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 id="2147483724" r:id="rId3"/>
    <p:sldMasterId id="2147483738" r:id="rId4"/>
    <p:sldMasterId id="2147483763" r:id="rId5"/>
  </p:sldMasterIdLst>
  <p:notesMasterIdLst>
    <p:notesMasterId r:id="rId42"/>
  </p:notesMasterIdLst>
  <p:handoutMasterIdLst>
    <p:handoutMasterId r:id="rId43"/>
  </p:handoutMasterIdLst>
  <p:sldIdLst>
    <p:sldId id="398" r:id="rId6"/>
    <p:sldId id="316" r:id="rId7"/>
    <p:sldId id="403" r:id="rId8"/>
    <p:sldId id="399" r:id="rId9"/>
    <p:sldId id="405" r:id="rId10"/>
    <p:sldId id="456" r:id="rId11"/>
    <p:sldId id="529" r:id="rId12"/>
    <p:sldId id="528" r:id="rId13"/>
    <p:sldId id="524" r:id="rId14"/>
    <p:sldId id="526" r:id="rId15"/>
    <p:sldId id="525" r:id="rId16"/>
    <p:sldId id="531" r:id="rId17"/>
    <p:sldId id="532" r:id="rId18"/>
    <p:sldId id="313" r:id="rId19"/>
    <p:sldId id="535" r:id="rId20"/>
    <p:sldId id="536" r:id="rId21"/>
    <p:sldId id="538" r:id="rId22"/>
    <p:sldId id="537" r:id="rId23"/>
    <p:sldId id="315" r:id="rId24"/>
    <p:sldId id="533" r:id="rId25"/>
    <p:sldId id="457" r:id="rId26"/>
    <p:sldId id="480" r:id="rId27"/>
    <p:sldId id="481" r:id="rId28"/>
    <p:sldId id="482" r:id="rId29"/>
    <p:sldId id="483" r:id="rId30"/>
    <p:sldId id="484" r:id="rId31"/>
    <p:sldId id="485" r:id="rId32"/>
    <p:sldId id="486" r:id="rId33"/>
    <p:sldId id="487" r:id="rId34"/>
    <p:sldId id="488" r:id="rId35"/>
    <p:sldId id="489" r:id="rId36"/>
    <p:sldId id="490" r:id="rId37"/>
    <p:sldId id="491" r:id="rId38"/>
    <p:sldId id="404" r:id="rId39"/>
    <p:sldId id="539" r:id="rId40"/>
    <p:sldId id="540" r:id="rId41"/>
  </p:sldIdLst>
  <p:sldSz cx="9144000" cy="6858000" type="screen4x3"/>
  <p:notesSz cx="6858000" cy="9144000"/>
  <p:embeddedFontLst>
    <p:embeddedFont>
      <p:font typeface="Calibri" panose="020F0502020204030204" pitchFamily="34" charset="0"/>
      <p:regular r:id="rId44"/>
      <p:bold r:id="rId45"/>
      <p:italic r:id="rId46"/>
      <p:boldItalic r:id="rId47"/>
    </p:embeddedFont>
    <p:embeddedFont>
      <p:font typeface="Calibri Light" panose="020F0302020204030204" pitchFamily="34" charset="0"/>
      <p:regular r:id="rId48"/>
      <p:italic r:id="rId49"/>
    </p:embeddedFont>
    <p:embeddedFont>
      <p:font typeface="Consolas" panose="020B0609020204030204" pitchFamily="49"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
      <p:font typeface="Segoe UI Light" panose="020B0502040204020203" pitchFamily="34" charset="0"/>
      <p:regular r:id="rId58"/>
      <p:italic r:id="rId59"/>
    </p:embeddedFont>
    <p:embeddedFont>
      <p:font typeface="Segoe UI Semibold" panose="020B0702040204020203" pitchFamily="34" charset="0"/>
      <p:bold r:id="rId60"/>
      <p:boldItalic r:id="rId61"/>
    </p:embeddedFont>
    <p:embeddedFont>
      <p:font typeface="Segoe UI Semilight" panose="020B0402040204020203" pitchFamily="34" charset="0"/>
      <p:regular r:id="rId62"/>
      <p:italic r:id="rId63"/>
    </p:embeddedFont>
    <p:embeddedFont>
      <p:font typeface="Verdana" panose="020B0604030504040204" pitchFamily="34"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Perform Integration and Develop Solutions" id="{CA5ED27E-6529-4197-AC63-77A7AD34E2E9}">
          <p14:sldIdLst>
            <p14:sldId id="316"/>
            <p14:sldId id="403"/>
          </p14:sldIdLst>
        </p14:section>
        <p14:section name="Develop applications with the SQL API" id="{EE7F45B0-A6AD-411D-A512-DBBFEC401377}">
          <p14:sldIdLst>
            <p14:sldId id="399"/>
            <p14:sldId id="405"/>
            <p14:sldId id="456"/>
            <p14:sldId id="529"/>
            <p14:sldId id="528"/>
            <p14:sldId id="524"/>
            <p14:sldId id="526"/>
            <p14:sldId id="525"/>
            <p14:sldId id="531"/>
            <p14:sldId id="532"/>
          </p14:sldIdLst>
        </p14:section>
        <p14:section name="Migrate from MongoDB to MongoDB API in Cosmos DB" id="{C6B6578B-F5CF-418D-991A-F24A0340D180}">
          <p14:sldIdLst>
            <p14:sldId id="313"/>
            <p14:sldId id="535"/>
            <p14:sldId id="536"/>
            <p14:sldId id="538"/>
            <p14:sldId id="537"/>
          </p14:sldIdLst>
        </p14:section>
        <p14:section name="Implement event-driven applications by using Azure functions, triggers and Cosmos DB change feed" id="{B92904DA-AD65-48A7-82FB-BA4D438E899A}">
          <p14:sldIdLst>
            <p14:sldId id="315"/>
            <p14:sldId id="533"/>
            <p14:sldId id="457"/>
            <p14:sldId id="480"/>
            <p14:sldId id="481"/>
            <p14:sldId id="482"/>
            <p14:sldId id="483"/>
            <p14:sldId id="484"/>
            <p14:sldId id="485"/>
            <p14:sldId id="486"/>
            <p14:sldId id="487"/>
            <p14:sldId id="488"/>
            <p14:sldId id="489"/>
            <p14:sldId id="490"/>
            <p14:sldId id="491"/>
          </p14:sldIdLst>
        </p14:section>
        <p14:section name="Analyze Cosmos DB data with Apache Spark connector" id="{919B7A94-9E3B-4681-872B-DE0D739DD875}">
          <p14:sldIdLst>
            <p14:sldId id="404"/>
            <p14:sldId id="539"/>
            <p14:sldId id="5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7457" autoAdjust="0"/>
  </p:normalViewPr>
  <p:slideViewPr>
    <p:cSldViewPr snapToGrid="0">
      <p:cViewPr varScale="1">
        <p:scale>
          <a:sx n="101" d="100"/>
          <a:sy n="101" d="100"/>
        </p:scale>
        <p:origin x="1707" y="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font" Target="fonts/font20.fntdata"/><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font" Target="fonts/font1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font" Target="fonts/font2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azure/azure-documentdb-datamigrationtoo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ka.ms/docdb-data-explorer"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ocs.microsoft.com/azure/documentdb/documentdb-nosql-local-emulator"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azure.microsoft.com/services/cosmos-db/"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Some feed options when running queries</a:t>
            </a:r>
          </a:p>
          <a:p>
            <a:r>
              <a:rPr lang="en-US" dirty="0"/>
              <a:t> </a:t>
            </a:r>
          </a:p>
          <a:p>
            <a:r>
              <a:rPr lang="en-US" dirty="0"/>
              <a:t>How many partition to hit at the same time from local threads</a:t>
            </a:r>
          </a:p>
          <a:p>
            <a:endParaRPr lang="en-US" dirty="0"/>
          </a:p>
          <a:p>
            <a:r>
              <a:rPr lang="en-US" dirty="0" err="1"/>
              <a:t>Buffereditemcount</a:t>
            </a:r>
            <a:r>
              <a:rPr lang="en-US" dirty="0"/>
              <a:t>: how many item I can buffer in memory</a:t>
            </a:r>
          </a:p>
          <a:p>
            <a:endParaRPr lang="en-US" dirty="0"/>
          </a:p>
          <a:p>
            <a:r>
              <a:rPr lang="en-US" dirty="0" err="1"/>
              <a:t>Crossparitionquery</a:t>
            </a:r>
            <a:r>
              <a:rPr lang="en-US" dirty="0"/>
              <a:t>: is it okay to send query is fanned out to every machine or reject it because it is not scalable operation</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8298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 allow you to encapsulate procedural logic as JavaScript code and execute it server-side on your Azure Cosmos DB data. With direct access to documents using the JavaScript API, you can write complex business logic in an encapsulated block of code and run it entirely server-side. This can help you save on bandwidth and other transmission costs often associated with ad-hoc queries over network connections.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transactions are scoped to a single partition key.</a:t>
            </a:r>
          </a:p>
          <a:p>
            <a:r>
              <a:rPr lang="en-US" sz="1200" b="0" i="0" kern="1200" dirty="0">
                <a:solidFill>
                  <a:schemeClr val="tx1"/>
                </a:solidFill>
                <a:effectLst/>
                <a:latin typeface="+mn-lt"/>
                <a:ea typeface="+mn-ea"/>
                <a:cs typeface="+mn-cs"/>
              </a:rPr>
              <a:t>In the client-side application,</a:t>
            </a:r>
          </a:p>
          <a:p>
            <a:r>
              <a:rPr lang="en-US" sz="1200" b="0" i="0" kern="1200" dirty="0">
                <a:solidFill>
                  <a:schemeClr val="tx1"/>
                </a:solidFill>
                <a:effectLst/>
                <a:latin typeface="+mn-lt"/>
                <a:ea typeface="+mn-ea"/>
                <a:cs typeface="+mn-cs"/>
              </a:rPr>
              <a:t>if you're operating on a partition collection, what you'll </a:t>
            </a:r>
            <a:r>
              <a:rPr lang="en-US" sz="1200" b="0" i="0" kern="1200" dirty="0" err="1">
                <a:solidFill>
                  <a:schemeClr val="tx1"/>
                </a:solidFill>
                <a:effectLst/>
                <a:latin typeface="+mn-lt"/>
                <a:ea typeface="+mn-ea"/>
                <a:cs typeface="+mn-cs"/>
              </a:rPr>
              <a:t>wanna</a:t>
            </a:r>
            <a:r>
              <a:rPr lang="en-US" sz="1200" b="0" i="0" kern="1200" dirty="0">
                <a:solidFill>
                  <a:schemeClr val="tx1"/>
                </a:solidFill>
                <a:effectLst/>
                <a:latin typeface="+mn-lt"/>
                <a:ea typeface="+mn-ea"/>
                <a:cs typeface="+mn-cs"/>
              </a:rPr>
              <a:t> do is</a:t>
            </a:r>
          </a:p>
          <a:p>
            <a:r>
              <a:rPr lang="en-US" sz="1200" b="0" i="0" kern="1200" dirty="0">
                <a:solidFill>
                  <a:schemeClr val="tx1"/>
                </a:solidFill>
                <a:effectLst/>
                <a:latin typeface="+mn-lt"/>
                <a:ea typeface="+mn-ea"/>
                <a:cs typeface="+mn-cs"/>
              </a:rPr>
              <a:t>you </a:t>
            </a:r>
            <a:r>
              <a:rPr lang="en-US" sz="1200" b="0" i="0" kern="1200" dirty="0" err="1">
                <a:solidFill>
                  <a:schemeClr val="tx1"/>
                </a:solidFill>
                <a:effectLst/>
                <a:latin typeface="+mn-lt"/>
                <a:ea typeface="+mn-ea"/>
                <a:cs typeface="+mn-cs"/>
              </a:rPr>
              <a:t>wanna</a:t>
            </a:r>
            <a:r>
              <a:rPr lang="en-US" sz="1200" b="0" i="0" kern="1200" dirty="0">
                <a:solidFill>
                  <a:schemeClr val="tx1"/>
                </a:solidFill>
                <a:effectLst/>
                <a:latin typeface="+mn-lt"/>
                <a:ea typeface="+mn-ea"/>
                <a:cs typeface="+mn-cs"/>
              </a:rPr>
              <a:t> plug in the partition key value into the request options.</a:t>
            </a:r>
          </a:p>
          <a:p>
            <a:r>
              <a:rPr lang="en-US" sz="1200" b="0" i="0" u="sng" kern="1200" dirty="0">
                <a:solidFill>
                  <a:schemeClr val="tx1"/>
                </a:solidFill>
                <a:effectLst/>
                <a:latin typeface="+mn-lt"/>
                <a:ea typeface="+mn-ea"/>
                <a:cs typeface="+mn-cs"/>
              </a:rPr>
              <a:t>And then also make sure that in the stored procedure body that</a:t>
            </a:r>
          </a:p>
          <a:p>
            <a:r>
              <a:rPr lang="en-US" sz="1200" b="0" i="0" kern="1200" dirty="0">
                <a:solidFill>
                  <a:schemeClr val="tx1"/>
                </a:solidFill>
                <a:effectLst/>
                <a:latin typeface="+mn-lt"/>
                <a:ea typeface="+mn-ea"/>
                <a:cs typeface="+mn-cs"/>
              </a:rPr>
              <a:t>you only touch documents scoped to that partition.</a:t>
            </a:r>
          </a:p>
          <a:p>
            <a:r>
              <a:rPr lang="en-US" sz="1200" b="0" i="0" kern="1200" dirty="0">
                <a:solidFill>
                  <a:schemeClr val="tx1"/>
                </a:solidFill>
                <a:effectLst/>
                <a:latin typeface="+mn-lt"/>
                <a:ea typeface="+mn-ea"/>
                <a:cs typeface="+mn-cs"/>
              </a:rPr>
              <a:t>Otherwise, you're </a:t>
            </a:r>
            <a:r>
              <a:rPr lang="en-US" sz="1200" b="0" i="0" kern="1200" dirty="0" err="1">
                <a:solidFill>
                  <a:schemeClr val="tx1"/>
                </a:solidFill>
                <a:effectLst/>
                <a:latin typeface="+mn-lt"/>
                <a:ea typeface="+mn-ea"/>
                <a:cs typeface="+mn-cs"/>
              </a:rPr>
              <a:t>gonna</a:t>
            </a:r>
            <a:r>
              <a:rPr lang="en-US" sz="1200" b="0" i="0" kern="1200" dirty="0">
                <a:solidFill>
                  <a:schemeClr val="tx1"/>
                </a:solidFill>
                <a:effectLst/>
                <a:latin typeface="+mn-lt"/>
                <a:ea typeface="+mn-ea"/>
                <a:cs typeface="+mn-cs"/>
              </a:rPr>
              <a:t> get an exception, and that's not good.</a:t>
            </a:r>
          </a:p>
          <a:p>
            <a:r>
              <a:rPr lang="en-US" sz="1200" b="0" i="0" kern="1200" dirty="0">
                <a:solidFill>
                  <a:schemeClr val="tx1"/>
                </a:solidFill>
                <a:effectLst/>
                <a:latin typeface="+mn-lt"/>
                <a:ea typeface="+mn-ea"/>
                <a:cs typeface="+mn-cs"/>
              </a:rPr>
              <a:t>But the reason why I bring this up is that if you have transactional</a:t>
            </a:r>
          </a:p>
          <a:p>
            <a:r>
              <a:rPr lang="en-US" sz="1200" b="0" i="0" kern="1200" dirty="0">
                <a:solidFill>
                  <a:schemeClr val="tx1"/>
                </a:solidFill>
                <a:effectLst/>
                <a:latin typeface="+mn-lt"/>
                <a:ea typeface="+mn-ea"/>
                <a:cs typeface="+mn-cs"/>
              </a:rPr>
              <a:t>requirements across multiple documents, you're really </a:t>
            </a:r>
            <a:r>
              <a:rPr lang="en-US" sz="1200" b="0" i="0" kern="1200" dirty="0" err="1">
                <a:solidFill>
                  <a:schemeClr val="tx1"/>
                </a:solidFill>
                <a:effectLst/>
                <a:latin typeface="+mn-lt"/>
                <a:ea typeface="+mn-ea"/>
                <a:cs typeface="+mn-cs"/>
              </a:rPr>
              <a:t>gonna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wanna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u="sng" dirty="0">
                <a:latin typeface="Open Sans"/>
              </a:rPr>
              <a:t>JavaScript is really a full-blown programming language, and </a:t>
            </a:r>
            <a:r>
              <a:rPr lang="en-US" b="0" u="sng" dirty="0"/>
              <a:t>this allows you to write very, very rich business logic.</a:t>
            </a:r>
          </a:p>
          <a:p>
            <a:r>
              <a:rPr lang="en-US" b="0" dirty="0"/>
              <a:t>The other thing is it's quite ubiquitous.</a:t>
            </a:r>
          </a:p>
          <a:p>
            <a:r>
              <a:rPr lang="en-US" b="0" dirty="0"/>
              <a:t>It's a well-understood language, and</a:t>
            </a:r>
          </a:p>
          <a:p>
            <a:r>
              <a:rPr lang="en-US" b="0" dirty="0"/>
              <a:t>there's a very large ecosystem of libraries.</a:t>
            </a:r>
          </a:p>
          <a:p>
            <a:r>
              <a:rPr lang="en-US" b="0" dirty="0"/>
              <a:t>And so you can embed JavaScript libraries.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408382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user-defined function (UDF) is a side effect free piece of application logic written in JavaScript. It allows developers to construct a query operator, thus extending the core of the Cosmos DB query language. Like stored procedures, UDFs live in the confines of a collection, thus confining the application logic to the collection.</a:t>
            </a:r>
          </a:p>
          <a:p>
            <a:r>
              <a:rPr lang="en-US" sz="1200" b="0" i="0" kern="1200" dirty="0">
                <a:solidFill>
                  <a:schemeClr val="tx1"/>
                </a:solidFill>
                <a:effectLst/>
                <a:latin typeface="+mn-lt"/>
                <a:ea typeface="+mn-ea"/>
                <a:cs typeface="+mn-cs"/>
              </a:rPr>
              <a:t>Similar to stored procedures, the UDFs resource has a fixed schema. The body property contains the application logic. </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716195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primary tools that can be used to import data into a Azure Cosmos DB instance:</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3567308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Document Explorer is a tool located within the Azure Cosmos DB blade in the Azure Portal that allows you to view, modify and add documents to your Azure Cosmos DB collection. Within the explorer, you can upload one or more JSON documents directly into a specific database or collection.</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1076359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open-source Azure Cosmos DB data migration tool (</a:t>
            </a:r>
            <a:r>
              <a:rPr lang="en-US" sz="1200" b="0" i="0" u="none" strike="noStrike" kern="1200" dirty="0">
                <a:solidFill>
                  <a:schemeClr val="tx1"/>
                </a:solidFill>
                <a:effectLst/>
                <a:latin typeface="+mn-lt"/>
                <a:ea typeface="+mn-ea"/>
                <a:cs typeface="+mn-cs"/>
                <a:hlinkClick r:id="rId3"/>
              </a:rPr>
              <a:t>https://github.com/azure/azure-documentdb-datamigrationtool</a:t>
            </a:r>
            <a:r>
              <a:rPr lang="en-US" sz="1200" b="0" i="0" kern="1200" dirty="0">
                <a:solidFill>
                  <a:schemeClr val="tx1"/>
                </a:solidFill>
                <a:effectLst/>
                <a:latin typeface="+mn-lt"/>
                <a:ea typeface="+mn-ea"/>
                <a:cs typeface="+mn-cs"/>
              </a:rPr>
              <a:t>) allows you to import data into a Azure Cosmos DB database and collection from various sources including:</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923441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Data Explorer</a:t>
            </a:r>
            <a:r>
              <a:rPr lang="en-US" sz="1200" b="0" i="0" kern="1200" dirty="0">
                <a:solidFill>
                  <a:schemeClr val="tx1"/>
                </a:solidFill>
                <a:effectLst/>
                <a:latin typeface="+mn-lt"/>
                <a:ea typeface="+mn-ea"/>
                <a:cs typeface="+mn-cs"/>
              </a:rPr>
              <a:t>, now in preview, provides a rich and unified developer experience for inserting, querying, and managing Azure Cosmos DB data within the Azure portal and the </a:t>
            </a:r>
            <a:r>
              <a:rPr lang="en-US" sz="1200" b="0" i="0" u="none" strike="noStrike" kern="1200" dirty="0">
                <a:solidFill>
                  <a:schemeClr val="tx1"/>
                </a:solidFill>
                <a:effectLst/>
                <a:latin typeface="+mn-lt"/>
                <a:ea typeface="+mn-ea"/>
                <a:cs typeface="+mn-cs"/>
                <a:hlinkClick r:id="rId4"/>
              </a:rPr>
              <a:t>Emulator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Data Explorer consolidates many of the database management tools available in the Azure Cosmos DB portal, such as Document Explorer, Query Explorer, and Script Explorer, so that they can all be done without switching blades. Data Explorer is a one-stop shop for management of your Azure Cosmos DB data.</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92949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Triggers are pieces of application logic that can be executed before (pre-triggers) and after (post-triggers) creation, deletion, and replacement of a document. Triggers are written in JavaScript. Both pre and post triggers do no take parameters. Like stored procedures, triggers live within the confines of a collection, thus confining the application logic to the collection.</a:t>
            </a:r>
          </a:p>
          <a:p>
            <a:r>
              <a:rPr lang="en-US" sz="1200" b="0" i="0" kern="1200" dirty="0">
                <a:solidFill>
                  <a:schemeClr val="tx1"/>
                </a:solidFill>
                <a:effectLst/>
                <a:latin typeface="+mn-lt"/>
                <a:ea typeface="+mn-ea"/>
                <a:cs typeface="+mn-cs"/>
              </a:rPr>
              <a:t>Similar to stored procedures, the triggers resource has a fixed schema. </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333040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262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An event of the full record is in the event feed record</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3140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0345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88354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5014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348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9399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394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9726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50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following topics are not included in this presentations due to time constrains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Optimize SDK and concurrency control; Tune request options for CRUD and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examine response headers; implement optimistic concurrency control with ETAG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implement server-side logic and transactions</a:t>
            </a:r>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1443469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6604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435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3582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2607598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0" i="0" dirty="0">
                <a:solidFill>
                  <a:srgbClr val="000000"/>
                </a:solidFill>
                <a:effectLst/>
                <a:latin typeface="segoe-ui_normal"/>
              </a:rPr>
              <a:t>The Spark to Azure Cosmos DB connector enables Azure Cosmos DB to act as an input source or output sink for Apache Spark jobs. Connecting </a:t>
            </a:r>
            <a:r>
              <a:rPr lang="en-US" b="0" i="0" u="sng" dirty="0" err="1">
                <a:solidFill>
                  <a:srgbClr val="0078D7"/>
                </a:solidFill>
                <a:effectLst/>
                <a:latin typeface="segoe-ui_normal"/>
                <a:hlinkClick r:id="rId3"/>
              </a:rPr>
              <a:t>Spark</a:t>
            </a:r>
            <a:r>
              <a:rPr lang="en-US" b="0" i="0" dirty="0" err="1">
                <a:solidFill>
                  <a:srgbClr val="000000"/>
                </a:solidFill>
                <a:effectLst/>
                <a:latin typeface="segoe-ui_normal"/>
              </a:rPr>
              <a:t>to</a:t>
            </a:r>
            <a:r>
              <a:rPr lang="en-US" b="0" i="0" dirty="0">
                <a:solidFill>
                  <a:srgbClr val="000000"/>
                </a:solidFill>
                <a:effectLst/>
                <a:latin typeface="segoe-ui_normal"/>
              </a:rPr>
              <a:t> </a:t>
            </a:r>
            <a:r>
              <a:rPr lang="en-US" b="0" i="0" u="sng" dirty="0">
                <a:solidFill>
                  <a:srgbClr val="0078D7"/>
                </a:solidFill>
                <a:effectLst/>
                <a:latin typeface="segoe-ui_normal"/>
                <a:hlinkClick r:id="rId4"/>
              </a:rPr>
              <a:t>Azure Cosmos DB</a:t>
            </a:r>
            <a:r>
              <a:rPr lang="en-US" b="0" i="0" dirty="0">
                <a:solidFill>
                  <a:srgbClr val="000000"/>
                </a:solidFill>
                <a:effectLst/>
                <a:latin typeface="segoe-ui_normal"/>
              </a:rPr>
              <a:t> accelerates your ability to solve fast-moving data science problems where you can use Azure Cosmos DB to quickly persist and query data. The Spark to Azure Cosmos DB connector efficiently utilizes the native Azure Cosmos DB managed indexes. The indexes enable updateable columns when you perform analytics and push-down predicate filtering against fast-changing globally distributed data, which range from Internet of Things (</a:t>
            </a:r>
            <a:r>
              <a:rPr lang="en-US" b="0" i="0" dirty="0" err="1">
                <a:solidFill>
                  <a:srgbClr val="000000"/>
                </a:solidFill>
                <a:effectLst/>
                <a:latin typeface="segoe-ui_normal"/>
              </a:rPr>
              <a:t>IoT</a:t>
            </a:r>
            <a:r>
              <a:rPr lang="en-US" b="0" i="0" dirty="0">
                <a:solidFill>
                  <a:srgbClr val="000000"/>
                </a:solidFill>
                <a:effectLst/>
                <a:latin typeface="segoe-ui_normal"/>
              </a:rPr>
              <a:t>) to data science and analytics scenarios.</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4144637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For example, if you only want to ask for the flights departing from Seattle (SEA), azure-</a:t>
            </a:r>
            <a:r>
              <a:rPr lang="en-US" b="0" i="0" dirty="0" err="1">
                <a:solidFill>
                  <a:srgbClr val="24292E"/>
                </a:solidFill>
                <a:effectLst/>
                <a:latin typeface="-apple-system"/>
              </a:rPr>
              <a:t>cosmosdb</a:t>
            </a:r>
            <a:r>
              <a:rPr lang="en-US" b="0" i="0" dirty="0">
                <a:solidFill>
                  <a:srgbClr val="24292E"/>
                </a:solidFill>
                <a:effectLst/>
                <a:latin typeface="-apple-system"/>
              </a:rPr>
              <a:t>-spark will:</a:t>
            </a:r>
          </a:p>
          <a:p>
            <a:pPr algn="l">
              <a:buFont typeface="Arial" panose="020B0604020202020204" pitchFamily="34" charset="0"/>
              <a:buChar char="•"/>
            </a:pPr>
            <a:r>
              <a:rPr lang="en-US" b="0" i="0" dirty="0">
                <a:solidFill>
                  <a:srgbClr val="24292E"/>
                </a:solidFill>
                <a:effectLst/>
                <a:latin typeface="-apple-system"/>
              </a:rPr>
              <a:t>Send the query to Azure Cosmos DB</a:t>
            </a:r>
          </a:p>
          <a:p>
            <a:pPr algn="l">
              <a:buFont typeface="Arial" panose="020B0604020202020204" pitchFamily="34" charset="0"/>
              <a:buChar char="•"/>
            </a:pPr>
            <a:r>
              <a:rPr lang="en-US" b="0" i="0" dirty="0">
                <a:solidFill>
                  <a:srgbClr val="24292E"/>
                </a:solidFill>
                <a:effectLst/>
                <a:latin typeface="-apple-system"/>
              </a:rPr>
              <a:t>As all attributes within Azure Cosmos DB are automatically indexed, only the flights pertaining to Seattle will be returned to the Spark worker nodes quickly.</a:t>
            </a:r>
          </a:p>
          <a:p>
            <a:pPr algn="l">
              <a:buFont typeface="Arial" panose="020B0604020202020204" pitchFamily="34" charset="0"/>
              <a:buChar char="•"/>
            </a:pPr>
            <a:r>
              <a:rPr lang="en-US" b="0" i="0" dirty="0">
                <a:solidFill>
                  <a:srgbClr val="24292E"/>
                </a:solidFill>
                <a:effectLst/>
                <a:latin typeface="-apple-system"/>
              </a:rPr>
              <a:t>This way as you perform your Data Sciences work, you will only transfer the data you need.</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97896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296959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68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394271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Why we call it </a:t>
            </a:r>
            <a:r>
              <a:rPr lang="en-US" dirty="0" err="1"/>
              <a:t>DocumentDB</a:t>
            </a:r>
            <a:r>
              <a:rPr lang="en-US" dirty="0"/>
              <a:t> API?</a:t>
            </a:r>
          </a:p>
          <a:p>
            <a:r>
              <a:rPr lang="en-US" dirty="0"/>
              <a:t>The first one, was aligned more and more with it</a:t>
            </a:r>
          </a:p>
          <a:p>
            <a:endParaRPr lang="en-US" dirty="0"/>
          </a:p>
          <a:p>
            <a:r>
              <a:rPr lang="en-US" dirty="0"/>
              <a:t>Why </a:t>
            </a:r>
            <a:r>
              <a:rPr lang="en-US" dirty="0" err="1"/>
              <a:t>query.Tolist</a:t>
            </a:r>
            <a:r>
              <a:rPr lang="en-US" dirty="0"/>
              <a:t>() can be a problem?</a:t>
            </a:r>
          </a:p>
          <a:p>
            <a:r>
              <a:rPr lang="en-US" dirty="0"/>
              <a:t>It built in and goes thru all pages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49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You want to run it in a specific page sizes. </a:t>
            </a:r>
          </a:p>
          <a:p>
            <a:r>
              <a:rPr lang="en-US" dirty="0"/>
              <a:t>And call it to get another page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6/25/2018 4:11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1711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912175C-3CF6-487A-9684-5B9CA6422935}"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1495072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2175C-3CF6-487A-9684-5B9CA6422935}"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1014736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12175C-3CF6-487A-9684-5B9CA6422935}"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723374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12175C-3CF6-487A-9684-5B9CA6422935}"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10271883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12175C-3CF6-487A-9684-5B9CA6422935}" type="datetimeFigureOut">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9362605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12175C-3CF6-487A-9684-5B9CA6422935}"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3065007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175C-3CF6-487A-9684-5B9CA6422935}" type="datetimeFigureOut">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8103638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912175C-3CF6-487A-9684-5B9CA6422935}"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429165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912175C-3CF6-487A-9684-5B9CA6422935}"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849322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2175C-3CF6-487A-9684-5B9CA6422935}"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9561259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2175C-3CF6-487A-9684-5B9CA6422935}"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41198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927" y="1344829"/>
            <a:ext cx="8605679" cy="1368131"/>
          </a:xfrm>
        </p:spPr>
        <p:txBody>
          <a:bodyPr>
            <a:spAutoFit/>
          </a:bodyPr>
          <a:lstStyle>
            <a:lvl1pPr marL="0" indent="0">
              <a:spcBef>
                <a:spcPts val="441"/>
              </a:spcBef>
              <a:buNone/>
              <a:defRPr sz="2059" spc="-22" baseline="0">
                <a:solidFill>
                  <a:srgbClr val="0072C6"/>
                </a:solidFill>
                <a:latin typeface="+mj-lt"/>
              </a:defRPr>
            </a:lvl1pPr>
            <a:lvl2pPr marL="168073" indent="-168073">
              <a:spcBef>
                <a:spcPts val="441"/>
              </a:spcBef>
              <a:buFont typeface="Arial" charset="0"/>
              <a:buChar char="•"/>
              <a:defRPr sz="1471"/>
            </a:lvl2pPr>
            <a:lvl3pPr marL="336145" indent="-168073">
              <a:spcBef>
                <a:spcPts val="441"/>
              </a:spcBef>
              <a:buFont typeface="Arial" charset="0"/>
              <a:buChar char="•"/>
              <a:defRPr/>
            </a:lvl3pPr>
            <a:lvl4pPr marL="504218" indent="-168073">
              <a:spcBef>
                <a:spcPts val="441"/>
              </a:spcBef>
              <a:buFont typeface="Arial" charset="0"/>
              <a:buChar char="•"/>
              <a:defRPr/>
            </a:lvl4pPr>
            <a:lvl5pPr marL="672290" indent="-168073">
              <a:spcBef>
                <a:spcPts val="441"/>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729861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1189177"/>
            <a:ext cx="8741309" cy="1419363"/>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595296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33558465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537854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4033912"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4033912"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309" name="MS logo white emf"/>
          <p:cNvPicPr>
            <a:picLocks noChangeAspect="1"/>
          </p:cNvPicPr>
          <p:nvPr userDrawn="1"/>
        </p:nvPicPr>
        <p:blipFill>
          <a:blip r:embed="rId2"/>
          <a:stretch>
            <a:fillRect/>
          </a:stretch>
        </p:blipFill>
        <p:spPr>
          <a:xfrm>
            <a:off x="341875" y="470067"/>
            <a:ext cx="1067477" cy="304828"/>
          </a:xfrm>
          <a:prstGeom prst="rect">
            <a:avLst/>
          </a:prstGeom>
        </p:spPr>
      </p:pic>
      <p:grpSp>
        <p:nvGrpSpPr>
          <p:cNvPr id="394" name="Group 393"/>
          <p:cNvGrpSpPr>
            <a:grpSpLocks noChangeAspect="1"/>
          </p:cNvGrpSpPr>
          <p:nvPr userDrawn="1"/>
        </p:nvGrpSpPr>
        <p:grpSpPr bwMode="gray">
          <a:xfrm>
            <a:off x="5511663" y="2084131"/>
            <a:ext cx="3251275" cy="3944829"/>
            <a:chOff x="4158236" y="1224815"/>
            <a:chExt cx="4421959" cy="4023360"/>
          </a:xfrm>
        </p:grpSpPr>
        <p:grpSp>
          <p:nvGrpSpPr>
            <p:cNvPr id="395" name="Group 394"/>
            <p:cNvGrpSpPr/>
            <p:nvPr userDrawn="1"/>
          </p:nvGrpSpPr>
          <p:grpSpPr bwMode="gray">
            <a:xfrm>
              <a:off x="4386601" y="1224815"/>
              <a:ext cx="4160377" cy="4023360"/>
              <a:chOff x="4386601" y="1224815"/>
              <a:chExt cx="4160377" cy="4023360"/>
            </a:xfrm>
          </p:grpSpPr>
          <p:sp>
            <p:nvSpPr>
              <p:cNvPr id="448" name="Freeform 18"/>
              <p:cNvSpPr>
                <a:spLocks/>
              </p:cNvSpPr>
              <p:nvPr userDrawn="1"/>
            </p:nvSpPr>
            <p:spPr bwMode="gray">
              <a:xfrm>
                <a:off x="5922868" y="1503003"/>
                <a:ext cx="45674" cy="477490"/>
              </a:xfrm>
              <a:custGeom>
                <a:avLst/>
                <a:gdLst>
                  <a:gd name="T0" fmla="*/ 11 w 11"/>
                  <a:gd name="T1" fmla="*/ 115 h 115"/>
                  <a:gd name="T2" fmla="*/ 0 w 11"/>
                  <a:gd name="T3" fmla="*/ 115 h 115"/>
                  <a:gd name="T4" fmla="*/ 2 w 11"/>
                  <a:gd name="T5" fmla="*/ 0 h 115"/>
                  <a:gd name="T6" fmla="*/ 9 w 11"/>
                  <a:gd name="T7" fmla="*/ 0 h 115"/>
                  <a:gd name="T8" fmla="*/ 11 w 11"/>
                  <a:gd name="T9" fmla="*/ 115 h 115"/>
                </a:gdLst>
                <a:ahLst/>
                <a:cxnLst>
                  <a:cxn ang="0">
                    <a:pos x="T0" y="T1"/>
                  </a:cxn>
                  <a:cxn ang="0">
                    <a:pos x="T2" y="T3"/>
                  </a:cxn>
                  <a:cxn ang="0">
                    <a:pos x="T4" y="T5"/>
                  </a:cxn>
                  <a:cxn ang="0">
                    <a:pos x="T6" y="T7"/>
                  </a:cxn>
                  <a:cxn ang="0">
                    <a:pos x="T8" y="T9"/>
                  </a:cxn>
                </a:cxnLst>
                <a:rect l="0" t="0" r="r" b="b"/>
                <a:pathLst>
                  <a:path w="11" h="115">
                    <a:moveTo>
                      <a:pt x="11" y="115"/>
                    </a:moveTo>
                    <a:lnTo>
                      <a:pt x="0" y="115"/>
                    </a:lnTo>
                    <a:lnTo>
                      <a:pt x="2" y="0"/>
                    </a:lnTo>
                    <a:lnTo>
                      <a:pt x="9" y="0"/>
                    </a:lnTo>
                    <a:lnTo>
                      <a:pt x="11"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Freeform 19"/>
              <p:cNvSpPr>
                <a:spLocks/>
              </p:cNvSpPr>
              <p:nvPr userDrawn="1"/>
            </p:nvSpPr>
            <p:spPr bwMode="gray">
              <a:xfrm>
                <a:off x="5781697" y="1494698"/>
                <a:ext cx="178540" cy="53978"/>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Freeform 20"/>
              <p:cNvSpPr>
                <a:spLocks/>
              </p:cNvSpPr>
              <p:nvPr userDrawn="1"/>
            </p:nvSpPr>
            <p:spPr bwMode="gray">
              <a:xfrm>
                <a:off x="5927019" y="1498852"/>
                <a:ext cx="124562" cy="153628"/>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Freeform 21"/>
              <p:cNvSpPr>
                <a:spLocks/>
              </p:cNvSpPr>
              <p:nvPr userDrawn="1"/>
            </p:nvSpPr>
            <p:spPr bwMode="gray">
              <a:xfrm>
                <a:off x="5927019" y="1349377"/>
                <a:ext cx="78891" cy="170236"/>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Freeform 22"/>
              <p:cNvSpPr>
                <a:spLocks/>
              </p:cNvSpPr>
              <p:nvPr userDrawn="1"/>
            </p:nvSpPr>
            <p:spPr bwMode="gray">
              <a:xfrm>
                <a:off x="5569940" y="1581893"/>
                <a:ext cx="49825" cy="373687"/>
              </a:xfrm>
              <a:custGeom>
                <a:avLst/>
                <a:gdLst>
                  <a:gd name="T0" fmla="*/ 12 w 12"/>
                  <a:gd name="T1" fmla="*/ 90 h 90"/>
                  <a:gd name="T2" fmla="*/ 0 w 12"/>
                  <a:gd name="T3" fmla="*/ 90 h 90"/>
                  <a:gd name="T4" fmla="*/ 1 w 12"/>
                  <a:gd name="T5" fmla="*/ 0 h 90"/>
                  <a:gd name="T6" fmla="*/ 10 w 12"/>
                  <a:gd name="T7" fmla="*/ 0 h 90"/>
                  <a:gd name="T8" fmla="*/ 12 w 12"/>
                  <a:gd name="T9" fmla="*/ 90 h 90"/>
                </a:gdLst>
                <a:ahLst/>
                <a:cxnLst>
                  <a:cxn ang="0">
                    <a:pos x="T0" y="T1"/>
                  </a:cxn>
                  <a:cxn ang="0">
                    <a:pos x="T2" y="T3"/>
                  </a:cxn>
                  <a:cxn ang="0">
                    <a:pos x="T4" y="T5"/>
                  </a:cxn>
                  <a:cxn ang="0">
                    <a:pos x="T6" y="T7"/>
                  </a:cxn>
                  <a:cxn ang="0">
                    <a:pos x="T8" y="T9"/>
                  </a:cxn>
                </a:cxnLst>
                <a:rect l="0" t="0" r="r" b="b"/>
                <a:pathLst>
                  <a:path w="12" h="90">
                    <a:moveTo>
                      <a:pt x="12" y="90"/>
                    </a:moveTo>
                    <a:lnTo>
                      <a:pt x="0" y="90"/>
                    </a:lnTo>
                    <a:lnTo>
                      <a:pt x="1" y="0"/>
                    </a:lnTo>
                    <a:lnTo>
                      <a:pt x="10" y="0"/>
                    </a:lnTo>
                    <a:lnTo>
                      <a:pt x="12"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Freeform 23"/>
              <p:cNvSpPr>
                <a:spLocks/>
              </p:cNvSpPr>
              <p:nvPr userDrawn="1"/>
            </p:nvSpPr>
            <p:spPr bwMode="gray">
              <a:xfrm>
                <a:off x="5574094" y="1565285"/>
                <a:ext cx="199299" cy="112107"/>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Freeform 24"/>
              <p:cNvSpPr>
                <a:spLocks/>
              </p:cNvSpPr>
              <p:nvPr userDrawn="1"/>
            </p:nvSpPr>
            <p:spPr bwMode="gray">
              <a:xfrm>
                <a:off x="5561636" y="1395049"/>
                <a:ext cx="49825" cy="199300"/>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Freeform 25"/>
              <p:cNvSpPr>
                <a:spLocks/>
              </p:cNvSpPr>
              <p:nvPr userDrawn="1"/>
            </p:nvSpPr>
            <p:spPr bwMode="gray">
              <a:xfrm>
                <a:off x="5432923" y="1569436"/>
                <a:ext cx="178540" cy="161932"/>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Freeform 26"/>
              <p:cNvSpPr>
                <a:spLocks/>
              </p:cNvSpPr>
              <p:nvPr userDrawn="1"/>
            </p:nvSpPr>
            <p:spPr bwMode="gray">
              <a:xfrm>
                <a:off x="6184447" y="1478090"/>
                <a:ext cx="45674" cy="398599"/>
              </a:xfrm>
              <a:custGeom>
                <a:avLst/>
                <a:gdLst>
                  <a:gd name="T0" fmla="*/ 11 w 11"/>
                  <a:gd name="T1" fmla="*/ 96 h 96"/>
                  <a:gd name="T2" fmla="*/ 0 w 11"/>
                  <a:gd name="T3" fmla="*/ 96 h 96"/>
                  <a:gd name="T4" fmla="*/ 2 w 11"/>
                  <a:gd name="T5" fmla="*/ 0 h 96"/>
                  <a:gd name="T6" fmla="*/ 10 w 11"/>
                  <a:gd name="T7" fmla="*/ 0 h 96"/>
                  <a:gd name="T8" fmla="*/ 11 w 11"/>
                  <a:gd name="T9" fmla="*/ 96 h 96"/>
                </a:gdLst>
                <a:ahLst/>
                <a:cxnLst>
                  <a:cxn ang="0">
                    <a:pos x="T0" y="T1"/>
                  </a:cxn>
                  <a:cxn ang="0">
                    <a:pos x="T2" y="T3"/>
                  </a:cxn>
                  <a:cxn ang="0">
                    <a:pos x="T4" y="T5"/>
                  </a:cxn>
                  <a:cxn ang="0">
                    <a:pos x="T6" y="T7"/>
                  </a:cxn>
                  <a:cxn ang="0">
                    <a:pos x="T8" y="T9"/>
                  </a:cxn>
                </a:cxnLst>
                <a:rect l="0" t="0" r="r" b="b"/>
                <a:pathLst>
                  <a:path w="11" h="96">
                    <a:moveTo>
                      <a:pt x="11" y="96"/>
                    </a:moveTo>
                    <a:lnTo>
                      <a:pt x="0" y="96"/>
                    </a:lnTo>
                    <a:lnTo>
                      <a:pt x="2" y="0"/>
                    </a:lnTo>
                    <a:lnTo>
                      <a:pt x="10" y="0"/>
                    </a:lnTo>
                    <a:lnTo>
                      <a:pt x="11"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Freeform 27"/>
              <p:cNvSpPr>
                <a:spLocks/>
              </p:cNvSpPr>
              <p:nvPr userDrawn="1"/>
            </p:nvSpPr>
            <p:spPr bwMode="gray">
              <a:xfrm>
                <a:off x="6130472" y="1312007"/>
                <a:ext cx="99650" cy="182691"/>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Freeform 28"/>
              <p:cNvSpPr>
                <a:spLocks/>
              </p:cNvSpPr>
              <p:nvPr userDrawn="1"/>
            </p:nvSpPr>
            <p:spPr bwMode="gray">
              <a:xfrm>
                <a:off x="6080647" y="1457331"/>
                <a:ext cx="145324" cy="161932"/>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Freeform 29"/>
              <p:cNvSpPr>
                <a:spLocks/>
              </p:cNvSpPr>
              <p:nvPr userDrawn="1"/>
            </p:nvSpPr>
            <p:spPr bwMode="gray">
              <a:xfrm>
                <a:off x="6201056" y="1457331"/>
                <a:ext cx="186845" cy="45674"/>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Oval 30"/>
              <p:cNvSpPr>
                <a:spLocks noChangeArrowheads="1"/>
              </p:cNvSpPr>
              <p:nvPr userDrawn="1"/>
            </p:nvSpPr>
            <p:spPr bwMode="gray">
              <a:xfrm>
                <a:off x="4515314" y="1914059"/>
                <a:ext cx="3350724" cy="3334116"/>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Freeform 31"/>
              <p:cNvSpPr>
                <a:spLocks/>
              </p:cNvSpPr>
              <p:nvPr userDrawn="1"/>
            </p:nvSpPr>
            <p:spPr bwMode="gray">
              <a:xfrm>
                <a:off x="4702159" y="2100901"/>
                <a:ext cx="3163880" cy="3147271"/>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Oval 32"/>
              <p:cNvSpPr>
                <a:spLocks noChangeArrowheads="1"/>
              </p:cNvSpPr>
              <p:nvPr userDrawn="1"/>
            </p:nvSpPr>
            <p:spPr bwMode="gray">
              <a:xfrm>
                <a:off x="6043277" y="2877340"/>
                <a:ext cx="265733" cy="261582"/>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Freeform 33"/>
              <p:cNvSpPr>
                <a:spLocks/>
              </p:cNvSpPr>
              <p:nvPr userDrawn="1"/>
            </p:nvSpPr>
            <p:spPr bwMode="gray">
              <a:xfrm>
                <a:off x="6155384" y="2877340"/>
                <a:ext cx="153628" cy="261582"/>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Freeform 34"/>
              <p:cNvSpPr>
                <a:spLocks/>
              </p:cNvSpPr>
              <p:nvPr userDrawn="1"/>
            </p:nvSpPr>
            <p:spPr bwMode="gray">
              <a:xfrm>
                <a:off x="6163688" y="2960381"/>
                <a:ext cx="20762" cy="307253"/>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Freeform 35"/>
              <p:cNvSpPr>
                <a:spLocks/>
              </p:cNvSpPr>
              <p:nvPr userDrawn="1"/>
            </p:nvSpPr>
            <p:spPr bwMode="gray">
              <a:xfrm>
                <a:off x="6113863" y="3026815"/>
                <a:ext cx="116258" cy="74737"/>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Oval 36"/>
              <p:cNvSpPr>
                <a:spLocks noChangeArrowheads="1"/>
              </p:cNvSpPr>
              <p:nvPr userDrawn="1"/>
            </p:nvSpPr>
            <p:spPr bwMode="gray">
              <a:xfrm>
                <a:off x="6288250" y="2478741"/>
                <a:ext cx="344623" cy="34462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Freeform 37"/>
              <p:cNvSpPr>
                <a:spLocks/>
              </p:cNvSpPr>
              <p:nvPr userDrawn="1"/>
            </p:nvSpPr>
            <p:spPr bwMode="gray">
              <a:xfrm>
                <a:off x="6433572" y="2478741"/>
                <a:ext cx="199299" cy="344623"/>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Freeform 38"/>
              <p:cNvSpPr>
                <a:spLocks/>
              </p:cNvSpPr>
              <p:nvPr userDrawn="1"/>
            </p:nvSpPr>
            <p:spPr bwMode="gray">
              <a:xfrm>
                <a:off x="6454333" y="2590846"/>
                <a:ext cx="16608" cy="398599"/>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Freeform 39"/>
              <p:cNvSpPr>
                <a:spLocks/>
              </p:cNvSpPr>
              <p:nvPr userDrawn="1"/>
            </p:nvSpPr>
            <p:spPr bwMode="gray">
              <a:xfrm>
                <a:off x="6387900" y="2686345"/>
                <a:ext cx="137020" cy="83041"/>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Oval 40"/>
              <p:cNvSpPr>
                <a:spLocks noChangeArrowheads="1"/>
              </p:cNvSpPr>
              <p:nvPr userDrawn="1"/>
            </p:nvSpPr>
            <p:spPr bwMode="gray">
              <a:xfrm>
                <a:off x="5902106" y="2246225"/>
                <a:ext cx="344623" cy="34047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41"/>
              <p:cNvSpPr>
                <a:spLocks/>
              </p:cNvSpPr>
              <p:nvPr userDrawn="1"/>
            </p:nvSpPr>
            <p:spPr bwMode="gray">
              <a:xfrm>
                <a:off x="6051581" y="2246225"/>
                <a:ext cx="195149" cy="340470"/>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Freeform 42"/>
              <p:cNvSpPr>
                <a:spLocks/>
              </p:cNvSpPr>
              <p:nvPr userDrawn="1"/>
            </p:nvSpPr>
            <p:spPr bwMode="gray">
              <a:xfrm>
                <a:off x="6064038" y="2358330"/>
                <a:ext cx="20762" cy="3944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3" name="Freeform 43"/>
              <p:cNvSpPr>
                <a:spLocks/>
              </p:cNvSpPr>
              <p:nvPr userDrawn="1"/>
            </p:nvSpPr>
            <p:spPr bwMode="gray">
              <a:xfrm>
                <a:off x="6001756" y="2449675"/>
                <a:ext cx="137020" cy="83041"/>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44"/>
              <p:cNvSpPr>
                <a:spLocks/>
              </p:cNvSpPr>
              <p:nvPr userDrawn="1"/>
            </p:nvSpPr>
            <p:spPr bwMode="gray">
              <a:xfrm>
                <a:off x="5158887" y="1747976"/>
                <a:ext cx="1598549" cy="552227"/>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Rectangle 45"/>
              <p:cNvSpPr>
                <a:spLocks noChangeArrowheads="1"/>
              </p:cNvSpPr>
              <p:nvPr userDrawn="1"/>
            </p:nvSpPr>
            <p:spPr bwMode="gray">
              <a:xfrm>
                <a:off x="5187950" y="2258680"/>
                <a:ext cx="33217" cy="120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Oval 46"/>
              <p:cNvSpPr>
                <a:spLocks noChangeArrowheads="1"/>
              </p:cNvSpPr>
              <p:nvPr userDrawn="1"/>
            </p:nvSpPr>
            <p:spPr bwMode="gray">
              <a:xfrm>
                <a:off x="5038475" y="1938972"/>
                <a:ext cx="336319" cy="3363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7" name="Rectangle 47"/>
              <p:cNvSpPr>
                <a:spLocks noChangeArrowheads="1"/>
              </p:cNvSpPr>
              <p:nvPr userDrawn="1"/>
            </p:nvSpPr>
            <p:spPr bwMode="gray">
              <a:xfrm>
                <a:off x="5179646" y="2005405"/>
                <a:ext cx="53978" cy="195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8" name="Freeform 48"/>
              <p:cNvSpPr>
                <a:spLocks/>
              </p:cNvSpPr>
              <p:nvPr userDrawn="1"/>
            </p:nvSpPr>
            <p:spPr bwMode="gray">
              <a:xfrm>
                <a:off x="5092453" y="2080142"/>
                <a:ext cx="228365" cy="58129"/>
              </a:xfrm>
              <a:custGeom>
                <a:avLst/>
                <a:gdLst>
                  <a:gd name="T0" fmla="*/ 50 w 55"/>
                  <a:gd name="T1" fmla="*/ 0 h 14"/>
                  <a:gd name="T2" fmla="*/ 55 w 55"/>
                  <a:gd name="T3" fmla="*/ 14 h 14"/>
                  <a:gd name="T4" fmla="*/ 0 w 55"/>
                  <a:gd name="T5" fmla="*/ 14 h 14"/>
                  <a:gd name="T6" fmla="*/ 3 w 55"/>
                  <a:gd name="T7" fmla="*/ 0 h 14"/>
                  <a:gd name="T8" fmla="*/ 50 w 55"/>
                  <a:gd name="T9" fmla="*/ 0 h 14"/>
                </a:gdLst>
                <a:ahLst/>
                <a:cxnLst>
                  <a:cxn ang="0">
                    <a:pos x="T0" y="T1"/>
                  </a:cxn>
                  <a:cxn ang="0">
                    <a:pos x="T2" y="T3"/>
                  </a:cxn>
                  <a:cxn ang="0">
                    <a:pos x="T4" y="T5"/>
                  </a:cxn>
                  <a:cxn ang="0">
                    <a:pos x="T6" y="T7"/>
                  </a:cxn>
                  <a:cxn ang="0">
                    <a:pos x="T8" y="T9"/>
                  </a:cxn>
                </a:cxnLst>
                <a:rect l="0" t="0" r="r" b="b"/>
                <a:pathLst>
                  <a:path w="55" h="14">
                    <a:moveTo>
                      <a:pt x="50" y="0"/>
                    </a:moveTo>
                    <a:lnTo>
                      <a:pt x="55" y="14"/>
                    </a:lnTo>
                    <a:lnTo>
                      <a:pt x="0" y="14"/>
                    </a:lnTo>
                    <a:lnTo>
                      <a:pt x="3" y="0"/>
                    </a:lnTo>
                    <a:lnTo>
                      <a:pt x="5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Rectangle 49"/>
              <p:cNvSpPr>
                <a:spLocks noChangeArrowheads="1"/>
              </p:cNvSpPr>
              <p:nvPr userDrawn="1"/>
            </p:nvSpPr>
            <p:spPr bwMode="gray">
              <a:xfrm>
                <a:off x="4511163" y="2653128"/>
                <a:ext cx="465032"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Rectangle 50"/>
              <p:cNvSpPr>
                <a:spLocks noChangeArrowheads="1"/>
              </p:cNvSpPr>
              <p:nvPr userDrawn="1"/>
            </p:nvSpPr>
            <p:spPr bwMode="gray">
              <a:xfrm>
                <a:off x="4511163" y="2653128"/>
                <a:ext cx="465032"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Rectangle 51"/>
              <p:cNvSpPr>
                <a:spLocks noChangeArrowheads="1"/>
              </p:cNvSpPr>
              <p:nvPr userDrawn="1"/>
            </p:nvSpPr>
            <p:spPr bwMode="gray">
              <a:xfrm>
                <a:off x="4585900"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Rectangle 52"/>
              <p:cNvSpPr>
                <a:spLocks noChangeArrowheads="1"/>
              </p:cNvSpPr>
              <p:nvPr userDrawn="1"/>
            </p:nvSpPr>
            <p:spPr bwMode="gray">
              <a:xfrm>
                <a:off x="4673093"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Rectangle 53"/>
              <p:cNvSpPr>
                <a:spLocks noChangeArrowheads="1"/>
              </p:cNvSpPr>
              <p:nvPr userDrawn="1"/>
            </p:nvSpPr>
            <p:spPr bwMode="gray">
              <a:xfrm>
                <a:off x="4764438"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4" name="Rectangle 54"/>
              <p:cNvSpPr>
                <a:spLocks noChangeArrowheads="1"/>
              </p:cNvSpPr>
              <p:nvPr userDrawn="1"/>
            </p:nvSpPr>
            <p:spPr bwMode="gray">
              <a:xfrm>
                <a:off x="485163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5" name="Rectangle 55"/>
              <p:cNvSpPr>
                <a:spLocks noChangeArrowheads="1"/>
              </p:cNvSpPr>
              <p:nvPr userDrawn="1"/>
            </p:nvSpPr>
            <p:spPr bwMode="gray">
              <a:xfrm>
                <a:off x="5432923" y="2653128"/>
                <a:ext cx="456728"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Rectangle 56"/>
              <p:cNvSpPr>
                <a:spLocks noChangeArrowheads="1"/>
              </p:cNvSpPr>
              <p:nvPr userDrawn="1"/>
            </p:nvSpPr>
            <p:spPr bwMode="gray">
              <a:xfrm>
                <a:off x="5432923" y="2653128"/>
                <a:ext cx="456728"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Rectangle 57"/>
              <p:cNvSpPr>
                <a:spLocks noChangeArrowheads="1"/>
              </p:cNvSpPr>
              <p:nvPr userDrawn="1"/>
            </p:nvSpPr>
            <p:spPr bwMode="gray">
              <a:xfrm>
                <a:off x="4976195" y="2404004"/>
                <a:ext cx="456728" cy="9425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Rectangle 58"/>
              <p:cNvSpPr>
                <a:spLocks noChangeArrowheads="1"/>
              </p:cNvSpPr>
              <p:nvPr userDrawn="1"/>
            </p:nvSpPr>
            <p:spPr bwMode="gray">
              <a:xfrm>
                <a:off x="5046779"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Rectangle 59"/>
              <p:cNvSpPr>
                <a:spLocks noChangeArrowheads="1"/>
              </p:cNvSpPr>
              <p:nvPr userDrawn="1"/>
            </p:nvSpPr>
            <p:spPr bwMode="gray">
              <a:xfrm>
                <a:off x="5138125"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Rectangle 60"/>
              <p:cNvSpPr>
                <a:spLocks noChangeArrowheads="1"/>
              </p:cNvSpPr>
              <p:nvPr userDrawn="1"/>
            </p:nvSpPr>
            <p:spPr bwMode="gray">
              <a:xfrm>
                <a:off x="5225320"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Rectangle 61"/>
              <p:cNvSpPr>
                <a:spLocks noChangeArrowheads="1"/>
              </p:cNvSpPr>
              <p:nvPr userDrawn="1"/>
            </p:nvSpPr>
            <p:spPr bwMode="gray">
              <a:xfrm>
                <a:off x="5312512"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Rectangle 62"/>
              <p:cNvSpPr>
                <a:spLocks noChangeArrowheads="1"/>
              </p:cNvSpPr>
              <p:nvPr userDrawn="1"/>
            </p:nvSpPr>
            <p:spPr bwMode="gray">
              <a:xfrm>
                <a:off x="5046779"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Rectangle 63"/>
              <p:cNvSpPr>
                <a:spLocks noChangeArrowheads="1"/>
              </p:cNvSpPr>
              <p:nvPr userDrawn="1"/>
            </p:nvSpPr>
            <p:spPr bwMode="gray">
              <a:xfrm>
                <a:off x="5138125"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Rectangle 64"/>
              <p:cNvSpPr>
                <a:spLocks noChangeArrowheads="1"/>
              </p:cNvSpPr>
              <p:nvPr userDrawn="1"/>
            </p:nvSpPr>
            <p:spPr bwMode="gray">
              <a:xfrm>
                <a:off x="5225320"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Rectangle 65"/>
              <p:cNvSpPr>
                <a:spLocks noChangeArrowheads="1"/>
              </p:cNvSpPr>
              <p:nvPr userDrawn="1"/>
            </p:nvSpPr>
            <p:spPr bwMode="gray">
              <a:xfrm>
                <a:off x="5312512"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Rectangle 66"/>
              <p:cNvSpPr>
                <a:spLocks noChangeArrowheads="1"/>
              </p:cNvSpPr>
              <p:nvPr userDrawn="1"/>
            </p:nvSpPr>
            <p:spPr bwMode="gray">
              <a:xfrm>
                <a:off x="5046779"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Rectangle 67"/>
              <p:cNvSpPr>
                <a:spLocks noChangeArrowheads="1"/>
              </p:cNvSpPr>
              <p:nvPr userDrawn="1"/>
            </p:nvSpPr>
            <p:spPr bwMode="gray">
              <a:xfrm>
                <a:off x="5138125"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Rectangle 68"/>
              <p:cNvSpPr>
                <a:spLocks noChangeArrowheads="1"/>
              </p:cNvSpPr>
              <p:nvPr userDrawn="1"/>
            </p:nvSpPr>
            <p:spPr bwMode="gray">
              <a:xfrm>
                <a:off x="5225320"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Rectangle 69"/>
              <p:cNvSpPr>
                <a:spLocks noChangeArrowheads="1"/>
              </p:cNvSpPr>
              <p:nvPr userDrawn="1"/>
            </p:nvSpPr>
            <p:spPr bwMode="gray">
              <a:xfrm>
                <a:off x="5312512"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Rectangle 70"/>
              <p:cNvSpPr>
                <a:spLocks noChangeArrowheads="1"/>
              </p:cNvSpPr>
              <p:nvPr userDrawn="1"/>
            </p:nvSpPr>
            <p:spPr bwMode="gray">
              <a:xfrm>
                <a:off x="5046779"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Rectangle 71"/>
              <p:cNvSpPr>
                <a:spLocks noChangeArrowheads="1"/>
              </p:cNvSpPr>
              <p:nvPr userDrawn="1"/>
            </p:nvSpPr>
            <p:spPr bwMode="gray">
              <a:xfrm>
                <a:off x="5138125"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Rectangle 72"/>
              <p:cNvSpPr>
                <a:spLocks noChangeArrowheads="1"/>
              </p:cNvSpPr>
              <p:nvPr userDrawn="1"/>
            </p:nvSpPr>
            <p:spPr bwMode="gray">
              <a:xfrm>
                <a:off x="5225320"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Rectangle 73"/>
              <p:cNvSpPr>
                <a:spLocks noChangeArrowheads="1"/>
              </p:cNvSpPr>
              <p:nvPr userDrawn="1"/>
            </p:nvSpPr>
            <p:spPr bwMode="gray">
              <a:xfrm>
                <a:off x="5312512"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Rectangle 74"/>
              <p:cNvSpPr>
                <a:spLocks noChangeArrowheads="1"/>
              </p:cNvSpPr>
              <p:nvPr userDrawn="1"/>
            </p:nvSpPr>
            <p:spPr bwMode="gray">
              <a:xfrm>
                <a:off x="5046779"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Rectangle 75"/>
              <p:cNvSpPr>
                <a:spLocks noChangeArrowheads="1"/>
              </p:cNvSpPr>
              <p:nvPr userDrawn="1"/>
            </p:nvSpPr>
            <p:spPr bwMode="gray">
              <a:xfrm>
                <a:off x="5138125"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Rectangle 76"/>
              <p:cNvSpPr>
                <a:spLocks noChangeArrowheads="1"/>
              </p:cNvSpPr>
              <p:nvPr userDrawn="1"/>
            </p:nvSpPr>
            <p:spPr bwMode="gray">
              <a:xfrm>
                <a:off x="5225320"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Rectangle 77"/>
              <p:cNvSpPr>
                <a:spLocks noChangeArrowheads="1"/>
              </p:cNvSpPr>
              <p:nvPr userDrawn="1"/>
            </p:nvSpPr>
            <p:spPr bwMode="gray">
              <a:xfrm>
                <a:off x="5312512"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Rectangle 78"/>
              <p:cNvSpPr>
                <a:spLocks noChangeArrowheads="1"/>
              </p:cNvSpPr>
              <p:nvPr userDrawn="1"/>
            </p:nvSpPr>
            <p:spPr bwMode="gray">
              <a:xfrm>
                <a:off x="5046779"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Rectangle 79"/>
              <p:cNvSpPr>
                <a:spLocks noChangeArrowheads="1"/>
              </p:cNvSpPr>
              <p:nvPr userDrawn="1"/>
            </p:nvSpPr>
            <p:spPr bwMode="gray">
              <a:xfrm>
                <a:off x="5138125"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Rectangle 80"/>
              <p:cNvSpPr>
                <a:spLocks noChangeArrowheads="1"/>
              </p:cNvSpPr>
              <p:nvPr userDrawn="1"/>
            </p:nvSpPr>
            <p:spPr bwMode="gray">
              <a:xfrm>
                <a:off x="5225320"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Rectangle 81"/>
              <p:cNvSpPr>
                <a:spLocks noChangeArrowheads="1"/>
              </p:cNvSpPr>
              <p:nvPr userDrawn="1"/>
            </p:nvSpPr>
            <p:spPr bwMode="gray">
              <a:xfrm>
                <a:off x="5312512"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Rectangle 82"/>
              <p:cNvSpPr>
                <a:spLocks noChangeArrowheads="1"/>
              </p:cNvSpPr>
              <p:nvPr userDrawn="1"/>
            </p:nvSpPr>
            <p:spPr bwMode="gray">
              <a:xfrm>
                <a:off x="5046779"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3" name="Rectangle 83"/>
              <p:cNvSpPr>
                <a:spLocks noChangeArrowheads="1"/>
              </p:cNvSpPr>
              <p:nvPr userDrawn="1"/>
            </p:nvSpPr>
            <p:spPr bwMode="gray">
              <a:xfrm>
                <a:off x="5138125"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4" name="Rectangle 84"/>
              <p:cNvSpPr>
                <a:spLocks noChangeArrowheads="1"/>
              </p:cNvSpPr>
              <p:nvPr userDrawn="1"/>
            </p:nvSpPr>
            <p:spPr bwMode="gray">
              <a:xfrm>
                <a:off x="5225320"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Rectangle 85"/>
              <p:cNvSpPr>
                <a:spLocks noChangeArrowheads="1"/>
              </p:cNvSpPr>
              <p:nvPr userDrawn="1"/>
            </p:nvSpPr>
            <p:spPr bwMode="gray">
              <a:xfrm>
                <a:off x="5312512"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Rectangle 86"/>
              <p:cNvSpPr>
                <a:spLocks noChangeArrowheads="1"/>
              </p:cNvSpPr>
              <p:nvPr userDrawn="1"/>
            </p:nvSpPr>
            <p:spPr bwMode="gray">
              <a:xfrm>
                <a:off x="4511163" y="2607454"/>
                <a:ext cx="465032"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7" name="Rectangle 87"/>
              <p:cNvSpPr>
                <a:spLocks noChangeArrowheads="1"/>
              </p:cNvSpPr>
              <p:nvPr userDrawn="1"/>
            </p:nvSpPr>
            <p:spPr bwMode="gray">
              <a:xfrm>
                <a:off x="4976195" y="2358330"/>
                <a:ext cx="456728" cy="4567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8" name="Rectangle 88"/>
              <p:cNvSpPr>
                <a:spLocks noChangeArrowheads="1"/>
              </p:cNvSpPr>
              <p:nvPr userDrawn="1"/>
            </p:nvSpPr>
            <p:spPr bwMode="gray">
              <a:xfrm>
                <a:off x="5432923" y="2607454"/>
                <a:ext cx="456728"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Rectangle 89"/>
              <p:cNvSpPr>
                <a:spLocks noChangeArrowheads="1"/>
              </p:cNvSpPr>
              <p:nvPr userDrawn="1"/>
            </p:nvSpPr>
            <p:spPr bwMode="gray">
              <a:xfrm>
                <a:off x="5503507"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Rectangle 90"/>
              <p:cNvSpPr>
                <a:spLocks noChangeArrowheads="1"/>
              </p:cNvSpPr>
              <p:nvPr userDrawn="1"/>
            </p:nvSpPr>
            <p:spPr bwMode="gray">
              <a:xfrm>
                <a:off x="559485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Rectangle 91"/>
              <p:cNvSpPr>
                <a:spLocks noChangeArrowheads="1"/>
              </p:cNvSpPr>
              <p:nvPr userDrawn="1"/>
            </p:nvSpPr>
            <p:spPr bwMode="gray">
              <a:xfrm>
                <a:off x="5682048"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Rectangle 92"/>
              <p:cNvSpPr>
                <a:spLocks noChangeArrowheads="1"/>
              </p:cNvSpPr>
              <p:nvPr userDrawn="1"/>
            </p:nvSpPr>
            <p:spPr bwMode="gray">
              <a:xfrm>
                <a:off x="577339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Rectangle 93"/>
              <p:cNvSpPr>
                <a:spLocks noChangeArrowheads="1"/>
              </p:cNvSpPr>
              <p:nvPr userDrawn="1"/>
            </p:nvSpPr>
            <p:spPr bwMode="gray">
              <a:xfrm>
                <a:off x="4386601" y="3346523"/>
                <a:ext cx="1635917"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Freeform 94"/>
              <p:cNvSpPr>
                <a:spLocks/>
              </p:cNvSpPr>
              <p:nvPr userDrawn="1"/>
            </p:nvSpPr>
            <p:spPr bwMode="gray">
              <a:xfrm>
                <a:off x="6516613" y="1332769"/>
                <a:ext cx="1307904" cy="664332"/>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Freeform 95"/>
              <p:cNvSpPr>
                <a:spLocks/>
              </p:cNvSpPr>
              <p:nvPr userDrawn="1"/>
            </p:nvSpPr>
            <p:spPr bwMode="gray">
              <a:xfrm>
                <a:off x="6998254" y="1258032"/>
                <a:ext cx="24912" cy="278190"/>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Oval 96"/>
              <p:cNvSpPr>
                <a:spLocks noChangeArrowheads="1"/>
              </p:cNvSpPr>
              <p:nvPr userDrawn="1"/>
            </p:nvSpPr>
            <p:spPr bwMode="gray">
              <a:xfrm>
                <a:off x="6541526" y="1224815"/>
                <a:ext cx="938368" cy="9134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Freeform 97"/>
              <p:cNvSpPr>
                <a:spLocks/>
              </p:cNvSpPr>
              <p:nvPr userDrawn="1"/>
            </p:nvSpPr>
            <p:spPr bwMode="gray">
              <a:xfrm>
                <a:off x="6520766" y="1498852"/>
                <a:ext cx="593748" cy="373687"/>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Freeform 98"/>
              <p:cNvSpPr>
                <a:spLocks/>
              </p:cNvSpPr>
              <p:nvPr userDrawn="1"/>
            </p:nvSpPr>
            <p:spPr bwMode="gray">
              <a:xfrm>
                <a:off x="6520766" y="1498852"/>
                <a:ext cx="531465" cy="373687"/>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Freeform 99"/>
              <p:cNvSpPr>
                <a:spLocks/>
              </p:cNvSpPr>
              <p:nvPr userDrawn="1"/>
            </p:nvSpPr>
            <p:spPr bwMode="gray">
              <a:xfrm>
                <a:off x="8040425" y="1432419"/>
                <a:ext cx="506553" cy="249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Freeform 100"/>
              <p:cNvSpPr>
                <a:spLocks/>
              </p:cNvSpPr>
              <p:nvPr userDrawn="1"/>
            </p:nvSpPr>
            <p:spPr bwMode="gray">
              <a:xfrm>
                <a:off x="7936622" y="1519611"/>
                <a:ext cx="506553" cy="20762"/>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Freeform 101"/>
              <p:cNvSpPr>
                <a:spLocks/>
              </p:cNvSpPr>
              <p:nvPr userDrawn="1"/>
            </p:nvSpPr>
            <p:spPr bwMode="gray">
              <a:xfrm>
                <a:off x="7081295" y="4326412"/>
                <a:ext cx="66433" cy="332166"/>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Freeform 102"/>
              <p:cNvSpPr>
                <a:spLocks/>
              </p:cNvSpPr>
              <p:nvPr userDrawn="1"/>
            </p:nvSpPr>
            <p:spPr bwMode="gray">
              <a:xfrm>
                <a:off x="7081295" y="4326412"/>
                <a:ext cx="29066" cy="332166"/>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Freeform 103"/>
              <p:cNvSpPr>
                <a:spLocks/>
              </p:cNvSpPr>
              <p:nvPr userDrawn="1"/>
            </p:nvSpPr>
            <p:spPr bwMode="gray">
              <a:xfrm>
                <a:off x="6607959" y="3819859"/>
                <a:ext cx="257429" cy="261582"/>
              </a:xfrm>
              <a:custGeom>
                <a:avLst/>
                <a:gdLst>
                  <a:gd name="T0" fmla="*/ 62 w 62"/>
                  <a:gd name="T1" fmla="*/ 41 h 63"/>
                  <a:gd name="T2" fmla="*/ 40 w 62"/>
                  <a:gd name="T3" fmla="*/ 63 h 63"/>
                  <a:gd name="T4" fmla="*/ 0 w 62"/>
                  <a:gd name="T5" fmla="*/ 22 h 63"/>
                  <a:gd name="T6" fmla="*/ 21 w 62"/>
                  <a:gd name="T7" fmla="*/ 0 h 63"/>
                  <a:gd name="T8" fmla="*/ 62 w 62"/>
                  <a:gd name="T9" fmla="*/ 41 h 63"/>
                </a:gdLst>
                <a:ahLst/>
                <a:cxnLst>
                  <a:cxn ang="0">
                    <a:pos x="T0" y="T1"/>
                  </a:cxn>
                  <a:cxn ang="0">
                    <a:pos x="T2" y="T3"/>
                  </a:cxn>
                  <a:cxn ang="0">
                    <a:pos x="T4" y="T5"/>
                  </a:cxn>
                  <a:cxn ang="0">
                    <a:pos x="T6" y="T7"/>
                  </a:cxn>
                  <a:cxn ang="0">
                    <a:pos x="T8" y="T9"/>
                  </a:cxn>
                </a:cxnLst>
                <a:rect l="0" t="0" r="r" b="b"/>
                <a:pathLst>
                  <a:path w="62" h="63">
                    <a:moveTo>
                      <a:pt x="62" y="41"/>
                    </a:moveTo>
                    <a:lnTo>
                      <a:pt x="40" y="63"/>
                    </a:lnTo>
                    <a:lnTo>
                      <a:pt x="0" y="22"/>
                    </a:lnTo>
                    <a:lnTo>
                      <a:pt x="21" y="0"/>
                    </a:lnTo>
                    <a:lnTo>
                      <a:pt x="62" y="4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Freeform 104"/>
              <p:cNvSpPr>
                <a:spLocks/>
              </p:cNvSpPr>
              <p:nvPr userDrawn="1"/>
            </p:nvSpPr>
            <p:spPr bwMode="gray">
              <a:xfrm>
                <a:off x="6180296" y="3396348"/>
                <a:ext cx="498249" cy="498249"/>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Freeform 105"/>
              <p:cNvSpPr>
                <a:spLocks/>
              </p:cNvSpPr>
              <p:nvPr userDrawn="1"/>
            </p:nvSpPr>
            <p:spPr bwMode="gray">
              <a:xfrm>
                <a:off x="6732521" y="3948575"/>
                <a:ext cx="842872" cy="834568"/>
              </a:xfrm>
              <a:custGeom>
                <a:avLst/>
                <a:gdLst>
                  <a:gd name="T0" fmla="*/ 203 w 203"/>
                  <a:gd name="T1" fmla="*/ 171 h 201"/>
                  <a:gd name="T2" fmla="*/ 173 w 203"/>
                  <a:gd name="T3" fmla="*/ 201 h 201"/>
                  <a:gd name="T4" fmla="*/ 0 w 203"/>
                  <a:gd name="T5" fmla="*/ 30 h 201"/>
                  <a:gd name="T6" fmla="*/ 30 w 203"/>
                  <a:gd name="T7" fmla="*/ 0 h 201"/>
                  <a:gd name="T8" fmla="*/ 203 w 203"/>
                  <a:gd name="T9" fmla="*/ 171 h 201"/>
                </a:gdLst>
                <a:ahLst/>
                <a:cxnLst>
                  <a:cxn ang="0">
                    <a:pos x="T0" y="T1"/>
                  </a:cxn>
                  <a:cxn ang="0">
                    <a:pos x="T2" y="T3"/>
                  </a:cxn>
                  <a:cxn ang="0">
                    <a:pos x="T4" y="T5"/>
                  </a:cxn>
                  <a:cxn ang="0">
                    <a:pos x="T6" y="T7"/>
                  </a:cxn>
                  <a:cxn ang="0">
                    <a:pos x="T8" y="T9"/>
                  </a:cxn>
                </a:cxnLst>
                <a:rect l="0" t="0" r="r" b="b"/>
                <a:pathLst>
                  <a:path w="203" h="201">
                    <a:moveTo>
                      <a:pt x="203" y="171"/>
                    </a:moveTo>
                    <a:lnTo>
                      <a:pt x="173" y="201"/>
                    </a:lnTo>
                    <a:lnTo>
                      <a:pt x="0" y="30"/>
                    </a:lnTo>
                    <a:lnTo>
                      <a:pt x="30" y="0"/>
                    </a:lnTo>
                    <a:lnTo>
                      <a:pt x="203"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Freeform 106"/>
              <p:cNvSpPr>
                <a:spLocks/>
              </p:cNvSpPr>
              <p:nvPr userDrawn="1"/>
            </p:nvSpPr>
            <p:spPr bwMode="gray">
              <a:xfrm>
                <a:off x="6578895" y="3794947"/>
                <a:ext cx="145324" cy="141170"/>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107"/>
              <p:cNvSpPr>
                <a:spLocks/>
              </p:cNvSpPr>
              <p:nvPr userDrawn="1"/>
            </p:nvSpPr>
            <p:spPr bwMode="gray">
              <a:xfrm>
                <a:off x="6288250" y="3508455"/>
                <a:ext cx="112107" cy="112107"/>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108"/>
              <p:cNvSpPr>
                <a:spLocks/>
              </p:cNvSpPr>
              <p:nvPr userDrawn="1"/>
            </p:nvSpPr>
            <p:spPr bwMode="gray">
              <a:xfrm>
                <a:off x="6823866" y="3952726"/>
                <a:ext cx="751526" cy="714157"/>
              </a:xfrm>
              <a:custGeom>
                <a:avLst/>
                <a:gdLst>
                  <a:gd name="T0" fmla="*/ 181 w 181"/>
                  <a:gd name="T1" fmla="*/ 170 h 172"/>
                  <a:gd name="T2" fmla="*/ 178 w 181"/>
                  <a:gd name="T3" fmla="*/ 172 h 172"/>
                  <a:gd name="T4" fmla="*/ 0 w 181"/>
                  <a:gd name="T5" fmla="*/ 11 h 172"/>
                  <a:gd name="T6" fmla="*/ 11 w 181"/>
                  <a:gd name="T7" fmla="*/ 0 h 172"/>
                  <a:gd name="T8" fmla="*/ 181 w 181"/>
                  <a:gd name="T9" fmla="*/ 170 h 172"/>
                </a:gdLst>
                <a:ahLst/>
                <a:cxnLst>
                  <a:cxn ang="0">
                    <a:pos x="T0" y="T1"/>
                  </a:cxn>
                  <a:cxn ang="0">
                    <a:pos x="T2" y="T3"/>
                  </a:cxn>
                  <a:cxn ang="0">
                    <a:pos x="T4" y="T5"/>
                  </a:cxn>
                  <a:cxn ang="0">
                    <a:pos x="T6" y="T7"/>
                  </a:cxn>
                  <a:cxn ang="0">
                    <a:pos x="T8" y="T9"/>
                  </a:cxn>
                </a:cxnLst>
                <a:rect l="0" t="0" r="r" b="b"/>
                <a:pathLst>
                  <a:path w="181" h="172">
                    <a:moveTo>
                      <a:pt x="181" y="170"/>
                    </a:moveTo>
                    <a:lnTo>
                      <a:pt x="178" y="172"/>
                    </a:lnTo>
                    <a:lnTo>
                      <a:pt x="0" y="11"/>
                    </a:lnTo>
                    <a:lnTo>
                      <a:pt x="11" y="0"/>
                    </a:lnTo>
                    <a:lnTo>
                      <a:pt x="181" y="17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109"/>
              <p:cNvSpPr>
                <a:spLocks/>
              </p:cNvSpPr>
              <p:nvPr userDrawn="1"/>
            </p:nvSpPr>
            <p:spPr bwMode="gray">
              <a:xfrm>
                <a:off x="6740825" y="4031616"/>
                <a:ext cx="718310" cy="751527"/>
              </a:xfrm>
              <a:custGeom>
                <a:avLst/>
                <a:gdLst>
                  <a:gd name="T0" fmla="*/ 171 w 173"/>
                  <a:gd name="T1" fmla="*/ 181 h 181"/>
                  <a:gd name="T2" fmla="*/ 173 w 173"/>
                  <a:gd name="T3" fmla="*/ 178 h 181"/>
                  <a:gd name="T4" fmla="*/ 11 w 173"/>
                  <a:gd name="T5" fmla="*/ 0 h 181"/>
                  <a:gd name="T6" fmla="*/ 0 w 173"/>
                  <a:gd name="T7" fmla="*/ 12 h 181"/>
                  <a:gd name="T8" fmla="*/ 171 w 173"/>
                  <a:gd name="T9" fmla="*/ 181 h 181"/>
                </a:gdLst>
                <a:ahLst/>
                <a:cxnLst>
                  <a:cxn ang="0">
                    <a:pos x="T0" y="T1"/>
                  </a:cxn>
                  <a:cxn ang="0">
                    <a:pos x="T2" y="T3"/>
                  </a:cxn>
                  <a:cxn ang="0">
                    <a:pos x="T4" y="T5"/>
                  </a:cxn>
                  <a:cxn ang="0">
                    <a:pos x="T6" y="T7"/>
                  </a:cxn>
                  <a:cxn ang="0">
                    <a:pos x="T8" y="T9"/>
                  </a:cxn>
                </a:cxnLst>
                <a:rect l="0" t="0" r="r" b="b"/>
                <a:pathLst>
                  <a:path w="173" h="181">
                    <a:moveTo>
                      <a:pt x="171" y="181"/>
                    </a:moveTo>
                    <a:lnTo>
                      <a:pt x="173" y="178"/>
                    </a:lnTo>
                    <a:lnTo>
                      <a:pt x="11" y="0"/>
                    </a:lnTo>
                    <a:lnTo>
                      <a:pt x="0" y="12"/>
                    </a:lnTo>
                    <a:lnTo>
                      <a:pt x="171" y="18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110"/>
              <p:cNvSpPr>
                <a:spLocks/>
              </p:cNvSpPr>
              <p:nvPr userDrawn="1"/>
            </p:nvSpPr>
            <p:spPr bwMode="gray">
              <a:xfrm>
                <a:off x="6894453" y="4658578"/>
                <a:ext cx="714157" cy="10380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Oval 111"/>
              <p:cNvSpPr>
                <a:spLocks noChangeArrowheads="1"/>
              </p:cNvSpPr>
              <p:nvPr userDrawn="1"/>
            </p:nvSpPr>
            <p:spPr bwMode="gray">
              <a:xfrm>
                <a:off x="6570591"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Oval 112"/>
              <p:cNvSpPr>
                <a:spLocks noChangeArrowheads="1"/>
              </p:cNvSpPr>
              <p:nvPr userDrawn="1"/>
            </p:nvSpPr>
            <p:spPr bwMode="gray">
              <a:xfrm>
                <a:off x="6977494"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Oval 113"/>
              <p:cNvSpPr>
                <a:spLocks noChangeArrowheads="1"/>
              </p:cNvSpPr>
              <p:nvPr userDrawn="1"/>
            </p:nvSpPr>
            <p:spPr bwMode="gray">
              <a:xfrm>
                <a:off x="7288899"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Freeform 114"/>
              <p:cNvSpPr>
                <a:spLocks/>
              </p:cNvSpPr>
              <p:nvPr userDrawn="1"/>
            </p:nvSpPr>
            <p:spPr bwMode="gray">
              <a:xfrm>
                <a:off x="6421117" y="4455128"/>
                <a:ext cx="365382" cy="435969"/>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Freeform 115"/>
              <p:cNvSpPr>
                <a:spLocks/>
              </p:cNvSpPr>
              <p:nvPr userDrawn="1"/>
            </p:nvSpPr>
            <p:spPr bwMode="gray">
              <a:xfrm>
                <a:off x="6782346" y="4762381"/>
                <a:ext cx="415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Freeform 116"/>
              <p:cNvSpPr>
                <a:spLocks/>
              </p:cNvSpPr>
              <p:nvPr userDrawn="1"/>
            </p:nvSpPr>
            <p:spPr bwMode="gray">
              <a:xfrm>
                <a:off x="6421117" y="4455128"/>
                <a:ext cx="137020" cy="435969"/>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Freeform 117"/>
              <p:cNvSpPr>
                <a:spLocks/>
              </p:cNvSpPr>
              <p:nvPr userDrawn="1"/>
            </p:nvSpPr>
            <p:spPr bwMode="gray">
              <a:xfrm>
                <a:off x="6653633" y="4455128"/>
                <a:ext cx="971585" cy="435969"/>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Freeform 118"/>
              <p:cNvSpPr>
                <a:spLocks/>
              </p:cNvSpPr>
              <p:nvPr userDrawn="1"/>
            </p:nvSpPr>
            <p:spPr bwMode="gray">
              <a:xfrm>
                <a:off x="6653633" y="4455128"/>
                <a:ext cx="323862" cy="435969"/>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Freeform 119"/>
              <p:cNvSpPr>
                <a:spLocks/>
              </p:cNvSpPr>
              <p:nvPr userDrawn="1"/>
            </p:nvSpPr>
            <p:spPr bwMode="gray">
              <a:xfrm>
                <a:off x="6678545" y="48703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Freeform 120"/>
              <p:cNvSpPr>
                <a:spLocks/>
              </p:cNvSpPr>
              <p:nvPr userDrawn="1"/>
            </p:nvSpPr>
            <p:spPr bwMode="gray">
              <a:xfrm>
                <a:off x="6678545" y="4874486"/>
                <a:ext cx="0" cy="4153"/>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Freeform 121"/>
              <p:cNvSpPr>
                <a:spLocks/>
              </p:cNvSpPr>
              <p:nvPr userDrawn="1"/>
            </p:nvSpPr>
            <p:spPr bwMode="gray">
              <a:xfrm>
                <a:off x="6678545" y="4862031"/>
                <a:ext cx="0" cy="415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Freeform 122"/>
              <p:cNvSpPr>
                <a:spLocks/>
              </p:cNvSpPr>
              <p:nvPr userDrawn="1"/>
            </p:nvSpPr>
            <p:spPr bwMode="gray">
              <a:xfrm>
                <a:off x="6678545" y="48827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123"/>
              <p:cNvSpPr>
                <a:spLocks/>
              </p:cNvSpPr>
              <p:nvPr userDrawn="1"/>
            </p:nvSpPr>
            <p:spPr bwMode="gray">
              <a:xfrm>
                <a:off x="6699304" y="4762381"/>
                <a:ext cx="925914" cy="128716"/>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124"/>
              <p:cNvSpPr>
                <a:spLocks/>
              </p:cNvSpPr>
              <p:nvPr userDrawn="1"/>
            </p:nvSpPr>
            <p:spPr bwMode="gray">
              <a:xfrm>
                <a:off x="6715913" y="4500799"/>
                <a:ext cx="220061" cy="261582"/>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125"/>
              <p:cNvSpPr>
                <a:spLocks/>
              </p:cNvSpPr>
              <p:nvPr userDrawn="1"/>
            </p:nvSpPr>
            <p:spPr bwMode="gray">
              <a:xfrm>
                <a:off x="6715913" y="4500799"/>
                <a:ext cx="220061" cy="261582"/>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Oval 126"/>
              <p:cNvSpPr>
                <a:spLocks noChangeArrowheads="1"/>
              </p:cNvSpPr>
              <p:nvPr userDrawn="1"/>
            </p:nvSpPr>
            <p:spPr bwMode="gray">
              <a:xfrm>
                <a:off x="6724217"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Oval 127"/>
              <p:cNvSpPr>
                <a:spLocks noChangeArrowheads="1"/>
              </p:cNvSpPr>
              <p:nvPr userDrawn="1"/>
            </p:nvSpPr>
            <p:spPr bwMode="gray">
              <a:xfrm>
                <a:off x="6769891" y="4837118"/>
                <a:ext cx="112107"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Oval 128"/>
              <p:cNvSpPr>
                <a:spLocks noChangeArrowheads="1"/>
              </p:cNvSpPr>
              <p:nvPr userDrawn="1"/>
            </p:nvSpPr>
            <p:spPr bwMode="gray">
              <a:xfrm>
                <a:off x="7351181"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Oval 129"/>
              <p:cNvSpPr>
                <a:spLocks noChangeArrowheads="1"/>
              </p:cNvSpPr>
              <p:nvPr userDrawn="1"/>
            </p:nvSpPr>
            <p:spPr bwMode="gray">
              <a:xfrm>
                <a:off x="7396853"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Oval 130"/>
              <p:cNvSpPr>
                <a:spLocks noChangeArrowheads="1"/>
              </p:cNvSpPr>
              <p:nvPr userDrawn="1"/>
            </p:nvSpPr>
            <p:spPr bwMode="gray">
              <a:xfrm>
                <a:off x="7135273"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Oval 131"/>
              <p:cNvSpPr>
                <a:spLocks noChangeArrowheads="1"/>
              </p:cNvSpPr>
              <p:nvPr userDrawn="1"/>
            </p:nvSpPr>
            <p:spPr bwMode="gray">
              <a:xfrm>
                <a:off x="7180945"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132"/>
              <p:cNvSpPr>
                <a:spLocks/>
              </p:cNvSpPr>
              <p:nvPr userDrawn="1"/>
            </p:nvSpPr>
            <p:spPr bwMode="gray">
              <a:xfrm>
                <a:off x="6769891" y="4853727"/>
                <a:ext cx="91346" cy="91346"/>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133"/>
              <p:cNvSpPr>
                <a:spLocks/>
              </p:cNvSpPr>
              <p:nvPr userDrawn="1"/>
            </p:nvSpPr>
            <p:spPr bwMode="gray">
              <a:xfrm>
                <a:off x="7180945"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134"/>
              <p:cNvSpPr>
                <a:spLocks/>
              </p:cNvSpPr>
              <p:nvPr userDrawn="1"/>
            </p:nvSpPr>
            <p:spPr bwMode="gray">
              <a:xfrm>
                <a:off x="7396853"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135"/>
              <p:cNvSpPr>
                <a:spLocks/>
              </p:cNvSpPr>
              <p:nvPr userDrawn="1"/>
            </p:nvSpPr>
            <p:spPr bwMode="gray">
              <a:xfrm>
                <a:off x="6491701" y="479974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136"/>
              <p:cNvSpPr>
                <a:spLocks/>
              </p:cNvSpPr>
              <p:nvPr userDrawn="1"/>
            </p:nvSpPr>
            <p:spPr bwMode="gray">
              <a:xfrm>
                <a:off x="6491701" y="484126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137"/>
              <p:cNvSpPr>
                <a:spLocks/>
              </p:cNvSpPr>
              <p:nvPr userDrawn="1"/>
            </p:nvSpPr>
            <p:spPr bwMode="gray">
              <a:xfrm>
                <a:off x="6454333" y="4500799"/>
                <a:ext cx="244974" cy="261582"/>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138"/>
              <p:cNvSpPr>
                <a:spLocks/>
              </p:cNvSpPr>
              <p:nvPr userDrawn="1"/>
            </p:nvSpPr>
            <p:spPr bwMode="gray">
              <a:xfrm>
                <a:off x="6454333" y="4500799"/>
                <a:ext cx="199299" cy="261582"/>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139"/>
              <p:cNvSpPr>
                <a:spLocks/>
              </p:cNvSpPr>
              <p:nvPr userDrawn="1"/>
            </p:nvSpPr>
            <p:spPr bwMode="gray">
              <a:xfrm>
                <a:off x="6213513" y="3429564"/>
                <a:ext cx="20762" cy="419361"/>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140"/>
              <p:cNvSpPr>
                <a:spLocks/>
              </p:cNvSpPr>
              <p:nvPr userDrawn="1"/>
            </p:nvSpPr>
            <p:spPr bwMode="gray">
              <a:xfrm>
                <a:off x="6703458" y="3915358"/>
                <a:ext cx="186845" cy="18684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Freeform 141"/>
              <p:cNvSpPr>
                <a:spLocks/>
              </p:cNvSpPr>
              <p:nvPr userDrawn="1"/>
            </p:nvSpPr>
            <p:spPr bwMode="gray">
              <a:xfrm>
                <a:off x="6192751" y="3865533"/>
                <a:ext cx="149475" cy="112107"/>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Oval 142"/>
              <p:cNvSpPr>
                <a:spLocks noChangeArrowheads="1"/>
              </p:cNvSpPr>
              <p:nvPr userDrawn="1"/>
            </p:nvSpPr>
            <p:spPr bwMode="gray">
              <a:xfrm>
                <a:off x="6184447" y="3803251"/>
                <a:ext cx="78891" cy="78891"/>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Oval 143"/>
              <p:cNvSpPr>
                <a:spLocks noChangeArrowheads="1"/>
              </p:cNvSpPr>
              <p:nvPr userDrawn="1"/>
            </p:nvSpPr>
            <p:spPr bwMode="gray">
              <a:xfrm>
                <a:off x="6205209" y="3828163"/>
                <a:ext cx="37370" cy="33217"/>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Rectangle 144"/>
              <p:cNvSpPr>
                <a:spLocks noChangeArrowheads="1"/>
              </p:cNvSpPr>
              <p:nvPr userDrawn="1"/>
            </p:nvSpPr>
            <p:spPr bwMode="gray">
              <a:xfrm>
                <a:off x="5449532" y="3579039"/>
                <a:ext cx="211757" cy="5397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Rectangle 145"/>
              <p:cNvSpPr>
                <a:spLocks noChangeArrowheads="1"/>
              </p:cNvSpPr>
              <p:nvPr userDrawn="1"/>
            </p:nvSpPr>
            <p:spPr bwMode="gray">
              <a:xfrm>
                <a:off x="5449532" y="3633017"/>
                <a:ext cx="211757" cy="435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Freeform 146"/>
              <p:cNvSpPr>
                <a:spLocks/>
              </p:cNvSpPr>
              <p:nvPr userDrawn="1"/>
            </p:nvSpPr>
            <p:spPr bwMode="gray">
              <a:xfrm>
                <a:off x="5661286" y="4068984"/>
                <a:ext cx="672636" cy="294798"/>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Freeform 147"/>
              <p:cNvSpPr>
                <a:spLocks/>
              </p:cNvSpPr>
              <p:nvPr userDrawn="1"/>
            </p:nvSpPr>
            <p:spPr bwMode="gray">
              <a:xfrm>
                <a:off x="4403209" y="4347174"/>
                <a:ext cx="1735566" cy="294798"/>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Rectangle 148"/>
              <p:cNvSpPr>
                <a:spLocks noChangeArrowheads="1"/>
              </p:cNvSpPr>
              <p:nvPr userDrawn="1"/>
            </p:nvSpPr>
            <p:spPr bwMode="gray">
              <a:xfrm>
                <a:off x="4403209" y="4280741"/>
                <a:ext cx="1735566" cy="6643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Oval 149"/>
              <p:cNvSpPr>
                <a:spLocks noChangeArrowheads="1"/>
              </p:cNvSpPr>
              <p:nvPr userDrawn="1"/>
            </p:nvSpPr>
            <p:spPr bwMode="gray">
              <a:xfrm>
                <a:off x="4947130" y="4442670"/>
                <a:ext cx="74737"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580" name="Oval 150"/>
              <p:cNvSpPr>
                <a:spLocks noChangeArrowheads="1"/>
              </p:cNvSpPr>
              <p:nvPr userDrawn="1"/>
            </p:nvSpPr>
            <p:spPr bwMode="gray">
              <a:xfrm>
                <a:off x="508830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581" name="Oval 151"/>
              <p:cNvSpPr>
                <a:spLocks noChangeArrowheads="1"/>
              </p:cNvSpPr>
              <p:nvPr userDrawn="1"/>
            </p:nvSpPr>
            <p:spPr bwMode="gray">
              <a:xfrm>
                <a:off x="522947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582" name="Rectangle 152"/>
              <p:cNvSpPr>
                <a:spLocks noChangeArrowheads="1"/>
              </p:cNvSpPr>
              <p:nvPr userDrawn="1"/>
            </p:nvSpPr>
            <p:spPr bwMode="gray">
              <a:xfrm>
                <a:off x="5026020" y="4068984"/>
                <a:ext cx="211757" cy="21175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Rectangle 153"/>
              <p:cNvSpPr>
                <a:spLocks noChangeArrowheads="1"/>
              </p:cNvSpPr>
              <p:nvPr userDrawn="1"/>
            </p:nvSpPr>
            <p:spPr bwMode="gray">
              <a:xfrm>
                <a:off x="4814263" y="4068984"/>
                <a:ext cx="211757" cy="211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Rectangle 154"/>
              <p:cNvSpPr>
                <a:spLocks noChangeArrowheads="1"/>
              </p:cNvSpPr>
              <p:nvPr userDrawn="1"/>
            </p:nvSpPr>
            <p:spPr bwMode="gray">
              <a:xfrm>
                <a:off x="4814263"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Rectangle 155"/>
              <p:cNvSpPr>
                <a:spLocks noChangeArrowheads="1"/>
              </p:cNvSpPr>
              <p:nvPr userDrawn="1"/>
            </p:nvSpPr>
            <p:spPr bwMode="gray">
              <a:xfrm>
                <a:off x="5237775" y="4068984"/>
                <a:ext cx="211757" cy="211757"/>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Rectangle 156"/>
              <p:cNvSpPr>
                <a:spLocks noChangeArrowheads="1"/>
              </p:cNvSpPr>
              <p:nvPr userDrawn="1"/>
            </p:nvSpPr>
            <p:spPr bwMode="gray">
              <a:xfrm>
                <a:off x="5449532" y="4068984"/>
                <a:ext cx="211757" cy="21175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Rectangle 157"/>
              <p:cNvSpPr>
                <a:spLocks noChangeArrowheads="1"/>
              </p:cNvSpPr>
              <p:nvPr userDrawn="1"/>
            </p:nvSpPr>
            <p:spPr bwMode="gray">
              <a:xfrm>
                <a:off x="5026020" y="3861380"/>
                <a:ext cx="211757" cy="20760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Rectangle 158"/>
              <p:cNvSpPr>
                <a:spLocks noChangeArrowheads="1"/>
              </p:cNvSpPr>
              <p:nvPr userDrawn="1"/>
            </p:nvSpPr>
            <p:spPr bwMode="gray">
              <a:xfrm>
                <a:off x="5237775"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Rectangle 159"/>
              <p:cNvSpPr>
                <a:spLocks noChangeArrowheads="1"/>
              </p:cNvSpPr>
              <p:nvPr userDrawn="1"/>
            </p:nvSpPr>
            <p:spPr bwMode="gray">
              <a:xfrm>
                <a:off x="5520116" y="3703601"/>
                <a:ext cx="53978" cy="2989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160"/>
              <p:cNvSpPr>
                <a:spLocks/>
              </p:cNvSpPr>
              <p:nvPr userDrawn="1"/>
            </p:nvSpPr>
            <p:spPr bwMode="gray">
              <a:xfrm>
                <a:off x="4868241" y="4579690"/>
                <a:ext cx="1125213" cy="66433"/>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1" name="Freeform 161"/>
              <p:cNvSpPr>
                <a:spLocks/>
              </p:cNvSpPr>
              <p:nvPr userDrawn="1"/>
            </p:nvSpPr>
            <p:spPr bwMode="gray">
              <a:xfrm>
                <a:off x="7234923" y="1843473"/>
                <a:ext cx="95499" cy="340470"/>
              </a:xfrm>
              <a:custGeom>
                <a:avLst/>
                <a:gdLst>
                  <a:gd name="T0" fmla="*/ 23 w 23"/>
                  <a:gd name="T1" fmla="*/ 82 h 82"/>
                  <a:gd name="T2" fmla="*/ 0 w 23"/>
                  <a:gd name="T3" fmla="*/ 82 h 82"/>
                  <a:gd name="T4" fmla="*/ 11 w 23"/>
                  <a:gd name="T5" fmla="*/ 0 h 82"/>
                  <a:gd name="T6" fmla="*/ 23 w 23"/>
                  <a:gd name="T7" fmla="*/ 82 h 82"/>
                </a:gdLst>
                <a:ahLst/>
                <a:cxnLst>
                  <a:cxn ang="0">
                    <a:pos x="T0" y="T1"/>
                  </a:cxn>
                  <a:cxn ang="0">
                    <a:pos x="T2" y="T3"/>
                  </a:cxn>
                  <a:cxn ang="0">
                    <a:pos x="T4" y="T5"/>
                  </a:cxn>
                  <a:cxn ang="0">
                    <a:pos x="T6" y="T7"/>
                  </a:cxn>
                </a:cxnLst>
                <a:rect l="0" t="0" r="r" b="b"/>
                <a:pathLst>
                  <a:path w="23" h="82">
                    <a:moveTo>
                      <a:pt x="23" y="82"/>
                    </a:moveTo>
                    <a:lnTo>
                      <a:pt x="0" y="82"/>
                    </a:lnTo>
                    <a:lnTo>
                      <a:pt x="11" y="0"/>
                    </a:lnTo>
                    <a:lnTo>
                      <a:pt x="23"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2" name="Freeform 162"/>
              <p:cNvSpPr>
                <a:spLocks/>
              </p:cNvSpPr>
              <p:nvPr userDrawn="1"/>
            </p:nvSpPr>
            <p:spPr bwMode="gray">
              <a:xfrm>
                <a:off x="7110361" y="2283592"/>
                <a:ext cx="340470" cy="950826"/>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3" name="Freeform 163"/>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4" name="Freeform 164"/>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5" name="Rectangle 165"/>
              <p:cNvSpPr>
                <a:spLocks noChangeArrowheads="1"/>
              </p:cNvSpPr>
              <p:nvPr userDrawn="1"/>
            </p:nvSpPr>
            <p:spPr bwMode="gray">
              <a:xfrm>
                <a:off x="7160186"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6" name="Rectangle 166"/>
              <p:cNvSpPr>
                <a:spLocks noChangeArrowheads="1"/>
              </p:cNvSpPr>
              <p:nvPr userDrawn="1"/>
            </p:nvSpPr>
            <p:spPr bwMode="gray">
              <a:xfrm>
                <a:off x="7193402"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7" name="Rectangle 167"/>
              <p:cNvSpPr>
                <a:spLocks noChangeArrowheads="1"/>
              </p:cNvSpPr>
              <p:nvPr userDrawn="1"/>
            </p:nvSpPr>
            <p:spPr bwMode="gray">
              <a:xfrm>
                <a:off x="7234923"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8" name="Rectangle 168"/>
              <p:cNvSpPr>
                <a:spLocks noChangeArrowheads="1"/>
              </p:cNvSpPr>
              <p:nvPr userDrawn="1"/>
            </p:nvSpPr>
            <p:spPr bwMode="gray">
              <a:xfrm>
                <a:off x="7272290"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9" name="Rectangle 169"/>
              <p:cNvSpPr>
                <a:spLocks noChangeArrowheads="1"/>
              </p:cNvSpPr>
              <p:nvPr userDrawn="1"/>
            </p:nvSpPr>
            <p:spPr bwMode="gray">
              <a:xfrm>
                <a:off x="7305507"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0" name="Rectangle 170"/>
              <p:cNvSpPr>
                <a:spLocks noChangeArrowheads="1"/>
              </p:cNvSpPr>
              <p:nvPr userDrawn="1"/>
            </p:nvSpPr>
            <p:spPr bwMode="gray">
              <a:xfrm>
                <a:off x="734702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1" name="Rectangle 171"/>
              <p:cNvSpPr>
                <a:spLocks noChangeArrowheads="1"/>
              </p:cNvSpPr>
              <p:nvPr userDrawn="1"/>
            </p:nvSpPr>
            <p:spPr bwMode="gray">
              <a:xfrm>
                <a:off x="738439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2" name="Freeform 172"/>
              <p:cNvSpPr>
                <a:spLocks noEditPoints="1"/>
              </p:cNvSpPr>
              <p:nvPr userDrawn="1"/>
            </p:nvSpPr>
            <p:spPr bwMode="gray">
              <a:xfrm>
                <a:off x="6707608" y="2279442"/>
                <a:ext cx="406903" cy="950826"/>
              </a:xfrm>
              <a:custGeom>
                <a:avLst/>
                <a:gdLst>
                  <a:gd name="T0" fmla="*/ 90 w 98"/>
                  <a:gd name="T1" fmla="*/ 34 h 229"/>
                  <a:gd name="T2" fmla="*/ 50 w 98"/>
                  <a:gd name="T3" fmla="*/ 13 h 229"/>
                  <a:gd name="T4" fmla="*/ 47 w 98"/>
                  <a:gd name="T5" fmla="*/ 0 h 229"/>
                  <a:gd name="T6" fmla="*/ 8 w 98"/>
                  <a:gd name="T7" fmla="*/ 34 h 229"/>
                  <a:gd name="T8" fmla="*/ 98 w 98"/>
                  <a:gd name="T9" fmla="*/ 229 h 229"/>
                  <a:gd name="T10" fmla="*/ 72 w 98"/>
                  <a:gd name="T11" fmla="*/ 72 h 229"/>
                  <a:gd name="T12" fmla="*/ 72 w 98"/>
                  <a:gd name="T13" fmla="*/ 87 h 229"/>
                  <a:gd name="T14" fmla="*/ 62 w 98"/>
                  <a:gd name="T15" fmla="*/ 112 h 229"/>
                  <a:gd name="T16" fmla="*/ 62 w 98"/>
                  <a:gd name="T17" fmla="*/ 112 h 229"/>
                  <a:gd name="T18" fmla="*/ 62 w 98"/>
                  <a:gd name="T19" fmla="*/ 156 h 229"/>
                  <a:gd name="T20" fmla="*/ 18 w 98"/>
                  <a:gd name="T21" fmla="*/ 72 h 229"/>
                  <a:gd name="T22" fmla="*/ 18 w 98"/>
                  <a:gd name="T23" fmla="*/ 87 h 229"/>
                  <a:gd name="T24" fmla="*/ 8 w 98"/>
                  <a:gd name="T25" fmla="*/ 112 h 229"/>
                  <a:gd name="T26" fmla="*/ 8 w 98"/>
                  <a:gd name="T27" fmla="*/ 112 h 229"/>
                  <a:gd name="T28" fmla="*/ 8 w 98"/>
                  <a:gd name="T29" fmla="*/ 156 h 229"/>
                  <a:gd name="T30" fmla="*/ 18 w 98"/>
                  <a:gd name="T31" fmla="*/ 180 h 229"/>
                  <a:gd name="T32" fmla="*/ 8 w 98"/>
                  <a:gd name="T33" fmla="*/ 223 h 229"/>
                  <a:gd name="T34" fmla="*/ 20 w 98"/>
                  <a:gd name="T35" fmla="*/ 223 h 229"/>
                  <a:gd name="T36" fmla="*/ 20 w 98"/>
                  <a:gd name="T37" fmla="*/ 223 h 229"/>
                  <a:gd name="T38" fmla="*/ 28 w 98"/>
                  <a:gd name="T39" fmla="*/ 195 h 229"/>
                  <a:gd name="T40" fmla="*/ 31 w 98"/>
                  <a:gd name="T41" fmla="*/ 195 h 229"/>
                  <a:gd name="T42" fmla="*/ 26 w 98"/>
                  <a:gd name="T43" fmla="*/ 180 h 229"/>
                  <a:gd name="T44" fmla="*/ 36 w 98"/>
                  <a:gd name="T45" fmla="*/ 156 h 229"/>
                  <a:gd name="T46" fmla="*/ 36 w 98"/>
                  <a:gd name="T47" fmla="*/ 156 h 229"/>
                  <a:gd name="T48" fmla="*/ 36 w 98"/>
                  <a:gd name="T49" fmla="*/ 112 h 229"/>
                  <a:gd name="T50" fmla="*/ 26 w 98"/>
                  <a:gd name="T51" fmla="*/ 87 h 229"/>
                  <a:gd name="T52" fmla="*/ 26 w 98"/>
                  <a:gd name="T53" fmla="*/ 72 h 229"/>
                  <a:gd name="T54" fmla="*/ 43 w 98"/>
                  <a:gd name="T55" fmla="*/ 223 h 229"/>
                  <a:gd name="T56" fmla="*/ 43 w 98"/>
                  <a:gd name="T57" fmla="*/ 223 h 229"/>
                  <a:gd name="T58" fmla="*/ 51 w 98"/>
                  <a:gd name="T59" fmla="*/ 195 h 229"/>
                  <a:gd name="T60" fmla="*/ 43 w 98"/>
                  <a:gd name="T61" fmla="*/ 161 h 229"/>
                  <a:gd name="T62" fmla="*/ 43 w 98"/>
                  <a:gd name="T63" fmla="*/ 156 h 229"/>
                  <a:gd name="T64" fmla="*/ 54 w 98"/>
                  <a:gd name="T65" fmla="*/ 132 h 229"/>
                  <a:gd name="T66" fmla="*/ 54 w 98"/>
                  <a:gd name="T67" fmla="*/ 132 h 229"/>
                  <a:gd name="T68" fmla="*/ 54 w 98"/>
                  <a:gd name="T69" fmla="*/ 87 h 229"/>
                  <a:gd name="T70" fmla="*/ 43 w 98"/>
                  <a:gd name="T71" fmla="*/ 53 h 229"/>
                  <a:gd name="T72" fmla="*/ 55 w 98"/>
                  <a:gd name="T73" fmla="*/ 223 h 229"/>
                  <a:gd name="T74" fmla="*/ 62 w 98"/>
                  <a:gd name="T75" fmla="*/ 161 h 229"/>
                  <a:gd name="T76" fmla="*/ 62 w 98"/>
                  <a:gd name="T77" fmla="*/ 161 h 229"/>
                  <a:gd name="T78" fmla="*/ 66 w 98"/>
                  <a:gd name="T79" fmla="*/ 195 h 229"/>
                  <a:gd name="T80" fmla="*/ 70 w 98"/>
                  <a:gd name="T81" fmla="*/ 195 h 229"/>
                  <a:gd name="T82" fmla="*/ 78 w 98"/>
                  <a:gd name="T83" fmla="*/ 223 h 229"/>
                  <a:gd name="T84" fmla="*/ 90 w 98"/>
                  <a:gd name="T85" fmla="*/ 223 h 229"/>
                  <a:gd name="T86" fmla="*/ 90 w 98"/>
                  <a:gd name="T87" fmla="*/ 223 h 229"/>
                  <a:gd name="T88" fmla="*/ 90 w 98"/>
                  <a:gd name="T89" fmla="*/ 161 h 229"/>
                  <a:gd name="T90" fmla="*/ 79 w 98"/>
                  <a:gd name="T91" fmla="*/ 137 h 229"/>
                  <a:gd name="T92" fmla="*/ 79 w 98"/>
                  <a:gd name="T93" fmla="*/ 132 h 229"/>
                  <a:gd name="T94" fmla="*/ 90 w 98"/>
                  <a:gd name="T95" fmla="*/ 106 h 229"/>
                  <a:gd name="T96" fmla="*/ 90 w 98"/>
                  <a:gd name="T97" fmla="*/ 106 h 229"/>
                  <a:gd name="T98" fmla="*/ 90 w 98"/>
                  <a:gd name="T99"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229">
                    <a:moveTo>
                      <a:pt x="98" y="49"/>
                    </a:moveTo>
                    <a:lnTo>
                      <a:pt x="98" y="42"/>
                    </a:lnTo>
                    <a:lnTo>
                      <a:pt x="90" y="42"/>
                    </a:lnTo>
                    <a:lnTo>
                      <a:pt x="90" y="34"/>
                    </a:lnTo>
                    <a:lnTo>
                      <a:pt x="82" y="34"/>
                    </a:lnTo>
                    <a:lnTo>
                      <a:pt x="82" y="26"/>
                    </a:lnTo>
                    <a:lnTo>
                      <a:pt x="50" y="26"/>
                    </a:lnTo>
                    <a:lnTo>
                      <a:pt x="50" y="13"/>
                    </a:lnTo>
                    <a:lnTo>
                      <a:pt x="66" y="13"/>
                    </a:lnTo>
                    <a:lnTo>
                      <a:pt x="50" y="3"/>
                    </a:lnTo>
                    <a:lnTo>
                      <a:pt x="50" y="0"/>
                    </a:lnTo>
                    <a:lnTo>
                      <a:pt x="47" y="0"/>
                    </a:lnTo>
                    <a:lnTo>
                      <a:pt x="47" y="26"/>
                    </a:lnTo>
                    <a:lnTo>
                      <a:pt x="16" y="26"/>
                    </a:lnTo>
                    <a:lnTo>
                      <a:pt x="16" y="34"/>
                    </a:lnTo>
                    <a:lnTo>
                      <a:pt x="8" y="34"/>
                    </a:lnTo>
                    <a:lnTo>
                      <a:pt x="8" y="42"/>
                    </a:lnTo>
                    <a:lnTo>
                      <a:pt x="0" y="42"/>
                    </a:lnTo>
                    <a:lnTo>
                      <a:pt x="0" y="229"/>
                    </a:lnTo>
                    <a:lnTo>
                      <a:pt x="98" y="229"/>
                    </a:lnTo>
                    <a:lnTo>
                      <a:pt x="98" y="49"/>
                    </a:lnTo>
                    <a:close/>
                    <a:moveTo>
                      <a:pt x="62" y="53"/>
                    </a:moveTo>
                    <a:lnTo>
                      <a:pt x="72" y="53"/>
                    </a:lnTo>
                    <a:lnTo>
                      <a:pt x="72" y="72"/>
                    </a:lnTo>
                    <a:lnTo>
                      <a:pt x="62" y="72"/>
                    </a:lnTo>
                    <a:lnTo>
                      <a:pt x="62" y="53"/>
                    </a:lnTo>
                    <a:close/>
                    <a:moveTo>
                      <a:pt x="62" y="87"/>
                    </a:moveTo>
                    <a:lnTo>
                      <a:pt x="72" y="87"/>
                    </a:lnTo>
                    <a:lnTo>
                      <a:pt x="72" y="106"/>
                    </a:lnTo>
                    <a:lnTo>
                      <a:pt x="62" y="106"/>
                    </a:lnTo>
                    <a:lnTo>
                      <a:pt x="62" y="87"/>
                    </a:lnTo>
                    <a:close/>
                    <a:moveTo>
                      <a:pt x="62" y="112"/>
                    </a:moveTo>
                    <a:lnTo>
                      <a:pt x="72" y="112"/>
                    </a:lnTo>
                    <a:lnTo>
                      <a:pt x="72" y="132"/>
                    </a:lnTo>
                    <a:lnTo>
                      <a:pt x="62" y="132"/>
                    </a:lnTo>
                    <a:lnTo>
                      <a:pt x="62" y="112"/>
                    </a:lnTo>
                    <a:close/>
                    <a:moveTo>
                      <a:pt x="62" y="137"/>
                    </a:moveTo>
                    <a:lnTo>
                      <a:pt x="72" y="137"/>
                    </a:lnTo>
                    <a:lnTo>
                      <a:pt x="72" y="156"/>
                    </a:lnTo>
                    <a:lnTo>
                      <a:pt x="62" y="156"/>
                    </a:lnTo>
                    <a:lnTo>
                      <a:pt x="62" y="137"/>
                    </a:lnTo>
                    <a:close/>
                    <a:moveTo>
                      <a:pt x="8" y="53"/>
                    </a:moveTo>
                    <a:lnTo>
                      <a:pt x="18" y="53"/>
                    </a:lnTo>
                    <a:lnTo>
                      <a:pt x="18" y="72"/>
                    </a:lnTo>
                    <a:lnTo>
                      <a:pt x="8" y="72"/>
                    </a:lnTo>
                    <a:lnTo>
                      <a:pt x="8" y="53"/>
                    </a:lnTo>
                    <a:close/>
                    <a:moveTo>
                      <a:pt x="8" y="87"/>
                    </a:moveTo>
                    <a:lnTo>
                      <a:pt x="18" y="87"/>
                    </a:lnTo>
                    <a:lnTo>
                      <a:pt x="18" y="106"/>
                    </a:lnTo>
                    <a:lnTo>
                      <a:pt x="8" y="106"/>
                    </a:lnTo>
                    <a:lnTo>
                      <a:pt x="8" y="87"/>
                    </a:lnTo>
                    <a:close/>
                    <a:moveTo>
                      <a:pt x="8" y="112"/>
                    </a:moveTo>
                    <a:lnTo>
                      <a:pt x="18" y="112"/>
                    </a:lnTo>
                    <a:lnTo>
                      <a:pt x="18" y="132"/>
                    </a:lnTo>
                    <a:lnTo>
                      <a:pt x="8" y="132"/>
                    </a:lnTo>
                    <a:lnTo>
                      <a:pt x="8" y="112"/>
                    </a:lnTo>
                    <a:close/>
                    <a:moveTo>
                      <a:pt x="8" y="137"/>
                    </a:moveTo>
                    <a:lnTo>
                      <a:pt x="18" y="137"/>
                    </a:lnTo>
                    <a:lnTo>
                      <a:pt x="18" y="156"/>
                    </a:lnTo>
                    <a:lnTo>
                      <a:pt x="8" y="156"/>
                    </a:lnTo>
                    <a:lnTo>
                      <a:pt x="8" y="137"/>
                    </a:lnTo>
                    <a:close/>
                    <a:moveTo>
                      <a:pt x="8" y="161"/>
                    </a:moveTo>
                    <a:lnTo>
                      <a:pt x="18" y="161"/>
                    </a:lnTo>
                    <a:lnTo>
                      <a:pt x="18" y="180"/>
                    </a:lnTo>
                    <a:lnTo>
                      <a:pt x="8" y="180"/>
                    </a:lnTo>
                    <a:lnTo>
                      <a:pt x="8" y="161"/>
                    </a:lnTo>
                    <a:close/>
                    <a:moveTo>
                      <a:pt x="12" y="223"/>
                    </a:moveTo>
                    <a:lnTo>
                      <a:pt x="8" y="223"/>
                    </a:lnTo>
                    <a:lnTo>
                      <a:pt x="8" y="195"/>
                    </a:lnTo>
                    <a:lnTo>
                      <a:pt x="12" y="195"/>
                    </a:lnTo>
                    <a:lnTo>
                      <a:pt x="12" y="223"/>
                    </a:lnTo>
                    <a:close/>
                    <a:moveTo>
                      <a:pt x="20" y="223"/>
                    </a:moveTo>
                    <a:lnTo>
                      <a:pt x="15" y="223"/>
                    </a:lnTo>
                    <a:lnTo>
                      <a:pt x="15" y="195"/>
                    </a:lnTo>
                    <a:lnTo>
                      <a:pt x="20" y="195"/>
                    </a:lnTo>
                    <a:lnTo>
                      <a:pt x="20" y="223"/>
                    </a:lnTo>
                    <a:close/>
                    <a:moveTo>
                      <a:pt x="28" y="223"/>
                    </a:moveTo>
                    <a:lnTo>
                      <a:pt x="23" y="223"/>
                    </a:lnTo>
                    <a:lnTo>
                      <a:pt x="23" y="195"/>
                    </a:lnTo>
                    <a:lnTo>
                      <a:pt x="28" y="195"/>
                    </a:lnTo>
                    <a:lnTo>
                      <a:pt x="28" y="223"/>
                    </a:lnTo>
                    <a:close/>
                    <a:moveTo>
                      <a:pt x="35" y="223"/>
                    </a:moveTo>
                    <a:lnTo>
                      <a:pt x="31" y="223"/>
                    </a:lnTo>
                    <a:lnTo>
                      <a:pt x="31" y="195"/>
                    </a:lnTo>
                    <a:lnTo>
                      <a:pt x="35" y="195"/>
                    </a:lnTo>
                    <a:lnTo>
                      <a:pt x="35" y="223"/>
                    </a:lnTo>
                    <a:close/>
                    <a:moveTo>
                      <a:pt x="36" y="180"/>
                    </a:moveTo>
                    <a:lnTo>
                      <a:pt x="26" y="180"/>
                    </a:lnTo>
                    <a:lnTo>
                      <a:pt x="26" y="161"/>
                    </a:lnTo>
                    <a:lnTo>
                      <a:pt x="36" y="161"/>
                    </a:lnTo>
                    <a:lnTo>
                      <a:pt x="36" y="180"/>
                    </a:lnTo>
                    <a:close/>
                    <a:moveTo>
                      <a:pt x="36" y="156"/>
                    </a:moveTo>
                    <a:lnTo>
                      <a:pt x="26" y="156"/>
                    </a:lnTo>
                    <a:lnTo>
                      <a:pt x="26" y="137"/>
                    </a:lnTo>
                    <a:lnTo>
                      <a:pt x="36" y="137"/>
                    </a:lnTo>
                    <a:lnTo>
                      <a:pt x="36" y="156"/>
                    </a:lnTo>
                    <a:close/>
                    <a:moveTo>
                      <a:pt x="36" y="132"/>
                    </a:moveTo>
                    <a:lnTo>
                      <a:pt x="26" y="132"/>
                    </a:lnTo>
                    <a:lnTo>
                      <a:pt x="26" y="112"/>
                    </a:lnTo>
                    <a:lnTo>
                      <a:pt x="36" y="112"/>
                    </a:lnTo>
                    <a:lnTo>
                      <a:pt x="36" y="132"/>
                    </a:lnTo>
                    <a:close/>
                    <a:moveTo>
                      <a:pt x="36" y="106"/>
                    </a:moveTo>
                    <a:lnTo>
                      <a:pt x="26" y="106"/>
                    </a:lnTo>
                    <a:lnTo>
                      <a:pt x="26" y="87"/>
                    </a:lnTo>
                    <a:lnTo>
                      <a:pt x="36" y="87"/>
                    </a:lnTo>
                    <a:lnTo>
                      <a:pt x="36" y="106"/>
                    </a:lnTo>
                    <a:close/>
                    <a:moveTo>
                      <a:pt x="36" y="72"/>
                    </a:moveTo>
                    <a:lnTo>
                      <a:pt x="26" y="72"/>
                    </a:lnTo>
                    <a:lnTo>
                      <a:pt x="26" y="53"/>
                    </a:lnTo>
                    <a:lnTo>
                      <a:pt x="36" y="53"/>
                    </a:lnTo>
                    <a:lnTo>
                      <a:pt x="36" y="72"/>
                    </a:lnTo>
                    <a:close/>
                    <a:moveTo>
                      <a:pt x="43" y="223"/>
                    </a:moveTo>
                    <a:lnTo>
                      <a:pt x="39" y="223"/>
                    </a:lnTo>
                    <a:lnTo>
                      <a:pt x="39" y="195"/>
                    </a:lnTo>
                    <a:lnTo>
                      <a:pt x="43" y="195"/>
                    </a:lnTo>
                    <a:lnTo>
                      <a:pt x="43" y="223"/>
                    </a:lnTo>
                    <a:close/>
                    <a:moveTo>
                      <a:pt x="51" y="223"/>
                    </a:moveTo>
                    <a:lnTo>
                      <a:pt x="47" y="223"/>
                    </a:lnTo>
                    <a:lnTo>
                      <a:pt x="47" y="195"/>
                    </a:lnTo>
                    <a:lnTo>
                      <a:pt x="51" y="195"/>
                    </a:lnTo>
                    <a:lnTo>
                      <a:pt x="51" y="223"/>
                    </a:lnTo>
                    <a:close/>
                    <a:moveTo>
                      <a:pt x="54" y="180"/>
                    </a:moveTo>
                    <a:lnTo>
                      <a:pt x="43" y="180"/>
                    </a:lnTo>
                    <a:lnTo>
                      <a:pt x="43" y="161"/>
                    </a:lnTo>
                    <a:lnTo>
                      <a:pt x="54" y="161"/>
                    </a:lnTo>
                    <a:lnTo>
                      <a:pt x="54" y="180"/>
                    </a:lnTo>
                    <a:close/>
                    <a:moveTo>
                      <a:pt x="54" y="156"/>
                    </a:moveTo>
                    <a:lnTo>
                      <a:pt x="43" y="156"/>
                    </a:lnTo>
                    <a:lnTo>
                      <a:pt x="43" y="137"/>
                    </a:lnTo>
                    <a:lnTo>
                      <a:pt x="54" y="137"/>
                    </a:lnTo>
                    <a:lnTo>
                      <a:pt x="54" y="156"/>
                    </a:lnTo>
                    <a:close/>
                    <a:moveTo>
                      <a:pt x="54" y="132"/>
                    </a:moveTo>
                    <a:lnTo>
                      <a:pt x="43" y="132"/>
                    </a:lnTo>
                    <a:lnTo>
                      <a:pt x="43" y="112"/>
                    </a:lnTo>
                    <a:lnTo>
                      <a:pt x="54" y="112"/>
                    </a:lnTo>
                    <a:lnTo>
                      <a:pt x="54" y="132"/>
                    </a:lnTo>
                    <a:close/>
                    <a:moveTo>
                      <a:pt x="54" y="106"/>
                    </a:moveTo>
                    <a:lnTo>
                      <a:pt x="43" y="106"/>
                    </a:lnTo>
                    <a:lnTo>
                      <a:pt x="43" y="87"/>
                    </a:lnTo>
                    <a:lnTo>
                      <a:pt x="54" y="87"/>
                    </a:lnTo>
                    <a:lnTo>
                      <a:pt x="54" y="106"/>
                    </a:lnTo>
                    <a:close/>
                    <a:moveTo>
                      <a:pt x="54" y="72"/>
                    </a:moveTo>
                    <a:lnTo>
                      <a:pt x="43" y="72"/>
                    </a:lnTo>
                    <a:lnTo>
                      <a:pt x="43" y="53"/>
                    </a:lnTo>
                    <a:lnTo>
                      <a:pt x="54" y="53"/>
                    </a:lnTo>
                    <a:lnTo>
                      <a:pt x="54" y="72"/>
                    </a:lnTo>
                    <a:close/>
                    <a:moveTo>
                      <a:pt x="58" y="223"/>
                    </a:moveTo>
                    <a:lnTo>
                      <a:pt x="55" y="223"/>
                    </a:lnTo>
                    <a:lnTo>
                      <a:pt x="55" y="195"/>
                    </a:lnTo>
                    <a:lnTo>
                      <a:pt x="58" y="195"/>
                    </a:lnTo>
                    <a:lnTo>
                      <a:pt x="58" y="223"/>
                    </a:lnTo>
                    <a:close/>
                    <a:moveTo>
                      <a:pt x="62" y="161"/>
                    </a:moveTo>
                    <a:lnTo>
                      <a:pt x="72" y="161"/>
                    </a:lnTo>
                    <a:lnTo>
                      <a:pt x="72" y="180"/>
                    </a:lnTo>
                    <a:lnTo>
                      <a:pt x="62" y="180"/>
                    </a:lnTo>
                    <a:lnTo>
                      <a:pt x="62" y="161"/>
                    </a:lnTo>
                    <a:close/>
                    <a:moveTo>
                      <a:pt x="66" y="223"/>
                    </a:moveTo>
                    <a:lnTo>
                      <a:pt x="62" y="223"/>
                    </a:lnTo>
                    <a:lnTo>
                      <a:pt x="62" y="195"/>
                    </a:lnTo>
                    <a:lnTo>
                      <a:pt x="66" y="195"/>
                    </a:lnTo>
                    <a:lnTo>
                      <a:pt x="66" y="223"/>
                    </a:lnTo>
                    <a:close/>
                    <a:moveTo>
                      <a:pt x="74" y="223"/>
                    </a:moveTo>
                    <a:lnTo>
                      <a:pt x="70" y="223"/>
                    </a:lnTo>
                    <a:lnTo>
                      <a:pt x="70" y="195"/>
                    </a:lnTo>
                    <a:lnTo>
                      <a:pt x="74" y="195"/>
                    </a:lnTo>
                    <a:lnTo>
                      <a:pt x="74" y="223"/>
                    </a:lnTo>
                    <a:close/>
                    <a:moveTo>
                      <a:pt x="82" y="223"/>
                    </a:moveTo>
                    <a:lnTo>
                      <a:pt x="78" y="223"/>
                    </a:lnTo>
                    <a:lnTo>
                      <a:pt x="78" y="195"/>
                    </a:lnTo>
                    <a:lnTo>
                      <a:pt x="82" y="195"/>
                    </a:lnTo>
                    <a:lnTo>
                      <a:pt x="82" y="223"/>
                    </a:lnTo>
                    <a:close/>
                    <a:moveTo>
                      <a:pt x="90" y="223"/>
                    </a:moveTo>
                    <a:lnTo>
                      <a:pt x="86" y="223"/>
                    </a:lnTo>
                    <a:lnTo>
                      <a:pt x="86" y="195"/>
                    </a:lnTo>
                    <a:lnTo>
                      <a:pt x="90" y="195"/>
                    </a:lnTo>
                    <a:lnTo>
                      <a:pt x="90" y="223"/>
                    </a:lnTo>
                    <a:close/>
                    <a:moveTo>
                      <a:pt x="90" y="180"/>
                    </a:moveTo>
                    <a:lnTo>
                      <a:pt x="79" y="180"/>
                    </a:lnTo>
                    <a:lnTo>
                      <a:pt x="79" y="161"/>
                    </a:lnTo>
                    <a:lnTo>
                      <a:pt x="90" y="161"/>
                    </a:lnTo>
                    <a:lnTo>
                      <a:pt x="90" y="180"/>
                    </a:lnTo>
                    <a:close/>
                    <a:moveTo>
                      <a:pt x="90" y="156"/>
                    </a:moveTo>
                    <a:lnTo>
                      <a:pt x="79" y="156"/>
                    </a:lnTo>
                    <a:lnTo>
                      <a:pt x="79" y="137"/>
                    </a:lnTo>
                    <a:lnTo>
                      <a:pt x="90" y="137"/>
                    </a:lnTo>
                    <a:lnTo>
                      <a:pt x="90" y="156"/>
                    </a:lnTo>
                    <a:close/>
                    <a:moveTo>
                      <a:pt x="90" y="132"/>
                    </a:moveTo>
                    <a:lnTo>
                      <a:pt x="79" y="132"/>
                    </a:lnTo>
                    <a:lnTo>
                      <a:pt x="79" y="112"/>
                    </a:lnTo>
                    <a:lnTo>
                      <a:pt x="90" y="112"/>
                    </a:lnTo>
                    <a:lnTo>
                      <a:pt x="90" y="132"/>
                    </a:lnTo>
                    <a:close/>
                    <a:moveTo>
                      <a:pt x="90" y="106"/>
                    </a:moveTo>
                    <a:lnTo>
                      <a:pt x="79" y="106"/>
                    </a:lnTo>
                    <a:lnTo>
                      <a:pt x="79" y="87"/>
                    </a:lnTo>
                    <a:lnTo>
                      <a:pt x="90" y="87"/>
                    </a:lnTo>
                    <a:lnTo>
                      <a:pt x="90" y="106"/>
                    </a:lnTo>
                    <a:close/>
                    <a:moveTo>
                      <a:pt x="90" y="72"/>
                    </a:moveTo>
                    <a:lnTo>
                      <a:pt x="79" y="72"/>
                    </a:lnTo>
                    <a:lnTo>
                      <a:pt x="79" y="53"/>
                    </a:lnTo>
                    <a:lnTo>
                      <a:pt x="90" y="53"/>
                    </a:lnTo>
                    <a:lnTo>
                      <a:pt x="90" y="7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3" name="Rectangle 173"/>
              <p:cNvSpPr>
                <a:spLocks noChangeArrowheads="1"/>
              </p:cNvSpPr>
              <p:nvPr userDrawn="1"/>
            </p:nvSpPr>
            <p:spPr bwMode="gray">
              <a:xfrm>
                <a:off x="7450831" y="2441371"/>
                <a:ext cx="373687" cy="7930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4" name="Rectangle 174"/>
              <p:cNvSpPr>
                <a:spLocks noChangeArrowheads="1"/>
              </p:cNvSpPr>
              <p:nvPr userDrawn="1"/>
            </p:nvSpPr>
            <p:spPr bwMode="gray">
              <a:xfrm>
                <a:off x="7484047" y="2412308"/>
                <a:ext cx="307253" cy="290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5" name="Rectangle 175"/>
              <p:cNvSpPr>
                <a:spLocks noChangeArrowheads="1"/>
              </p:cNvSpPr>
              <p:nvPr userDrawn="1"/>
            </p:nvSpPr>
            <p:spPr bwMode="gray">
              <a:xfrm>
                <a:off x="7513111" y="2379091"/>
                <a:ext cx="249124" cy="3321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6" name="Freeform 176"/>
              <p:cNvSpPr>
                <a:spLocks/>
              </p:cNvSpPr>
              <p:nvPr userDrawn="1"/>
            </p:nvSpPr>
            <p:spPr bwMode="gray">
              <a:xfrm>
                <a:off x="7475743"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7" name="Freeform 177"/>
              <p:cNvSpPr>
                <a:spLocks/>
              </p:cNvSpPr>
              <p:nvPr userDrawn="1"/>
            </p:nvSpPr>
            <p:spPr bwMode="gray">
              <a:xfrm>
                <a:off x="7533872"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8" name="Freeform 178"/>
              <p:cNvSpPr>
                <a:spLocks/>
              </p:cNvSpPr>
              <p:nvPr userDrawn="1"/>
            </p:nvSpPr>
            <p:spPr bwMode="gray">
              <a:xfrm>
                <a:off x="7592001" y="2653128"/>
                <a:ext cx="33217" cy="45674"/>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9" name="Freeform 179"/>
              <p:cNvSpPr>
                <a:spLocks/>
              </p:cNvSpPr>
              <p:nvPr userDrawn="1"/>
            </p:nvSpPr>
            <p:spPr bwMode="gray">
              <a:xfrm>
                <a:off x="7645977"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0" name="Freeform 180"/>
              <p:cNvSpPr>
                <a:spLocks/>
              </p:cNvSpPr>
              <p:nvPr userDrawn="1"/>
            </p:nvSpPr>
            <p:spPr bwMode="gray">
              <a:xfrm>
                <a:off x="7704106"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1" name="Freeform 181"/>
              <p:cNvSpPr>
                <a:spLocks/>
              </p:cNvSpPr>
              <p:nvPr userDrawn="1"/>
            </p:nvSpPr>
            <p:spPr bwMode="gray">
              <a:xfrm>
                <a:off x="7762235" y="2653128"/>
                <a:ext cx="33217" cy="45674"/>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2" name="Freeform 182"/>
              <p:cNvSpPr>
                <a:spLocks/>
              </p:cNvSpPr>
              <p:nvPr userDrawn="1"/>
            </p:nvSpPr>
            <p:spPr bwMode="gray">
              <a:xfrm>
                <a:off x="7475743"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3" name="Freeform 183"/>
              <p:cNvSpPr>
                <a:spLocks/>
              </p:cNvSpPr>
              <p:nvPr userDrawn="1"/>
            </p:nvSpPr>
            <p:spPr bwMode="gray">
              <a:xfrm>
                <a:off x="7533872"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4" name="Freeform 184"/>
              <p:cNvSpPr>
                <a:spLocks/>
              </p:cNvSpPr>
              <p:nvPr userDrawn="1"/>
            </p:nvSpPr>
            <p:spPr bwMode="gray">
              <a:xfrm>
                <a:off x="7592001" y="2719561"/>
                <a:ext cx="33217" cy="49825"/>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5" name="Freeform 185"/>
              <p:cNvSpPr>
                <a:spLocks/>
              </p:cNvSpPr>
              <p:nvPr userDrawn="1"/>
            </p:nvSpPr>
            <p:spPr bwMode="gray">
              <a:xfrm>
                <a:off x="7645977"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6" name="Freeform 186"/>
              <p:cNvSpPr>
                <a:spLocks/>
              </p:cNvSpPr>
              <p:nvPr userDrawn="1"/>
            </p:nvSpPr>
            <p:spPr bwMode="gray">
              <a:xfrm>
                <a:off x="7704106"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Freeform 187"/>
              <p:cNvSpPr>
                <a:spLocks/>
              </p:cNvSpPr>
              <p:nvPr userDrawn="1"/>
            </p:nvSpPr>
            <p:spPr bwMode="gray">
              <a:xfrm>
                <a:off x="7762235" y="2719561"/>
                <a:ext cx="33217" cy="49825"/>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Freeform 188"/>
              <p:cNvSpPr>
                <a:spLocks/>
              </p:cNvSpPr>
              <p:nvPr userDrawn="1"/>
            </p:nvSpPr>
            <p:spPr bwMode="gray">
              <a:xfrm>
                <a:off x="7475743"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Freeform 189"/>
              <p:cNvSpPr>
                <a:spLocks/>
              </p:cNvSpPr>
              <p:nvPr userDrawn="1"/>
            </p:nvSpPr>
            <p:spPr bwMode="gray">
              <a:xfrm>
                <a:off x="7533872"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Freeform 190"/>
              <p:cNvSpPr>
                <a:spLocks/>
              </p:cNvSpPr>
              <p:nvPr userDrawn="1"/>
            </p:nvSpPr>
            <p:spPr bwMode="gray">
              <a:xfrm>
                <a:off x="7592001" y="2790145"/>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Freeform 191"/>
              <p:cNvSpPr>
                <a:spLocks/>
              </p:cNvSpPr>
              <p:nvPr userDrawn="1"/>
            </p:nvSpPr>
            <p:spPr bwMode="gray">
              <a:xfrm>
                <a:off x="7645977"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Freeform 192"/>
              <p:cNvSpPr>
                <a:spLocks/>
              </p:cNvSpPr>
              <p:nvPr userDrawn="1"/>
            </p:nvSpPr>
            <p:spPr bwMode="gray">
              <a:xfrm>
                <a:off x="7704106"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Freeform 193"/>
              <p:cNvSpPr>
                <a:spLocks/>
              </p:cNvSpPr>
              <p:nvPr userDrawn="1"/>
            </p:nvSpPr>
            <p:spPr bwMode="gray">
              <a:xfrm>
                <a:off x="7762235" y="2790145"/>
                <a:ext cx="33217" cy="49825"/>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Freeform 194"/>
              <p:cNvSpPr>
                <a:spLocks/>
              </p:cNvSpPr>
              <p:nvPr userDrawn="1"/>
            </p:nvSpPr>
            <p:spPr bwMode="gray">
              <a:xfrm>
                <a:off x="7475743"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195"/>
              <p:cNvSpPr>
                <a:spLocks/>
              </p:cNvSpPr>
              <p:nvPr userDrawn="1"/>
            </p:nvSpPr>
            <p:spPr bwMode="gray">
              <a:xfrm>
                <a:off x="7533872"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196"/>
              <p:cNvSpPr>
                <a:spLocks/>
              </p:cNvSpPr>
              <p:nvPr userDrawn="1"/>
            </p:nvSpPr>
            <p:spPr bwMode="gray">
              <a:xfrm>
                <a:off x="7592001" y="2860732"/>
                <a:ext cx="33217" cy="45674"/>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Freeform 197"/>
              <p:cNvSpPr>
                <a:spLocks/>
              </p:cNvSpPr>
              <p:nvPr userDrawn="1"/>
            </p:nvSpPr>
            <p:spPr bwMode="gray">
              <a:xfrm>
                <a:off x="7645977"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Freeform 198"/>
              <p:cNvSpPr>
                <a:spLocks/>
              </p:cNvSpPr>
              <p:nvPr userDrawn="1"/>
            </p:nvSpPr>
            <p:spPr bwMode="gray">
              <a:xfrm>
                <a:off x="7704106"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Freeform 199"/>
              <p:cNvSpPr>
                <a:spLocks/>
              </p:cNvSpPr>
              <p:nvPr userDrawn="1"/>
            </p:nvSpPr>
            <p:spPr bwMode="gray">
              <a:xfrm>
                <a:off x="7762235" y="2860732"/>
                <a:ext cx="33217" cy="45674"/>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Freeform 200"/>
              <p:cNvSpPr>
                <a:spLocks/>
              </p:cNvSpPr>
              <p:nvPr userDrawn="1"/>
            </p:nvSpPr>
            <p:spPr bwMode="gray">
              <a:xfrm>
                <a:off x="7475743"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Freeform 201"/>
              <p:cNvSpPr>
                <a:spLocks/>
              </p:cNvSpPr>
              <p:nvPr userDrawn="1"/>
            </p:nvSpPr>
            <p:spPr bwMode="gray">
              <a:xfrm>
                <a:off x="7533872"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Freeform 202"/>
              <p:cNvSpPr>
                <a:spLocks/>
              </p:cNvSpPr>
              <p:nvPr userDrawn="1"/>
            </p:nvSpPr>
            <p:spPr bwMode="gray">
              <a:xfrm>
                <a:off x="7592001" y="2931316"/>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8" name="Freeform 203"/>
              <p:cNvSpPr>
                <a:spLocks/>
              </p:cNvSpPr>
              <p:nvPr userDrawn="1"/>
            </p:nvSpPr>
            <p:spPr bwMode="gray">
              <a:xfrm>
                <a:off x="7645977"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9" name="Freeform 204"/>
              <p:cNvSpPr>
                <a:spLocks/>
              </p:cNvSpPr>
              <p:nvPr userDrawn="1"/>
            </p:nvSpPr>
            <p:spPr bwMode="gray">
              <a:xfrm>
                <a:off x="7704106"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396" name="Group 395"/>
            <p:cNvGrpSpPr>
              <a:grpSpLocks noChangeAspect="1"/>
            </p:cNvGrpSpPr>
            <p:nvPr userDrawn="1"/>
          </p:nvGrpSpPr>
          <p:grpSpPr bwMode="gray">
            <a:xfrm>
              <a:off x="4158236" y="1291257"/>
              <a:ext cx="4421959" cy="2732056"/>
              <a:chOff x="2667004" y="3332163"/>
              <a:chExt cx="1690690" cy="1044571"/>
            </a:xfrm>
          </p:grpSpPr>
          <p:sp>
            <p:nvSpPr>
              <p:cNvPr id="397" name="Freeform 206"/>
              <p:cNvSpPr>
                <a:spLocks/>
              </p:cNvSpPr>
              <p:nvPr userDrawn="1"/>
            </p:nvSpPr>
            <p:spPr bwMode="gray">
              <a:xfrm>
                <a:off x="4044956" y="3959221"/>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Freeform 207"/>
              <p:cNvSpPr>
                <a:spLocks/>
              </p:cNvSpPr>
              <p:nvPr userDrawn="1"/>
            </p:nvSpPr>
            <p:spPr bwMode="gray">
              <a:xfrm>
                <a:off x="3935418"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Freeform 208"/>
              <p:cNvSpPr>
                <a:spLocks/>
              </p:cNvSpPr>
              <p:nvPr userDrawn="1"/>
            </p:nvSpPr>
            <p:spPr bwMode="gray">
              <a:xfrm>
                <a:off x="3957643"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Freeform 209"/>
              <p:cNvSpPr>
                <a:spLocks/>
              </p:cNvSpPr>
              <p:nvPr userDrawn="1"/>
            </p:nvSpPr>
            <p:spPr bwMode="gray">
              <a:xfrm>
                <a:off x="3979868" y="3986209"/>
                <a:ext cx="12700" cy="17463"/>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Freeform 210"/>
              <p:cNvSpPr>
                <a:spLocks/>
              </p:cNvSpPr>
              <p:nvPr userDrawn="1"/>
            </p:nvSpPr>
            <p:spPr bwMode="gray">
              <a:xfrm>
                <a:off x="4000505"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Freeform 211"/>
              <p:cNvSpPr>
                <a:spLocks/>
              </p:cNvSpPr>
              <p:nvPr userDrawn="1"/>
            </p:nvSpPr>
            <p:spPr bwMode="gray">
              <a:xfrm>
                <a:off x="4022730"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Freeform 212"/>
              <p:cNvSpPr>
                <a:spLocks/>
              </p:cNvSpPr>
              <p:nvPr userDrawn="1"/>
            </p:nvSpPr>
            <p:spPr bwMode="gray">
              <a:xfrm>
                <a:off x="4044956" y="3986209"/>
                <a:ext cx="12700" cy="17463"/>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Freeform 213"/>
              <p:cNvSpPr>
                <a:spLocks/>
              </p:cNvSpPr>
              <p:nvPr userDrawn="1"/>
            </p:nvSpPr>
            <p:spPr bwMode="gray">
              <a:xfrm>
                <a:off x="3935418"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Freeform 214"/>
              <p:cNvSpPr>
                <a:spLocks/>
              </p:cNvSpPr>
              <p:nvPr userDrawn="1"/>
            </p:nvSpPr>
            <p:spPr bwMode="gray">
              <a:xfrm>
                <a:off x="3957643"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Freeform 215"/>
              <p:cNvSpPr>
                <a:spLocks/>
              </p:cNvSpPr>
              <p:nvPr userDrawn="1"/>
            </p:nvSpPr>
            <p:spPr bwMode="gray">
              <a:xfrm>
                <a:off x="3979868" y="40131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Freeform 216"/>
              <p:cNvSpPr>
                <a:spLocks/>
              </p:cNvSpPr>
              <p:nvPr userDrawn="1"/>
            </p:nvSpPr>
            <p:spPr bwMode="gray">
              <a:xfrm>
                <a:off x="4000505"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Freeform 217"/>
              <p:cNvSpPr>
                <a:spLocks/>
              </p:cNvSpPr>
              <p:nvPr userDrawn="1"/>
            </p:nvSpPr>
            <p:spPr bwMode="gray">
              <a:xfrm>
                <a:off x="4022730"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Freeform 218"/>
              <p:cNvSpPr>
                <a:spLocks/>
              </p:cNvSpPr>
              <p:nvPr userDrawn="1"/>
            </p:nvSpPr>
            <p:spPr bwMode="gray">
              <a:xfrm>
                <a:off x="4044956" y="40131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Freeform 219"/>
              <p:cNvSpPr>
                <a:spLocks/>
              </p:cNvSpPr>
              <p:nvPr userDrawn="1"/>
            </p:nvSpPr>
            <p:spPr bwMode="gray">
              <a:xfrm>
                <a:off x="3935418"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Freeform 220"/>
              <p:cNvSpPr>
                <a:spLocks/>
              </p:cNvSpPr>
              <p:nvPr userDrawn="1"/>
            </p:nvSpPr>
            <p:spPr bwMode="gray">
              <a:xfrm>
                <a:off x="3957643"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Freeform 221"/>
              <p:cNvSpPr>
                <a:spLocks/>
              </p:cNvSpPr>
              <p:nvPr userDrawn="1"/>
            </p:nvSpPr>
            <p:spPr bwMode="gray">
              <a:xfrm>
                <a:off x="3979868" y="4040184"/>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Freeform 222"/>
              <p:cNvSpPr>
                <a:spLocks/>
              </p:cNvSpPr>
              <p:nvPr userDrawn="1"/>
            </p:nvSpPr>
            <p:spPr bwMode="gray">
              <a:xfrm>
                <a:off x="4000505"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Freeform 223"/>
              <p:cNvSpPr>
                <a:spLocks/>
              </p:cNvSpPr>
              <p:nvPr userDrawn="1"/>
            </p:nvSpPr>
            <p:spPr bwMode="gray">
              <a:xfrm>
                <a:off x="4022730"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Freeform 224"/>
              <p:cNvSpPr>
                <a:spLocks/>
              </p:cNvSpPr>
              <p:nvPr userDrawn="1"/>
            </p:nvSpPr>
            <p:spPr bwMode="gray">
              <a:xfrm>
                <a:off x="4044956" y="4040184"/>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Freeform 225"/>
              <p:cNvSpPr>
                <a:spLocks/>
              </p:cNvSpPr>
              <p:nvPr userDrawn="1"/>
            </p:nvSpPr>
            <p:spPr bwMode="gray">
              <a:xfrm>
                <a:off x="3935418"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Freeform 226"/>
              <p:cNvSpPr>
                <a:spLocks/>
              </p:cNvSpPr>
              <p:nvPr userDrawn="1"/>
            </p:nvSpPr>
            <p:spPr bwMode="gray">
              <a:xfrm>
                <a:off x="3957643"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Freeform 227"/>
              <p:cNvSpPr>
                <a:spLocks/>
              </p:cNvSpPr>
              <p:nvPr userDrawn="1"/>
            </p:nvSpPr>
            <p:spPr bwMode="gray">
              <a:xfrm>
                <a:off x="3979868" y="37972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Freeform 228"/>
              <p:cNvSpPr>
                <a:spLocks/>
              </p:cNvSpPr>
              <p:nvPr userDrawn="1"/>
            </p:nvSpPr>
            <p:spPr bwMode="gray">
              <a:xfrm>
                <a:off x="4000505"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Freeform 229"/>
              <p:cNvSpPr>
                <a:spLocks/>
              </p:cNvSpPr>
              <p:nvPr userDrawn="1"/>
            </p:nvSpPr>
            <p:spPr bwMode="gray">
              <a:xfrm>
                <a:off x="4022730"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Freeform 230"/>
              <p:cNvSpPr>
                <a:spLocks/>
              </p:cNvSpPr>
              <p:nvPr userDrawn="1"/>
            </p:nvSpPr>
            <p:spPr bwMode="gray">
              <a:xfrm>
                <a:off x="4044956" y="37972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Freeform 231"/>
              <p:cNvSpPr>
                <a:spLocks/>
              </p:cNvSpPr>
              <p:nvPr userDrawn="1"/>
            </p:nvSpPr>
            <p:spPr bwMode="gray">
              <a:xfrm>
                <a:off x="3935418"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Freeform 232"/>
              <p:cNvSpPr>
                <a:spLocks/>
              </p:cNvSpPr>
              <p:nvPr userDrawn="1"/>
            </p:nvSpPr>
            <p:spPr bwMode="gray">
              <a:xfrm>
                <a:off x="3957643"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Freeform 233"/>
              <p:cNvSpPr>
                <a:spLocks/>
              </p:cNvSpPr>
              <p:nvPr userDrawn="1"/>
            </p:nvSpPr>
            <p:spPr bwMode="gray">
              <a:xfrm>
                <a:off x="3979868" y="3824284"/>
                <a:ext cx="12700" cy="19050"/>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Freeform 234"/>
              <p:cNvSpPr>
                <a:spLocks/>
              </p:cNvSpPr>
              <p:nvPr userDrawn="1"/>
            </p:nvSpPr>
            <p:spPr bwMode="gray">
              <a:xfrm>
                <a:off x="4000505"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Freeform 235"/>
              <p:cNvSpPr>
                <a:spLocks/>
              </p:cNvSpPr>
              <p:nvPr userDrawn="1"/>
            </p:nvSpPr>
            <p:spPr bwMode="gray">
              <a:xfrm>
                <a:off x="4022730"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Freeform 236"/>
              <p:cNvSpPr>
                <a:spLocks/>
              </p:cNvSpPr>
              <p:nvPr userDrawn="1"/>
            </p:nvSpPr>
            <p:spPr bwMode="gray">
              <a:xfrm>
                <a:off x="4044956" y="3824284"/>
                <a:ext cx="12700" cy="19050"/>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237"/>
              <p:cNvSpPr>
                <a:spLocks noChangeArrowheads="1"/>
              </p:cNvSpPr>
              <p:nvPr userDrawn="1"/>
            </p:nvSpPr>
            <p:spPr bwMode="gray">
              <a:xfrm>
                <a:off x="3784605" y="4329109"/>
                <a:ext cx="236538"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Rectangle 238"/>
              <p:cNvSpPr>
                <a:spLocks noChangeArrowheads="1"/>
              </p:cNvSpPr>
              <p:nvPr userDrawn="1"/>
            </p:nvSpPr>
            <p:spPr bwMode="gray">
              <a:xfrm>
                <a:off x="3784605" y="4357684"/>
                <a:ext cx="23653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Rectangle 239"/>
              <p:cNvSpPr>
                <a:spLocks noChangeArrowheads="1"/>
              </p:cNvSpPr>
              <p:nvPr userDrawn="1"/>
            </p:nvSpPr>
            <p:spPr bwMode="gray">
              <a:xfrm>
                <a:off x="3784605" y="4343396"/>
                <a:ext cx="236538" cy="142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Rectangle 240"/>
              <p:cNvSpPr>
                <a:spLocks noChangeArrowheads="1"/>
              </p:cNvSpPr>
              <p:nvPr userDrawn="1"/>
            </p:nvSpPr>
            <p:spPr bwMode="gray">
              <a:xfrm>
                <a:off x="3946531"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Rectangle 241"/>
              <p:cNvSpPr>
                <a:spLocks noChangeArrowheads="1"/>
              </p:cNvSpPr>
              <p:nvPr userDrawn="1"/>
            </p:nvSpPr>
            <p:spPr bwMode="gray">
              <a:xfrm>
                <a:off x="397828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Rectangle 242"/>
              <p:cNvSpPr>
                <a:spLocks noChangeArrowheads="1"/>
              </p:cNvSpPr>
              <p:nvPr userDrawn="1"/>
            </p:nvSpPr>
            <p:spPr bwMode="gray">
              <a:xfrm>
                <a:off x="3879856"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Rectangle 243"/>
              <p:cNvSpPr>
                <a:spLocks noChangeArrowheads="1"/>
              </p:cNvSpPr>
              <p:nvPr userDrawn="1"/>
            </p:nvSpPr>
            <p:spPr bwMode="gray">
              <a:xfrm>
                <a:off x="3911605"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Rectangle 244"/>
              <p:cNvSpPr>
                <a:spLocks noChangeArrowheads="1"/>
              </p:cNvSpPr>
              <p:nvPr userDrawn="1"/>
            </p:nvSpPr>
            <p:spPr bwMode="gray">
              <a:xfrm>
                <a:off x="3813180"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Rectangle 245"/>
              <p:cNvSpPr>
                <a:spLocks noChangeArrowheads="1"/>
              </p:cNvSpPr>
              <p:nvPr userDrawn="1"/>
            </p:nvSpPr>
            <p:spPr bwMode="gray">
              <a:xfrm>
                <a:off x="384493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Rectangle 246"/>
              <p:cNvSpPr>
                <a:spLocks noChangeArrowheads="1"/>
              </p:cNvSpPr>
              <p:nvPr userDrawn="1"/>
            </p:nvSpPr>
            <p:spPr bwMode="gray">
              <a:xfrm>
                <a:off x="3813180"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Rectangle 247"/>
              <p:cNvSpPr>
                <a:spLocks noChangeArrowheads="1"/>
              </p:cNvSpPr>
              <p:nvPr userDrawn="1"/>
            </p:nvSpPr>
            <p:spPr bwMode="gray">
              <a:xfrm>
                <a:off x="3879856"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Rectangle 248"/>
              <p:cNvSpPr>
                <a:spLocks noChangeArrowheads="1"/>
              </p:cNvSpPr>
              <p:nvPr userDrawn="1"/>
            </p:nvSpPr>
            <p:spPr bwMode="gray">
              <a:xfrm>
                <a:off x="3946531"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Freeform 249"/>
              <p:cNvSpPr>
                <a:spLocks/>
              </p:cNvSpPr>
              <p:nvPr userDrawn="1"/>
            </p:nvSpPr>
            <p:spPr bwMode="gray">
              <a:xfrm>
                <a:off x="3784605" y="4138609"/>
                <a:ext cx="234950" cy="88900"/>
              </a:xfrm>
              <a:custGeom>
                <a:avLst/>
                <a:gdLst>
                  <a:gd name="T0" fmla="*/ 148 w 148"/>
                  <a:gd name="T1" fmla="*/ 56 h 56"/>
                  <a:gd name="T2" fmla="*/ 0 w 148"/>
                  <a:gd name="T3" fmla="*/ 56 h 56"/>
                  <a:gd name="T4" fmla="*/ 74 w 148"/>
                  <a:gd name="T5" fmla="*/ 0 h 56"/>
                  <a:gd name="T6" fmla="*/ 148 w 148"/>
                  <a:gd name="T7" fmla="*/ 56 h 56"/>
                </a:gdLst>
                <a:ahLst/>
                <a:cxnLst>
                  <a:cxn ang="0">
                    <a:pos x="T0" y="T1"/>
                  </a:cxn>
                  <a:cxn ang="0">
                    <a:pos x="T2" y="T3"/>
                  </a:cxn>
                  <a:cxn ang="0">
                    <a:pos x="T4" y="T5"/>
                  </a:cxn>
                  <a:cxn ang="0">
                    <a:pos x="T6" y="T7"/>
                  </a:cxn>
                </a:cxnLst>
                <a:rect l="0" t="0" r="r" b="b"/>
                <a:pathLst>
                  <a:path w="148" h="56">
                    <a:moveTo>
                      <a:pt x="148" y="56"/>
                    </a:moveTo>
                    <a:lnTo>
                      <a:pt x="0" y="56"/>
                    </a:lnTo>
                    <a:lnTo>
                      <a:pt x="74" y="0"/>
                    </a:lnTo>
                    <a:lnTo>
                      <a:pt x="148"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Freeform 250"/>
              <p:cNvSpPr>
                <a:spLocks/>
              </p:cNvSpPr>
              <p:nvPr userDrawn="1"/>
            </p:nvSpPr>
            <p:spPr bwMode="gray">
              <a:xfrm>
                <a:off x="3890967" y="4138609"/>
                <a:ext cx="128588" cy="88900"/>
              </a:xfrm>
              <a:custGeom>
                <a:avLst/>
                <a:gdLst>
                  <a:gd name="T0" fmla="*/ 7 w 81"/>
                  <a:gd name="T1" fmla="*/ 0 h 56"/>
                  <a:gd name="T2" fmla="*/ 0 w 81"/>
                  <a:gd name="T3" fmla="*/ 6 h 56"/>
                  <a:gd name="T4" fmla="*/ 42 w 81"/>
                  <a:gd name="T5" fmla="*/ 56 h 56"/>
                  <a:gd name="T6" fmla="*/ 81 w 81"/>
                  <a:gd name="T7" fmla="*/ 56 h 56"/>
                  <a:gd name="T8" fmla="*/ 7 w 81"/>
                  <a:gd name="T9" fmla="*/ 0 h 56"/>
                </a:gdLst>
                <a:ahLst/>
                <a:cxnLst>
                  <a:cxn ang="0">
                    <a:pos x="T0" y="T1"/>
                  </a:cxn>
                  <a:cxn ang="0">
                    <a:pos x="T2" y="T3"/>
                  </a:cxn>
                  <a:cxn ang="0">
                    <a:pos x="T4" y="T5"/>
                  </a:cxn>
                  <a:cxn ang="0">
                    <a:pos x="T6" y="T7"/>
                  </a:cxn>
                  <a:cxn ang="0">
                    <a:pos x="T8" y="T9"/>
                  </a:cxn>
                </a:cxnLst>
                <a:rect l="0" t="0" r="r" b="b"/>
                <a:pathLst>
                  <a:path w="81" h="56">
                    <a:moveTo>
                      <a:pt x="7" y="0"/>
                    </a:moveTo>
                    <a:lnTo>
                      <a:pt x="0" y="6"/>
                    </a:lnTo>
                    <a:lnTo>
                      <a:pt x="42" y="56"/>
                    </a:lnTo>
                    <a:lnTo>
                      <a:pt x="81" y="56"/>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Freeform 251"/>
              <p:cNvSpPr>
                <a:spLocks/>
              </p:cNvSpPr>
              <p:nvPr userDrawn="1"/>
            </p:nvSpPr>
            <p:spPr bwMode="gray">
              <a:xfrm>
                <a:off x="4054481" y="4144959"/>
                <a:ext cx="303213" cy="87313"/>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Freeform 252"/>
              <p:cNvSpPr>
                <a:spLocks/>
              </p:cNvSpPr>
              <p:nvPr userDrawn="1"/>
            </p:nvSpPr>
            <p:spPr bwMode="gray">
              <a:xfrm>
                <a:off x="4043368" y="4054471"/>
                <a:ext cx="284163" cy="157163"/>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Freeform 253"/>
              <p:cNvSpPr>
                <a:spLocks/>
              </p:cNvSpPr>
              <p:nvPr userDrawn="1"/>
            </p:nvSpPr>
            <p:spPr bwMode="gray">
              <a:xfrm>
                <a:off x="2676529" y="4311646"/>
                <a:ext cx="222250" cy="65088"/>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Freeform 254"/>
              <p:cNvSpPr>
                <a:spLocks/>
              </p:cNvSpPr>
              <p:nvPr userDrawn="1"/>
            </p:nvSpPr>
            <p:spPr bwMode="gray">
              <a:xfrm>
                <a:off x="2667004" y="4246559"/>
                <a:ext cx="209550" cy="114300"/>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Freeform 255"/>
              <p:cNvSpPr>
                <a:spLocks/>
              </p:cNvSpPr>
              <p:nvPr userDrawn="1"/>
            </p:nvSpPr>
            <p:spPr bwMode="gray">
              <a:xfrm>
                <a:off x="2930526" y="3384545"/>
                <a:ext cx="177800" cy="52388"/>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Freeform 256"/>
              <p:cNvSpPr>
                <a:spLocks/>
              </p:cNvSpPr>
              <p:nvPr userDrawn="1"/>
            </p:nvSpPr>
            <p:spPr bwMode="gray">
              <a:xfrm>
                <a:off x="2924176" y="3332163"/>
                <a:ext cx="166688" cy="93663"/>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spTree>
    <p:extLst>
      <p:ext uri="{BB962C8B-B14F-4D97-AF65-F5344CB8AC3E}">
        <p14:creationId xmlns:p14="http://schemas.microsoft.com/office/powerpoint/2010/main" val="31590726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alkin 2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537854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4033912"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4033912"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309" name="MS logo white emf"/>
          <p:cNvPicPr>
            <a:picLocks noChangeAspect="1"/>
          </p:cNvPicPr>
          <p:nvPr userDrawn="1"/>
        </p:nvPicPr>
        <p:blipFill>
          <a:blip r:embed="rId2"/>
          <a:stretch>
            <a:fillRect/>
          </a:stretch>
        </p:blipFill>
        <p:spPr>
          <a:xfrm>
            <a:off x="341875" y="470067"/>
            <a:ext cx="1067477" cy="304828"/>
          </a:xfrm>
          <a:prstGeom prst="rect">
            <a:avLst/>
          </a:prstGeom>
        </p:spPr>
      </p:pic>
      <p:grpSp>
        <p:nvGrpSpPr>
          <p:cNvPr id="229" name="Group 228"/>
          <p:cNvGrpSpPr/>
          <p:nvPr userDrawn="1"/>
        </p:nvGrpSpPr>
        <p:grpSpPr bwMode="gray">
          <a:xfrm>
            <a:off x="5513235" y="2084173"/>
            <a:ext cx="3249702" cy="3944786"/>
            <a:chOff x="8331487" y="2399994"/>
            <a:chExt cx="3607727" cy="3284076"/>
          </a:xfrm>
        </p:grpSpPr>
        <p:sp>
          <p:nvSpPr>
            <p:cNvPr id="230" name="Freeform 251"/>
            <p:cNvSpPr>
              <a:spLocks/>
            </p:cNvSpPr>
            <p:nvPr userDrawn="1"/>
          </p:nvSpPr>
          <p:spPr bwMode="gray">
            <a:xfrm>
              <a:off x="9772041" y="2625278"/>
              <a:ext cx="34904" cy="390283"/>
            </a:xfrm>
            <a:custGeom>
              <a:avLst/>
              <a:gdLst>
                <a:gd name="T0" fmla="*/ 11 w 11"/>
                <a:gd name="T1" fmla="*/ 123 h 123"/>
                <a:gd name="T2" fmla="*/ 0 w 11"/>
                <a:gd name="T3" fmla="*/ 123 h 123"/>
                <a:gd name="T4" fmla="*/ 2 w 11"/>
                <a:gd name="T5" fmla="*/ 0 h 123"/>
                <a:gd name="T6" fmla="*/ 9 w 11"/>
                <a:gd name="T7" fmla="*/ 0 h 123"/>
                <a:gd name="T8" fmla="*/ 11 w 11"/>
                <a:gd name="T9" fmla="*/ 123 h 123"/>
              </a:gdLst>
              <a:ahLst/>
              <a:cxnLst>
                <a:cxn ang="0">
                  <a:pos x="T0" y="T1"/>
                </a:cxn>
                <a:cxn ang="0">
                  <a:pos x="T2" y="T3"/>
                </a:cxn>
                <a:cxn ang="0">
                  <a:pos x="T4" y="T5"/>
                </a:cxn>
                <a:cxn ang="0">
                  <a:pos x="T6" y="T7"/>
                </a:cxn>
                <a:cxn ang="0">
                  <a:pos x="T8" y="T9"/>
                </a:cxn>
              </a:cxnLst>
              <a:rect l="0" t="0" r="r" b="b"/>
              <a:pathLst>
                <a:path w="11" h="123">
                  <a:moveTo>
                    <a:pt x="11" y="123"/>
                  </a:moveTo>
                  <a:lnTo>
                    <a:pt x="0" y="123"/>
                  </a:lnTo>
                  <a:lnTo>
                    <a:pt x="2" y="0"/>
                  </a:lnTo>
                  <a:lnTo>
                    <a:pt x="9" y="0"/>
                  </a:lnTo>
                  <a:lnTo>
                    <a:pt x="11"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1" name="Freeform 252"/>
            <p:cNvSpPr>
              <a:spLocks/>
            </p:cNvSpPr>
            <p:nvPr userDrawn="1"/>
          </p:nvSpPr>
          <p:spPr bwMode="gray">
            <a:xfrm>
              <a:off x="9654638" y="2618931"/>
              <a:ext cx="145959" cy="44422"/>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2" name="Freeform 253"/>
            <p:cNvSpPr>
              <a:spLocks/>
            </p:cNvSpPr>
            <p:nvPr userDrawn="1"/>
          </p:nvSpPr>
          <p:spPr bwMode="gray">
            <a:xfrm>
              <a:off x="9775213" y="2622105"/>
              <a:ext cx="98365" cy="126921"/>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3" name="Freeform 254"/>
            <p:cNvSpPr>
              <a:spLocks/>
            </p:cNvSpPr>
            <p:nvPr userDrawn="1"/>
          </p:nvSpPr>
          <p:spPr bwMode="gray">
            <a:xfrm>
              <a:off x="9775213" y="2501531"/>
              <a:ext cx="63460" cy="139613"/>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4" name="Freeform 255"/>
            <p:cNvSpPr>
              <a:spLocks/>
            </p:cNvSpPr>
            <p:nvPr userDrawn="1"/>
          </p:nvSpPr>
          <p:spPr bwMode="gray">
            <a:xfrm>
              <a:off x="9480123" y="2688738"/>
              <a:ext cx="41250" cy="307784"/>
            </a:xfrm>
            <a:custGeom>
              <a:avLst/>
              <a:gdLst>
                <a:gd name="T0" fmla="*/ 13 w 13"/>
                <a:gd name="T1" fmla="*/ 97 h 97"/>
                <a:gd name="T2" fmla="*/ 0 w 13"/>
                <a:gd name="T3" fmla="*/ 97 h 97"/>
                <a:gd name="T4" fmla="*/ 2 w 13"/>
                <a:gd name="T5" fmla="*/ 0 h 97"/>
                <a:gd name="T6" fmla="*/ 11 w 13"/>
                <a:gd name="T7" fmla="*/ 0 h 97"/>
                <a:gd name="T8" fmla="*/ 13 w 13"/>
                <a:gd name="T9" fmla="*/ 97 h 97"/>
              </a:gdLst>
              <a:ahLst/>
              <a:cxnLst>
                <a:cxn ang="0">
                  <a:pos x="T0" y="T1"/>
                </a:cxn>
                <a:cxn ang="0">
                  <a:pos x="T2" y="T3"/>
                </a:cxn>
                <a:cxn ang="0">
                  <a:pos x="T4" y="T5"/>
                </a:cxn>
                <a:cxn ang="0">
                  <a:pos x="T6" y="T7"/>
                </a:cxn>
                <a:cxn ang="0">
                  <a:pos x="T8" y="T9"/>
                </a:cxn>
              </a:cxnLst>
              <a:rect l="0" t="0" r="r" b="b"/>
              <a:pathLst>
                <a:path w="13" h="97">
                  <a:moveTo>
                    <a:pt x="13" y="97"/>
                  </a:moveTo>
                  <a:lnTo>
                    <a:pt x="0" y="97"/>
                  </a:lnTo>
                  <a:lnTo>
                    <a:pt x="2" y="0"/>
                  </a:lnTo>
                  <a:lnTo>
                    <a:pt x="11" y="0"/>
                  </a:lnTo>
                  <a:lnTo>
                    <a:pt x="13"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5" name="Freeform 256"/>
            <p:cNvSpPr>
              <a:spLocks/>
            </p:cNvSpPr>
            <p:nvPr userDrawn="1"/>
          </p:nvSpPr>
          <p:spPr bwMode="gray">
            <a:xfrm>
              <a:off x="9483295" y="2676046"/>
              <a:ext cx="164997" cy="92019"/>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6" name="Freeform 257"/>
            <p:cNvSpPr>
              <a:spLocks/>
            </p:cNvSpPr>
            <p:nvPr userDrawn="1"/>
          </p:nvSpPr>
          <p:spPr bwMode="gray">
            <a:xfrm>
              <a:off x="9473777" y="2536433"/>
              <a:ext cx="41250" cy="164997"/>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7" name="Freeform 258"/>
            <p:cNvSpPr>
              <a:spLocks/>
            </p:cNvSpPr>
            <p:nvPr userDrawn="1"/>
          </p:nvSpPr>
          <p:spPr bwMode="gray">
            <a:xfrm>
              <a:off x="9372240" y="2682392"/>
              <a:ext cx="142787" cy="126921"/>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8" name="Freeform 259"/>
            <p:cNvSpPr>
              <a:spLocks/>
            </p:cNvSpPr>
            <p:nvPr userDrawn="1"/>
          </p:nvSpPr>
          <p:spPr bwMode="gray">
            <a:xfrm>
              <a:off x="9984633" y="2606239"/>
              <a:ext cx="38076" cy="326822"/>
            </a:xfrm>
            <a:custGeom>
              <a:avLst/>
              <a:gdLst>
                <a:gd name="T0" fmla="*/ 12 w 12"/>
                <a:gd name="T1" fmla="*/ 103 h 103"/>
                <a:gd name="T2" fmla="*/ 0 w 12"/>
                <a:gd name="T3" fmla="*/ 103 h 103"/>
                <a:gd name="T4" fmla="*/ 2 w 12"/>
                <a:gd name="T5" fmla="*/ 0 h 103"/>
                <a:gd name="T6" fmla="*/ 10 w 12"/>
                <a:gd name="T7" fmla="*/ 0 h 103"/>
                <a:gd name="T8" fmla="*/ 12 w 12"/>
                <a:gd name="T9" fmla="*/ 103 h 103"/>
              </a:gdLst>
              <a:ahLst/>
              <a:cxnLst>
                <a:cxn ang="0">
                  <a:pos x="T0" y="T1"/>
                </a:cxn>
                <a:cxn ang="0">
                  <a:pos x="T2" y="T3"/>
                </a:cxn>
                <a:cxn ang="0">
                  <a:pos x="T4" y="T5"/>
                </a:cxn>
                <a:cxn ang="0">
                  <a:pos x="T6" y="T7"/>
                </a:cxn>
                <a:cxn ang="0">
                  <a:pos x="T8" y="T9"/>
                </a:cxn>
              </a:cxnLst>
              <a:rect l="0" t="0" r="r" b="b"/>
              <a:pathLst>
                <a:path w="12" h="103">
                  <a:moveTo>
                    <a:pt x="12" y="103"/>
                  </a:moveTo>
                  <a:lnTo>
                    <a:pt x="0" y="103"/>
                  </a:lnTo>
                  <a:lnTo>
                    <a:pt x="2" y="0"/>
                  </a:lnTo>
                  <a:lnTo>
                    <a:pt x="10" y="0"/>
                  </a:lnTo>
                  <a:lnTo>
                    <a:pt x="1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9" name="Freeform 260"/>
            <p:cNvSpPr>
              <a:spLocks/>
            </p:cNvSpPr>
            <p:nvPr userDrawn="1"/>
          </p:nvSpPr>
          <p:spPr bwMode="gray">
            <a:xfrm>
              <a:off x="9940210" y="2469800"/>
              <a:ext cx="82499" cy="149133"/>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0" name="Freeform 261"/>
            <p:cNvSpPr>
              <a:spLocks/>
            </p:cNvSpPr>
            <p:nvPr userDrawn="1"/>
          </p:nvSpPr>
          <p:spPr bwMode="gray">
            <a:xfrm>
              <a:off x="9898962" y="2587201"/>
              <a:ext cx="117403" cy="133267"/>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1" name="Freeform 262"/>
            <p:cNvSpPr>
              <a:spLocks/>
            </p:cNvSpPr>
            <p:nvPr userDrawn="1"/>
          </p:nvSpPr>
          <p:spPr bwMode="gray">
            <a:xfrm>
              <a:off x="10000499" y="2587201"/>
              <a:ext cx="149133" cy="38076"/>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2" name="Oval 263"/>
            <p:cNvSpPr>
              <a:spLocks noChangeArrowheads="1"/>
            </p:cNvSpPr>
            <p:nvPr userDrawn="1"/>
          </p:nvSpPr>
          <p:spPr bwMode="gray">
            <a:xfrm>
              <a:off x="8620233" y="2961618"/>
              <a:ext cx="2738319" cy="2722452"/>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3" name="Freeform 264"/>
            <p:cNvSpPr>
              <a:spLocks/>
            </p:cNvSpPr>
            <p:nvPr userDrawn="1"/>
          </p:nvSpPr>
          <p:spPr bwMode="gray">
            <a:xfrm>
              <a:off x="8772538" y="3113923"/>
              <a:ext cx="2586014" cy="2570147"/>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4" name="Oval 265"/>
            <p:cNvSpPr>
              <a:spLocks noChangeArrowheads="1"/>
            </p:cNvSpPr>
            <p:nvPr userDrawn="1"/>
          </p:nvSpPr>
          <p:spPr bwMode="gray">
            <a:xfrm>
              <a:off x="9867232" y="3745355"/>
              <a:ext cx="218939" cy="215765"/>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5" name="Freeform 266"/>
            <p:cNvSpPr>
              <a:spLocks/>
            </p:cNvSpPr>
            <p:nvPr userDrawn="1"/>
          </p:nvSpPr>
          <p:spPr bwMode="gray">
            <a:xfrm>
              <a:off x="9959248" y="3745355"/>
              <a:ext cx="126921" cy="215765"/>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6" name="Freeform 267"/>
            <p:cNvSpPr>
              <a:spLocks/>
            </p:cNvSpPr>
            <p:nvPr userDrawn="1"/>
          </p:nvSpPr>
          <p:spPr bwMode="gray">
            <a:xfrm>
              <a:off x="9965595" y="3815162"/>
              <a:ext cx="19038" cy="253842"/>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7" name="Freeform 268"/>
            <p:cNvSpPr>
              <a:spLocks/>
            </p:cNvSpPr>
            <p:nvPr userDrawn="1"/>
          </p:nvSpPr>
          <p:spPr bwMode="gray">
            <a:xfrm>
              <a:off x="9924346" y="3869102"/>
              <a:ext cx="95191" cy="63460"/>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8" name="Oval 269"/>
            <p:cNvSpPr>
              <a:spLocks noChangeArrowheads="1"/>
            </p:cNvSpPr>
            <p:nvPr userDrawn="1"/>
          </p:nvSpPr>
          <p:spPr bwMode="gray">
            <a:xfrm>
              <a:off x="10070305" y="3421707"/>
              <a:ext cx="279226" cy="282400"/>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9" name="Freeform 270"/>
            <p:cNvSpPr>
              <a:spLocks/>
            </p:cNvSpPr>
            <p:nvPr userDrawn="1"/>
          </p:nvSpPr>
          <p:spPr bwMode="gray">
            <a:xfrm>
              <a:off x="10187706" y="3421707"/>
              <a:ext cx="161825" cy="282400"/>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0" name="Freeform 271"/>
            <p:cNvSpPr>
              <a:spLocks/>
            </p:cNvSpPr>
            <p:nvPr userDrawn="1"/>
          </p:nvSpPr>
          <p:spPr bwMode="gray">
            <a:xfrm>
              <a:off x="10203572" y="3513724"/>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1" name="Freeform 272"/>
            <p:cNvSpPr>
              <a:spLocks/>
            </p:cNvSpPr>
            <p:nvPr userDrawn="1"/>
          </p:nvSpPr>
          <p:spPr bwMode="gray">
            <a:xfrm>
              <a:off x="10149630" y="3589876"/>
              <a:ext cx="111057" cy="69806"/>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2" name="Oval 273"/>
            <p:cNvSpPr>
              <a:spLocks noChangeArrowheads="1"/>
            </p:cNvSpPr>
            <p:nvPr userDrawn="1"/>
          </p:nvSpPr>
          <p:spPr bwMode="gray">
            <a:xfrm>
              <a:off x="9753003" y="3231326"/>
              <a:ext cx="282400" cy="279226"/>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3" name="Freeform 274"/>
            <p:cNvSpPr>
              <a:spLocks/>
            </p:cNvSpPr>
            <p:nvPr userDrawn="1"/>
          </p:nvSpPr>
          <p:spPr bwMode="gray">
            <a:xfrm>
              <a:off x="9873578" y="3231326"/>
              <a:ext cx="161825" cy="279226"/>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4" name="Freeform 275"/>
            <p:cNvSpPr>
              <a:spLocks/>
            </p:cNvSpPr>
            <p:nvPr userDrawn="1"/>
          </p:nvSpPr>
          <p:spPr bwMode="gray">
            <a:xfrm>
              <a:off x="9886270" y="3323342"/>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5" name="Freeform 276"/>
            <p:cNvSpPr>
              <a:spLocks/>
            </p:cNvSpPr>
            <p:nvPr userDrawn="1"/>
          </p:nvSpPr>
          <p:spPr bwMode="gray">
            <a:xfrm>
              <a:off x="9832328" y="3399495"/>
              <a:ext cx="114229" cy="66634"/>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6" name="Freeform 277"/>
            <p:cNvSpPr>
              <a:spLocks/>
            </p:cNvSpPr>
            <p:nvPr userDrawn="1"/>
          </p:nvSpPr>
          <p:spPr bwMode="gray">
            <a:xfrm>
              <a:off x="9146955" y="2825179"/>
              <a:ext cx="1304113" cy="450569"/>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7" name="Rectangle 278"/>
            <p:cNvSpPr>
              <a:spLocks noChangeArrowheads="1"/>
            </p:cNvSpPr>
            <p:nvPr userDrawn="1"/>
          </p:nvSpPr>
          <p:spPr bwMode="gray">
            <a:xfrm>
              <a:off x="9169167" y="3244018"/>
              <a:ext cx="28558" cy="95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8" name="Oval 279"/>
            <p:cNvSpPr>
              <a:spLocks noChangeArrowheads="1"/>
            </p:cNvSpPr>
            <p:nvPr userDrawn="1"/>
          </p:nvSpPr>
          <p:spPr bwMode="gray">
            <a:xfrm>
              <a:off x="9045418" y="2980656"/>
              <a:ext cx="276054" cy="2760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9" name="Rectangle 280"/>
            <p:cNvSpPr>
              <a:spLocks noChangeArrowheads="1"/>
            </p:cNvSpPr>
            <p:nvPr userDrawn="1"/>
          </p:nvSpPr>
          <p:spPr bwMode="gray">
            <a:xfrm>
              <a:off x="9162821" y="3037770"/>
              <a:ext cx="44422" cy="15865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0" name="Freeform 281"/>
            <p:cNvSpPr>
              <a:spLocks/>
            </p:cNvSpPr>
            <p:nvPr userDrawn="1"/>
          </p:nvSpPr>
          <p:spPr bwMode="gray">
            <a:xfrm>
              <a:off x="9089841" y="3094885"/>
              <a:ext cx="187209" cy="47596"/>
            </a:xfrm>
            <a:custGeom>
              <a:avLst/>
              <a:gdLst>
                <a:gd name="T0" fmla="*/ 54 w 59"/>
                <a:gd name="T1" fmla="*/ 0 h 15"/>
                <a:gd name="T2" fmla="*/ 59 w 59"/>
                <a:gd name="T3" fmla="*/ 15 h 15"/>
                <a:gd name="T4" fmla="*/ 0 w 59"/>
                <a:gd name="T5" fmla="*/ 15 h 15"/>
                <a:gd name="T6" fmla="*/ 4 w 59"/>
                <a:gd name="T7" fmla="*/ 0 h 15"/>
                <a:gd name="T8" fmla="*/ 54 w 59"/>
                <a:gd name="T9" fmla="*/ 0 h 15"/>
              </a:gdLst>
              <a:ahLst/>
              <a:cxnLst>
                <a:cxn ang="0">
                  <a:pos x="T0" y="T1"/>
                </a:cxn>
                <a:cxn ang="0">
                  <a:pos x="T2" y="T3"/>
                </a:cxn>
                <a:cxn ang="0">
                  <a:pos x="T4" y="T5"/>
                </a:cxn>
                <a:cxn ang="0">
                  <a:pos x="T6" y="T7"/>
                </a:cxn>
                <a:cxn ang="0">
                  <a:pos x="T8" y="T9"/>
                </a:cxn>
              </a:cxnLst>
              <a:rect l="0" t="0" r="r" b="b"/>
              <a:pathLst>
                <a:path w="59" h="15">
                  <a:moveTo>
                    <a:pt x="54" y="0"/>
                  </a:moveTo>
                  <a:lnTo>
                    <a:pt x="59" y="15"/>
                  </a:lnTo>
                  <a:lnTo>
                    <a:pt x="0" y="15"/>
                  </a:lnTo>
                  <a:lnTo>
                    <a:pt x="4" y="0"/>
                  </a:lnTo>
                  <a:lnTo>
                    <a:pt x="54"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1" name="Rectangle 282"/>
            <p:cNvSpPr>
              <a:spLocks noChangeArrowheads="1"/>
            </p:cNvSpPr>
            <p:nvPr userDrawn="1"/>
          </p:nvSpPr>
          <p:spPr bwMode="gray">
            <a:xfrm>
              <a:off x="8617061" y="3564492"/>
              <a:ext cx="377591"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2" name="Rectangle 283"/>
            <p:cNvSpPr>
              <a:spLocks noChangeArrowheads="1"/>
            </p:cNvSpPr>
            <p:nvPr userDrawn="1"/>
          </p:nvSpPr>
          <p:spPr bwMode="gray">
            <a:xfrm>
              <a:off x="8617061" y="3564492"/>
              <a:ext cx="377591"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3" name="Rectangle 284"/>
            <p:cNvSpPr>
              <a:spLocks noChangeArrowheads="1"/>
            </p:cNvSpPr>
            <p:nvPr userDrawn="1"/>
          </p:nvSpPr>
          <p:spPr bwMode="gray">
            <a:xfrm>
              <a:off x="868052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4" name="Rectangle 285"/>
            <p:cNvSpPr>
              <a:spLocks noChangeArrowheads="1"/>
            </p:cNvSpPr>
            <p:nvPr userDrawn="1"/>
          </p:nvSpPr>
          <p:spPr bwMode="gray">
            <a:xfrm>
              <a:off x="8750328"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5" name="Rectangle 286"/>
            <p:cNvSpPr>
              <a:spLocks noChangeArrowheads="1"/>
            </p:cNvSpPr>
            <p:nvPr userDrawn="1"/>
          </p:nvSpPr>
          <p:spPr bwMode="gray">
            <a:xfrm>
              <a:off x="882330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6" name="Rectangle 287"/>
            <p:cNvSpPr>
              <a:spLocks noChangeArrowheads="1"/>
            </p:cNvSpPr>
            <p:nvPr userDrawn="1"/>
          </p:nvSpPr>
          <p:spPr bwMode="gray">
            <a:xfrm>
              <a:off x="889628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7" name="Rectangle 288"/>
            <p:cNvSpPr>
              <a:spLocks noChangeArrowheads="1"/>
            </p:cNvSpPr>
            <p:nvPr userDrawn="1"/>
          </p:nvSpPr>
          <p:spPr bwMode="gray">
            <a:xfrm>
              <a:off x="9369066" y="3564492"/>
              <a:ext cx="374417"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8" name="Rectangle 289"/>
            <p:cNvSpPr>
              <a:spLocks noChangeArrowheads="1"/>
            </p:cNvSpPr>
            <p:nvPr userDrawn="1"/>
          </p:nvSpPr>
          <p:spPr bwMode="gray">
            <a:xfrm>
              <a:off x="9369066" y="3564492"/>
              <a:ext cx="374417"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9" name="Rectangle 290"/>
            <p:cNvSpPr>
              <a:spLocks noChangeArrowheads="1"/>
            </p:cNvSpPr>
            <p:nvPr userDrawn="1"/>
          </p:nvSpPr>
          <p:spPr bwMode="gray">
            <a:xfrm>
              <a:off x="8994650" y="3361418"/>
              <a:ext cx="377591" cy="76787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0" name="Rectangle 291"/>
            <p:cNvSpPr>
              <a:spLocks noChangeArrowheads="1"/>
            </p:cNvSpPr>
            <p:nvPr userDrawn="1"/>
          </p:nvSpPr>
          <p:spPr bwMode="gray">
            <a:xfrm>
              <a:off x="9054938"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1" name="Rectangle 292"/>
            <p:cNvSpPr>
              <a:spLocks noChangeArrowheads="1"/>
            </p:cNvSpPr>
            <p:nvPr userDrawn="1"/>
          </p:nvSpPr>
          <p:spPr bwMode="gray">
            <a:xfrm>
              <a:off x="912791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2" name="Rectangle 293"/>
            <p:cNvSpPr>
              <a:spLocks noChangeArrowheads="1"/>
            </p:cNvSpPr>
            <p:nvPr userDrawn="1"/>
          </p:nvSpPr>
          <p:spPr bwMode="gray">
            <a:xfrm>
              <a:off x="920089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3" name="Rectangle 294"/>
            <p:cNvSpPr>
              <a:spLocks noChangeArrowheads="1"/>
            </p:cNvSpPr>
            <p:nvPr userDrawn="1"/>
          </p:nvSpPr>
          <p:spPr bwMode="gray">
            <a:xfrm>
              <a:off x="9270704"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Rectangle 295"/>
            <p:cNvSpPr>
              <a:spLocks noChangeArrowheads="1"/>
            </p:cNvSpPr>
            <p:nvPr userDrawn="1"/>
          </p:nvSpPr>
          <p:spPr bwMode="gray">
            <a:xfrm>
              <a:off x="9054938"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5" name="Rectangle 296"/>
            <p:cNvSpPr>
              <a:spLocks noChangeArrowheads="1"/>
            </p:cNvSpPr>
            <p:nvPr userDrawn="1"/>
          </p:nvSpPr>
          <p:spPr bwMode="gray">
            <a:xfrm>
              <a:off x="912791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Rectangle 297"/>
            <p:cNvSpPr>
              <a:spLocks noChangeArrowheads="1"/>
            </p:cNvSpPr>
            <p:nvPr userDrawn="1"/>
          </p:nvSpPr>
          <p:spPr bwMode="gray">
            <a:xfrm>
              <a:off x="920089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Rectangle 298"/>
            <p:cNvSpPr>
              <a:spLocks noChangeArrowheads="1"/>
            </p:cNvSpPr>
            <p:nvPr userDrawn="1"/>
          </p:nvSpPr>
          <p:spPr bwMode="gray">
            <a:xfrm>
              <a:off x="9270704"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Rectangle 299"/>
            <p:cNvSpPr>
              <a:spLocks noChangeArrowheads="1"/>
            </p:cNvSpPr>
            <p:nvPr userDrawn="1"/>
          </p:nvSpPr>
          <p:spPr bwMode="gray">
            <a:xfrm>
              <a:off x="9054938"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Rectangle 300"/>
            <p:cNvSpPr>
              <a:spLocks noChangeArrowheads="1"/>
            </p:cNvSpPr>
            <p:nvPr userDrawn="1"/>
          </p:nvSpPr>
          <p:spPr bwMode="gray">
            <a:xfrm>
              <a:off x="912791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0" name="Rectangle 301"/>
            <p:cNvSpPr>
              <a:spLocks noChangeArrowheads="1"/>
            </p:cNvSpPr>
            <p:nvPr userDrawn="1"/>
          </p:nvSpPr>
          <p:spPr bwMode="gray">
            <a:xfrm>
              <a:off x="920089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1" name="Rectangle 302"/>
            <p:cNvSpPr>
              <a:spLocks noChangeArrowheads="1"/>
            </p:cNvSpPr>
            <p:nvPr userDrawn="1"/>
          </p:nvSpPr>
          <p:spPr bwMode="gray">
            <a:xfrm>
              <a:off x="9270704"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Rectangle 303"/>
            <p:cNvSpPr>
              <a:spLocks noChangeArrowheads="1"/>
            </p:cNvSpPr>
            <p:nvPr userDrawn="1"/>
          </p:nvSpPr>
          <p:spPr bwMode="gray">
            <a:xfrm>
              <a:off x="9054938"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Rectangle 304"/>
            <p:cNvSpPr>
              <a:spLocks noChangeArrowheads="1"/>
            </p:cNvSpPr>
            <p:nvPr userDrawn="1"/>
          </p:nvSpPr>
          <p:spPr bwMode="gray">
            <a:xfrm>
              <a:off x="912791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Rectangle 305"/>
            <p:cNvSpPr>
              <a:spLocks noChangeArrowheads="1"/>
            </p:cNvSpPr>
            <p:nvPr userDrawn="1"/>
          </p:nvSpPr>
          <p:spPr bwMode="gray">
            <a:xfrm>
              <a:off x="920089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Rectangle 306"/>
            <p:cNvSpPr>
              <a:spLocks noChangeArrowheads="1"/>
            </p:cNvSpPr>
            <p:nvPr userDrawn="1"/>
          </p:nvSpPr>
          <p:spPr bwMode="gray">
            <a:xfrm>
              <a:off x="9270704"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Rectangle 307"/>
            <p:cNvSpPr>
              <a:spLocks noChangeArrowheads="1"/>
            </p:cNvSpPr>
            <p:nvPr userDrawn="1"/>
          </p:nvSpPr>
          <p:spPr bwMode="gray">
            <a:xfrm>
              <a:off x="9054938"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Rectangle 308"/>
            <p:cNvSpPr>
              <a:spLocks noChangeArrowheads="1"/>
            </p:cNvSpPr>
            <p:nvPr userDrawn="1"/>
          </p:nvSpPr>
          <p:spPr bwMode="gray">
            <a:xfrm>
              <a:off x="912791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Rectangle 309"/>
            <p:cNvSpPr>
              <a:spLocks noChangeArrowheads="1"/>
            </p:cNvSpPr>
            <p:nvPr userDrawn="1"/>
          </p:nvSpPr>
          <p:spPr bwMode="gray">
            <a:xfrm>
              <a:off x="920089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Rectangle 310"/>
            <p:cNvSpPr>
              <a:spLocks noChangeArrowheads="1"/>
            </p:cNvSpPr>
            <p:nvPr userDrawn="1"/>
          </p:nvSpPr>
          <p:spPr bwMode="gray">
            <a:xfrm>
              <a:off x="9270704"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Rectangle 311"/>
            <p:cNvSpPr>
              <a:spLocks noChangeArrowheads="1"/>
            </p:cNvSpPr>
            <p:nvPr userDrawn="1"/>
          </p:nvSpPr>
          <p:spPr bwMode="gray">
            <a:xfrm>
              <a:off x="9054938"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Rectangle 312"/>
            <p:cNvSpPr>
              <a:spLocks noChangeArrowheads="1"/>
            </p:cNvSpPr>
            <p:nvPr userDrawn="1"/>
          </p:nvSpPr>
          <p:spPr bwMode="gray">
            <a:xfrm>
              <a:off x="912791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Rectangle 313"/>
            <p:cNvSpPr>
              <a:spLocks noChangeArrowheads="1"/>
            </p:cNvSpPr>
            <p:nvPr userDrawn="1"/>
          </p:nvSpPr>
          <p:spPr bwMode="gray">
            <a:xfrm>
              <a:off x="920089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Rectangle 314"/>
            <p:cNvSpPr>
              <a:spLocks noChangeArrowheads="1"/>
            </p:cNvSpPr>
            <p:nvPr userDrawn="1"/>
          </p:nvSpPr>
          <p:spPr bwMode="gray">
            <a:xfrm>
              <a:off x="9270704"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Rectangle 315"/>
            <p:cNvSpPr>
              <a:spLocks noChangeArrowheads="1"/>
            </p:cNvSpPr>
            <p:nvPr userDrawn="1"/>
          </p:nvSpPr>
          <p:spPr bwMode="gray">
            <a:xfrm>
              <a:off x="9054938"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Rectangle 316"/>
            <p:cNvSpPr>
              <a:spLocks noChangeArrowheads="1"/>
            </p:cNvSpPr>
            <p:nvPr userDrawn="1"/>
          </p:nvSpPr>
          <p:spPr bwMode="gray">
            <a:xfrm>
              <a:off x="912791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Rectangle 317"/>
            <p:cNvSpPr>
              <a:spLocks noChangeArrowheads="1"/>
            </p:cNvSpPr>
            <p:nvPr userDrawn="1"/>
          </p:nvSpPr>
          <p:spPr bwMode="gray">
            <a:xfrm>
              <a:off x="920089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Rectangle 318"/>
            <p:cNvSpPr>
              <a:spLocks noChangeArrowheads="1"/>
            </p:cNvSpPr>
            <p:nvPr userDrawn="1"/>
          </p:nvSpPr>
          <p:spPr bwMode="gray">
            <a:xfrm>
              <a:off x="9270704"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8" name="Rectangle 319"/>
            <p:cNvSpPr>
              <a:spLocks noChangeArrowheads="1"/>
            </p:cNvSpPr>
            <p:nvPr userDrawn="1"/>
          </p:nvSpPr>
          <p:spPr bwMode="gray">
            <a:xfrm>
              <a:off x="8617061" y="3529590"/>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Rectangle 320"/>
            <p:cNvSpPr>
              <a:spLocks noChangeArrowheads="1"/>
            </p:cNvSpPr>
            <p:nvPr userDrawn="1"/>
          </p:nvSpPr>
          <p:spPr bwMode="gray">
            <a:xfrm>
              <a:off x="8994650" y="3323342"/>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Rectangle 321"/>
            <p:cNvSpPr>
              <a:spLocks noChangeArrowheads="1"/>
            </p:cNvSpPr>
            <p:nvPr userDrawn="1"/>
          </p:nvSpPr>
          <p:spPr bwMode="gray">
            <a:xfrm>
              <a:off x="9372240" y="3529590"/>
              <a:ext cx="371245"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Rectangle 322"/>
            <p:cNvSpPr>
              <a:spLocks noChangeArrowheads="1"/>
            </p:cNvSpPr>
            <p:nvPr userDrawn="1"/>
          </p:nvSpPr>
          <p:spPr bwMode="gray">
            <a:xfrm>
              <a:off x="9429355"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Rectangle 323"/>
            <p:cNvSpPr>
              <a:spLocks noChangeArrowheads="1"/>
            </p:cNvSpPr>
            <p:nvPr userDrawn="1"/>
          </p:nvSpPr>
          <p:spPr bwMode="gray">
            <a:xfrm>
              <a:off x="9502333"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Rectangle 324"/>
            <p:cNvSpPr>
              <a:spLocks noChangeArrowheads="1"/>
            </p:cNvSpPr>
            <p:nvPr userDrawn="1"/>
          </p:nvSpPr>
          <p:spPr bwMode="gray">
            <a:xfrm>
              <a:off x="9572140"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Rectangle 325"/>
            <p:cNvSpPr>
              <a:spLocks noChangeArrowheads="1"/>
            </p:cNvSpPr>
            <p:nvPr userDrawn="1"/>
          </p:nvSpPr>
          <p:spPr bwMode="gray">
            <a:xfrm>
              <a:off x="964829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Rectangle 326"/>
            <p:cNvSpPr>
              <a:spLocks noChangeArrowheads="1"/>
            </p:cNvSpPr>
            <p:nvPr userDrawn="1"/>
          </p:nvSpPr>
          <p:spPr bwMode="gray">
            <a:xfrm>
              <a:off x="8515525" y="4129290"/>
              <a:ext cx="1335843"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6" name="Freeform 327"/>
            <p:cNvSpPr>
              <a:spLocks/>
            </p:cNvSpPr>
            <p:nvPr userDrawn="1"/>
          </p:nvSpPr>
          <p:spPr bwMode="gray">
            <a:xfrm>
              <a:off x="10257513" y="2485665"/>
              <a:ext cx="1066135" cy="542588"/>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7" name="Freeform 328"/>
            <p:cNvSpPr>
              <a:spLocks/>
            </p:cNvSpPr>
            <p:nvPr userDrawn="1"/>
          </p:nvSpPr>
          <p:spPr bwMode="gray">
            <a:xfrm>
              <a:off x="10650967" y="2425378"/>
              <a:ext cx="19038" cy="225286"/>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8" name="Oval 329"/>
            <p:cNvSpPr>
              <a:spLocks noChangeArrowheads="1"/>
            </p:cNvSpPr>
            <p:nvPr userDrawn="1"/>
          </p:nvSpPr>
          <p:spPr bwMode="gray">
            <a:xfrm>
              <a:off x="10276551" y="2399994"/>
              <a:ext cx="767871" cy="7298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0" name="Freeform 330"/>
            <p:cNvSpPr>
              <a:spLocks/>
            </p:cNvSpPr>
            <p:nvPr userDrawn="1"/>
          </p:nvSpPr>
          <p:spPr bwMode="gray">
            <a:xfrm>
              <a:off x="10260687" y="2622105"/>
              <a:ext cx="485473" cy="307784"/>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1" name="Freeform 331"/>
            <p:cNvSpPr>
              <a:spLocks/>
            </p:cNvSpPr>
            <p:nvPr userDrawn="1"/>
          </p:nvSpPr>
          <p:spPr bwMode="gray">
            <a:xfrm>
              <a:off x="10260687" y="2622105"/>
              <a:ext cx="434705" cy="307784"/>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78C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2" name="Freeform 332"/>
            <p:cNvSpPr>
              <a:spLocks/>
            </p:cNvSpPr>
            <p:nvPr userDrawn="1"/>
          </p:nvSpPr>
          <p:spPr bwMode="gray">
            <a:xfrm>
              <a:off x="11498165" y="2568163"/>
              <a:ext cx="415667" cy="222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3" name="Freeform 333"/>
            <p:cNvSpPr>
              <a:spLocks/>
            </p:cNvSpPr>
            <p:nvPr userDrawn="1"/>
          </p:nvSpPr>
          <p:spPr bwMode="gray">
            <a:xfrm>
              <a:off x="11415666" y="2641144"/>
              <a:ext cx="415667" cy="15866"/>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4" name="Freeform 334"/>
            <p:cNvSpPr>
              <a:spLocks/>
            </p:cNvSpPr>
            <p:nvPr userDrawn="1"/>
          </p:nvSpPr>
          <p:spPr bwMode="gray">
            <a:xfrm>
              <a:off x="10714428" y="4928891"/>
              <a:ext cx="57114" cy="272880"/>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5" name="Freeform 335"/>
            <p:cNvSpPr>
              <a:spLocks/>
            </p:cNvSpPr>
            <p:nvPr userDrawn="1"/>
          </p:nvSpPr>
          <p:spPr bwMode="gray">
            <a:xfrm>
              <a:off x="10714428" y="4928891"/>
              <a:ext cx="28558" cy="272880"/>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6" name="Freeform 336"/>
            <p:cNvSpPr>
              <a:spLocks/>
            </p:cNvSpPr>
            <p:nvPr userDrawn="1"/>
          </p:nvSpPr>
          <p:spPr bwMode="gray">
            <a:xfrm>
              <a:off x="10330493" y="4519572"/>
              <a:ext cx="209419" cy="209419"/>
            </a:xfrm>
            <a:custGeom>
              <a:avLst/>
              <a:gdLst>
                <a:gd name="T0" fmla="*/ 66 w 66"/>
                <a:gd name="T1" fmla="*/ 43 h 66"/>
                <a:gd name="T2" fmla="*/ 43 w 66"/>
                <a:gd name="T3" fmla="*/ 66 h 66"/>
                <a:gd name="T4" fmla="*/ 0 w 66"/>
                <a:gd name="T5" fmla="*/ 23 h 66"/>
                <a:gd name="T6" fmla="*/ 22 w 66"/>
                <a:gd name="T7" fmla="*/ 0 h 66"/>
                <a:gd name="T8" fmla="*/ 66 w 66"/>
                <a:gd name="T9" fmla="*/ 43 h 66"/>
              </a:gdLst>
              <a:ahLst/>
              <a:cxnLst>
                <a:cxn ang="0">
                  <a:pos x="T0" y="T1"/>
                </a:cxn>
                <a:cxn ang="0">
                  <a:pos x="T2" y="T3"/>
                </a:cxn>
                <a:cxn ang="0">
                  <a:pos x="T4" y="T5"/>
                </a:cxn>
                <a:cxn ang="0">
                  <a:pos x="T6" y="T7"/>
                </a:cxn>
                <a:cxn ang="0">
                  <a:pos x="T8" y="T9"/>
                </a:cxn>
              </a:cxnLst>
              <a:rect l="0" t="0" r="r" b="b"/>
              <a:pathLst>
                <a:path w="66" h="66">
                  <a:moveTo>
                    <a:pt x="66" y="43"/>
                  </a:moveTo>
                  <a:lnTo>
                    <a:pt x="43" y="66"/>
                  </a:lnTo>
                  <a:lnTo>
                    <a:pt x="0" y="23"/>
                  </a:lnTo>
                  <a:lnTo>
                    <a:pt x="22" y="0"/>
                  </a:lnTo>
                  <a:lnTo>
                    <a:pt x="66" y="4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7" name="Freeform 337"/>
            <p:cNvSpPr>
              <a:spLocks/>
            </p:cNvSpPr>
            <p:nvPr userDrawn="1"/>
          </p:nvSpPr>
          <p:spPr bwMode="gray">
            <a:xfrm>
              <a:off x="9981461" y="4170540"/>
              <a:ext cx="406147" cy="406147"/>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8" name="Freeform 338"/>
            <p:cNvSpPr>
              <a:spLocks/>
            </p:cNvSpPr>
            <p:nvPr userDrawn="1"/>
          </p:nvSpPr>
          <p:spPr bwMode="gray">
            <a:xfrm>
              <a:off x="10432030" y="4621109"/>
              <a:ext cx="688547" cy="682201"/>
            </a:xfrm>
            <a:custGeom>
              <a:avLst/>
              <a:gdLst>
                <a:gd name="T0" fmla="*/ 217 w 217"/>
                <a:gd name="T1" fmla="*/ 183 h 215"/>
                <a:gd name="T2" fmla="*/ 184 w 217"/>
                <a:gd name="T3" fmla="*/ 215 h 215"/>
                <a:gd name="T4" fmla="*/ 0 w 217"/>
                <a:gd name="T5" fmla="*/ 32 h 215"/>
                <a:gd name="T6" fmla="*/ 32 w 217"/>
                <a:gd name="T7" fmla="*/ 0 h 215"/>
                <a:gd name="T8" fmla="*/ 217 w 217"/>
                <a:gd name="T9" fmla="*/ 183 h 215"/>
              </a:gdLst>
              <a:ahLst/>
              <a:cxnLst>
                <a:cxn ang="0">
                  <a:pos x="T0" y="T1"/>
                </a:cxn>
                <a:cxn ang="0">
                  <a:pos x="T2" y="T3"/>
                </a:cxn>
                <a:cxn ang="0">
                  <a:pos x="T4" y="T5"/>
                </a:cxn>
                <a:cxn ang="0">
                  <a:pos x="T6" y="T7"/>
                </a:cxn>
                <a:cxn ang="0">
                  <a:pos x="T8" y="T9"/>
                </a:cxn>
              </a:cxnLst>
              <a:rect l="0" t="0" r="r" b="b"/>
              <a:pathLst>
                <a:path w="217" h="215">
                  <a:moveTo>
                    <a:pt x="217" y="183"/>
                  </a:moveTo>
                  <a:lnTo>
                    <a:pt x="184" y="215"/>
                  </a:lnTo>
                  <a:lnTo>
                    <a:pt x="0" y="32"/>
                  </a:lnTo>
                  <a:lnTo>
                    <a:pt x="32" y="0"/>
                  </a:lnTo>
                  <a:lnTo>
                    <a:pt x="21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9" name="Freeform 339"/>
            <p:cNvSpPr>
              <a:spLocks/>
            </p:cNvSpPr>
            <p:nvPr userDrawn="1"/>
          </p:nvSpPr>
          <p:spPr bwMode="gray">
            <a:xfrm>
              <a:off x="10305109" y="4497360"/>
              <a:ext cx="120575" cy="114229"/>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0" name="Freeform 340"/>
            <p:cNvSpPr>
              <a:spLocks/>
            </p:cNvSpPr>
            <p:nvPr userDrawn="1"/>
          </p:nvSpPr>
          <p:spPr bwMode="gray">
            <a:xfrm>
              <a:off x="10070305" y="4262557"/>
              <a:ext cx="92019" cy="92019"/>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1" name="Freeform 341"/>
            <p:cNvSpPr>
              <a:spLocks/>
            </p:cNvSpPr>
            <p:nvPr userDrawn="1"/>
          </p:nvSpPr>
          <p:spPr bwMode="gray">
            <a:xfrm>
              <a:off x="10505008" y="4627455"/>
              <a:ext cx="615566" cy="583836"/>
            </a:xfrm>
            <a:custGeom>
              <a:avLst/>
              <a:gdLst>
                <a:gd name="T0" fmla="*/ 194 w 194"/>
                <a:gd name="T1" fmla="*/ 181 h 184"/>
                <a:gd name="T2" fmla="*/ 191 w 194"/>
                <a:gd name="T3" fmla="*/ 184 h 184"/>
                <a:gd name="T4" fmla="*/ 0 w 194"/>
                <a:gd name="T5" fmla="*/ 11 h 184"/>
                <a:gd name="T6" fmla="*/ 12 w 194"/>
                <a:gd name="T7" fmla="*/ 0 h 184"/>
                <a:gd name="T8" fmla="*/ 194 w 194"/>
                <a:gd name="T9" fmla="*/ 181 h 184"/>
              </a:gdLst>
              <a:ahLst/>
              <a:cxnLst>
                <a:cxn ang="0">
                  <a:pos x="T0" y="T1"/>
                </a:cxn>
                <a:cxn ang="0">
                  <a:pos x="T2" y="T3"/>
                </a:cxn>
                <a:cxn ang="0">
                  <a:pos x="T4" y="T5"/>
                </a:cxn>
                <a:cxn ang="0">
                  <a:pos x="T6" y="T7"/>
                </a:cxn>
                <a:cxn ang="0">
                  <a:pos x="T8" y="T9"/>
                </a:cxn>
              </a:cxnLst>
              <a:rect l="0" t="0" r="r" b="b"/>
              <a:pathLst>
                <a:path w="194" h="184">
                  <a:moveTo>
                    <a:pt x="194" y="181"/>
                  </a:moveTo>
                  <a:lnTo>
                    <a:pt x="191" y="184"/>
                  </a:lnTo>
                  <a:lnTo>
                    <a:pt x="0" y="11"/>
                  </a:lnTo>
                  <a:lnTo>
                    <a:pt x="12" y="0"/>
                  </a:lnTo>
                  <a:lnTo>
                    <a:pt x="194" y="18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2" name="Freeform 342"/>
            <p:cNvSpPr>
              <a:spLocks/>
            </p:cNvSpPr>
            <p:nvPr userDrawn="1"/>
          </p:nvSpPr>
          <p:spPr bwMode="gray">
            <a:xfrm>
              <a:off x="10438376" y="4690915"/>
              <a:ext cx="587010" cy="612394"/>
            </a:xfrm>
            <a:custGeom>
              <a:avLst/>
              <a:gdLst>
                <a:gd name="T0" fmla="*/ 182 w 185"/>
                <a:gd name="T1" fmla="*/ 193 h 193"/>
                <a:gd name="T2" fmla="*/ 185 w 185"/>
                <a:gd name="T3" fmla="*/ 190 h 193"/>
                <a:gd name="T4" fmla="*/ 12 w 185"/>
                <a:gd name="T5" fmla="*/ 0 h 193"/>
                <a:gd name="T6" fmla="*/ 0 w 185"/>
                <a:gd name="T7" fmla="*/ 12 h 193"/>
                <a:gd name="T8" fmla="*/ 182 w 185"/>
                <a:gd name="T9" fmla="*/ 193 h 193"/>
              </a:gdLst>
              <a:ahLst/>
              <a:cxnLst>
                <a:cxn ang="0">
                  <a:pos x="T0" y="T1"/>
                </a:cxn>
                <a:cxn ang="0">
                  <a:pos x="T2" y="T3"/>
                </a:cxn>
                <a:cxn ang="0">
                  <a:pos x="T4" y="T5"/>
                </a:cxn>
                <a:cxn ang="0">
                  <a:pos x="T6" y="T7"/>
                </a:cxn>
                <a:cxn ang="0">
                  <a:pos x="T8" y="T9"/>
                </a:cxn>
              </a:cxnLst>
              <a:rect l="0" t="0" r="r" b="b"/>
              <a:pathLst>
                <a:path w="185" h="193">
                  <a:moveTo>
                    <a:pt x="182" y="193"/>
                  </a:moveTo>
                  <a:lnTo>
                    <a:pt x="185" y="190"/>
                  </a:lnTo>
                  <a:lnTo>
                    <a:pt x="12" y="0"/>
                  </a:lnTo>
                  <a:lnTo>
                    <a:pt x="0" y="12"/>
                  </a:lnTo>
                  <a:lnTo>
                    <a:pt x="182" y="19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3" name="Freeform 343"/>
            <p:cNvSpPr>
              <a:spLocks/>
            </p:cNvSpPr>
            <p:nvPr userDrawn="1"/>
          </p:nvSpPr>
          <p:spPr bwMode="gray">
            <a:xfrm>
              <a:off x="10565297" y="5201771"/>
              <a:ext cx="580664" cy="8567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4" name="Oval 344"/>
            <p:cNvSpPr>
              <a:spLocks noChangeArrowheads="1"/>
            </p:cNvSpPr>
            <p:nvPr userDrawn="1"/>
          </p:nvSpPr>
          <p:spPr bwMode="gray">
            <a:xfrm>
              <a:off x="10298763"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5" name="Oval 345"/>
            <p:cNvSpPr>
              <a:spLocks noChangeArrowheads="1"/>
            </p:cNvSpPr>
            <p:nvPr userDrawn="1"/>
          </p:nvSpPr>
          <p:spPr bwMode="gray">
            <a:xfrm>
              <a:off x="1063192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6" name="Oval 346"/>
            <p:cNvSpPr>
              <a:spLocks noChangeArrowheads="1"/>
            </p:cNvSpPr>
            <p:nvPr userDrawn="1"/>
          </p:nvSpPr>
          <p:spPr bwMode="gray">
            <a:xfrm>
              <a:off x="10885771"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7" name="Freeform 347"/>
            <p:cNvSpPr>
              <a:spLocks/>
            </p:cNvSpPr>
            <p:nvPr userDrawn="1"/>
          </p:nvSpPr>
          <p:spPr bwMode="gray">
            <a:xfrm>
              <a:off x="10175014" y="5036774"/>
              <a:ext cx="301438" cy="355378"/>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8" name="Freeform 348"/>
            <p:cNvSpPr>
              <a:spLocks/>
            </p:cNvSpPr>
            <p:nvPr userDrawn="1"/>
          </p:nvSpPr>
          <p:spPr bwMode="gray">
            <a:xfrm>
              <a:off x="10473278" y="5287443"/>
              <a:ext cx="3174"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9" name="Freeform 349"/>
            <p:cNvSpPr>
              <a:spLocks/>
            </p:cNvSpPr>
            <p:nvPr userDrawn="1"/>
          </p:nvSpPr>
          <p:spPr bwMode="gray">
            <a:xfrm>
              <a:off x="10175014" y="5036774"/>
              <a:ext cx="114229" cy="355378"/>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0" name="Freeform 350"/>
            <p:cNvSpPr>
              <a:spLocks/>
            </p:cNvSpPr>
            <p:nvPr userDrawn="1"/>
          </p:nvSpPr>
          <p:spPr bwMode="gray">
            <a:xfrm>
              <a:off x="10368569" y="5036774"/>
              <a:ext cx="793255" cy="355378"/>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1" name="Freeform 351"/>
            <p:cNvSpPr>
              <a:spLocks/>
            </p:cNvSpPr>
            <p:nvPr userDrawn="1"/>
          </p:nvSpPr>
          <p:spPr bwMode="gray">
            <a:xfrm>
              <a:off x="10368569" y="5036774"/>
              <a:ext cx="263362" cy="355378"/>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2" name="Freeform 352"/>
            <p:cNvSpPr>
              <a:spLocks/>
            </p:cNvSpPr>
            <p:nvPr userDrawn="1"/>
          </p:nvSpPr>
          <p:spPr bwMode="gray">
            <a:xfrm>
              <a:off x="10387607" y="53762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3" name="Freeform 353"/>
            <p:cNvSpPr>
              <a:spLocks/>
            </p:cNvSpPr>
            <p:nvPr userDrawn="1"/>
          </p:nvSpPr>
          <p:spPr bwMode="gray">
            <a:xfrm>
              <a:off x="10387607" y="5376288"/>
              <a:ext cx="0" cy="3174"/>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4" name="Freeform 354"/>
            <p:cNvSpPr>
              <a:spLocks/>
            </p:cNvSpPr>
            <p:nvPr userDrawn="1"/>
          </p:nvSpPr>
          <p:spPr bwMode="gray">
            <a:xfrm>
              <a:off x="10387607" y="5369942"/>
              <a:ext cx="0" cy="3174"/>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5" name="Freeform 355"/>
            <p:cNvSpPr>
              <a:spLocks/>
            </p:cNvSpPr>
            <p:nvPr userDrawn="1"/>
          </p:nvSpPr>
          <p:spPr bwMode="gray">
            <a:xfrm>
              <a:off x="10387607" y="538580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6" name="Freeform 356"/>
            <p:cNvSpPr>
              <a:spLocks/>
            </p:cNvSpPr>
            <p:nvPr userDrawn="1"/>
          </p:nvSpPr>
          <p:spPr bwMode="gray">
            <a:xfrm>
              <a:off x="10403471" y="5287443"/>
              <a:ext cx="758353" cy="104711"/>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7" name="Freeform 357"/>
            <p:cNvSpPr>
              <a:spLocks/>
            </p:cNvSpPr>
            <p:nvPr userDrawn="1"/>
          </p:nvSpPr>
          <p:spPr bwMode="gray">
            <a:xfrm>
              <a:off x="10419338" y="5074850"/>
              <a:ext cx="177689" cy="212593"/>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8" name="Freeform 358"/>
            <p:cNvSpPr>
              <a:spLocks/>
            </p:cNvSpPr>
            <p:nvPr userDrawn="1"/>
          </p:nvSpPr>
          <p:spPr bwMode="gray">
            <a:xfrm>
              <a:off x="10419338" y="5074850"/>
              <a:ext cx="177689" cy="212593"/>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9" name="Oval 359"/>
            <p:cNvSpPr>
              <a:spLocks noChangeArrowheads="1"/>
            </p:cNvSpPr>
            <p:nvPr userDrawn="1"/>
          </p:nvSpPr>
          <p:spPr bwMode="gray">
            <a:xfrm>
              <a:off x="10425684"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Oval 360"/>
            <p:cNvSpPr>
              <a:spLocks noChangeArrowheads="1"/>
            </p:cNvSpPr>
            <p:nvPr userDrawn="1"/>
          </p:nvSpPr>
          <p:spPr bwMode="gray">
            <a:xfrm>
              <a:off x="10463760"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Oval 361"/>
            <p:cNvSpPr>
              <a:spLocks noChangeArrowheads="1"/>
            </p:cNvSpPr>
            <p:nvPr userDrawn="1"/>
          </p:nvSpPr>
          <p:spPr bwMode="gray">
            <a:xfrm>
              <a:off x="1093653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Oval 362"/>
            <p:cNvSpPr>
              <a:spLocks noChangeArrowheads="1"/>
            </p:cNvSpPr>
            <p:nvPr userDrawn="1"/>
          </p:nvSpPr>
          <p:spPr bwMode="gray">
            <a:xfrm>
              <a:off x="10974615"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Oval 363"/>
            <p:cNvSpPr>
              <a:spLocks noChangeArrowheads="1"/>
            </p:cNvSpPr>
            <p:nvPr userDrawn="1"/>
          </p:nvSpPr>
          <p:spPr bwMode="gray">
            <a:xfrm>
              <a:off x="10758850"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Oval 364"/>
            <p:cNvSpPr>
              <a:spLocks noChangeArrowheads="1"/>
            </p:cNvSpPr>
            <p:nvPr userDrawn="1"/>
          </p:nvSpPr>
          <p:spPr bwMode="gray">
            <a:xfrm>
              <a:off x="10796926"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Freeform 365"/>
            <p:cNvSpPr>
              <a:spLocks/>
            </p:cNvSpPr>
            <p:nvPr userDrawn="1"/>
          </p:nvSpPr>
          <p:spPr bwMode="gray">
            <a:xfrm>
              <a:off x="10463760" y="5360422"/>
              <a:ext cx="72980" cy="76153"/>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Freeform 366"/>
            <p:cNvSpPr>
              <a:spLocks/>
            </p:cNvSpPr>
            <p:nvPr userDrawn="1"/>
          </p:nvSpPr>
          <p:spPr bwMode="gray">
            <a:xfrm>
              <a:off x="10796926" y="5360422"/>
              <a:ext cx="79327"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Freeform 367"/>
            <p:cNvSpPr>
              <a:spLocks/>
            </p:cNvSpPr>
            <p:nvPr userDrawn="1"/>
          </p:nvSpPr>
          <p:spPr bwMode="gray">
            <a:xfrm>
              <a:off x="10974615" y="5360422"/>
              <a:ext cx="76153"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Freeform 368"/>
            <p:cNvSpPr>
              <a:spLocks/>
            </p:cNvSpPr>
            <p:nvPr userDrawn="1"/>
          </p:nvSpPr>
          <p:spPr bwMode="gray">
            <a:xfrm>
              <a:off x="10235302" y="531917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Freeform 369"/>
            <p:cNvSpPr>
              <a:spLocks/>
            </p:cNvSpPr>
            <p:nvPr userDrawn="1"/>
          </p:nvSpPr>
          <p:spPr bwMode="gray">
            <a:xfrm>
              <a:off x="10235302" y="535090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Freeform 370"/>
            <p:cNvSpPr>
              <a:spLocks/>
            </p:cNvSpPr>
            <p:nvPr userDrawn="1"/>
          </p:nvSpPr>
          <p:spPr bwMode="gray">
            <a:xfrm>
              <a:off x="10206744" y="5074850"/>
              <a:ext cx="196727" cy="212593"/>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Freeform 371"/>
            <p:cNvSpPr>
              <a:spLocks/>
            </p:cNvSpPr>
            <p:nvPr userDrawn="1"/>
          </p:nvSpPr>
          <p:spPr bwMode="gray">
            <a:xfrm>
              <a:off x="10206744" y="5074850"/>
              <a:ext cx="161825" cy="212593"/>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Freeform 372"/>
            <p:cNvSpPr>
              <a:spLocks/>
            </p:cNvSpPr>
            <p:nvPr userDrawn="1"/>
          </p:nvSpPr>
          <p:spPr bwMode="gray">
            <a:xfrm>
              <a:off x="10006845" y="4195924"/>
              <a:ext cx="19038" cy="345860"/>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Freeform 373"/>
            <p:cNvSpPr>
              <a:spLocks/>
            </p:cNvSpPr>
            <p:nvPr userDrawn="1"/>
          </p:nvSpPr>
          <p:spPr bwMode="gray">
            <a:xfrm>
              <a:off x="10406646" y="4595725"/>
              <a:ext cx="155479" cy="15230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Freeform 374"/>
            <p:cNvSpPr>
              <a:spLocks/>
            </p:cNvSpPr>
            <p:nvPr userDrawn="1"/>
          </p:nvSpPr>
          <p:spPr bwMode="gray">
            <a:xfrm>
              <a:off x="9990979" y="4557649"/>
              <a:ext cx="120575" cy="85673"/>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Oval 375"/>
            <p:cNvSpPr>
              <a:spLocks noChangeArrowheads="1"/>
            </p:cNvSpPr>
            <p:nvPr userDrawn="1"/>
          </p:nvSpPr>
          <p:spPr bwMode="gray">
            <a:xfrm>
              <a:off x="9984633" y="4503706"/>
              <a:ext cx="63460" cy="63460"/>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Oval 376"/>
            <p:cNvSpPr>
              <a:spLocks noChangeArrowheads="1"/>
            </p:cNvSpPr>
            <p:nvPr userDrawn="1"/>
          </p:nvSpPr>
          <p:spPr bwMode="gray">
            <a:xfrm>
              <a:off x="10000499" y="4522744"/>
              <a:ext cx="31730" cy="2855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Rectangle 377"/>
            <p:cNvSpPr>
              <a:spLocks noChangeArrowheads="1"/>
            </p:cNvSpPr>
            <p:nvPr userDrawn="1"/>
          </p:nvSpPr>
          <p:spPr bwMode="gray">
            <a:xfrm>
              <a:off x="9384933" y="4319671"/>
              <a:ext cx="174517" cy="44422"/>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Rectangle 378"/>
            <p:cNvSpPr>
              <a:spLocks noChangeArrowheads="1"/>
            </p:cNvSpPr>
            <p:nvPr userDrawn="1"/>
          </p:nvSpPr>
          <p:spPr bwMode="gray">
            <a:xfrm>
              <a:off x="9384933" y="4364093"/>
              <a:ext cx="174517" cy="358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Freeform 379"/>
            <p:cNvSpPr>
              <a:spLocks/>
            </p:cNvSpPr>
            <p:nvPr userDrawn="1"/>
          </p:nvSpPr>
          <p:spPr bwMode="gray">
            <a:xfrm>
              <a:off x="9559448" y="4722646"/>
              <a:ext cx="545760" cy="241150"/>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Freeform 380"/>
            <p:cNvSpPr>
              <a:spLocks/>
            </p:cNvSpPr>
            <p:nvPr userDrawn="1"/>
          </p:nvSpPr>
          <p:spPr bwMode="gray">
            <a:xfrm>
              <a:off x="8528217" y="4947929"/>
              <a:ext cx="1418342" cy="241150"/>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Rectangle 381"/>
            <p:cNvSpPr>
              <a:spLocks noChangeArrowheads="1"/>
            </p:cNvSpPr>
            <p:nvPr userDrawn="1"/>
          </p:nvSpPr>
          <p:spPr bwMode="gray">
            <a:xfrm>
              <a:off x="8528217" y="4893989"/>
              <a:ext cx="1418342" cy="5394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Oval 382"/>
            <p:cNvSpPr>
              <a:spLocks noChangeArrowheads="1"/>
            </p:cNvSpPr>
            <p:nvPr userDrawn="1"/>
          </p:nvSpPr>
          <p:spPr bwMode="gray">
            <a:xfrm>
              <a:off x="8972440" y="5027256"/>
              <a:ext cx="60288"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3" name="Oval 383"/>
            <p:cNvSpPr>
              <a:spLocks noChangeArrowheads="1"/>
            </p:cNvSpPr>
            <p:nvPr userDrawn="1"/>
          </p:nvSpPr>
          <p:spPr bwMode="gray">
            <a:xfrm>
              <a:off x="9086668" y="5027256"/>
              <a:ext cx="66634"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4" name="Oval 384"/>
            <p:cNvSpPr>
              <a:spLocks noChangeArrowheads="1"/>
            </p:cNvSpPr>
            <p:nvPr userDrawn="1"/>
          </p:nvSpPr>
          <p:spPr bwMode="gray">
            <a:xfrm>
              <a:off x="9204069" y="5027256"/>
              <a:ext cx="63460"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Rectangle 385"/>
            <p:cNvSpPr>
              <a:spLocks noChangeArrowheads="1"/>
            </p:cNvSpPr>
            <p:nvPr userDrawn="1"/>
          </p:nvSpPr>
          <p:spPr bwMode="gray">
            <a:xfrm>
              <a:off x="9035900" y="4722646"/>
              <a:ext cx="174517" cy="17134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Rectangle 386"/>
            <p:cNvSpPr>
              <a:spLocks noChangeArrowheads="1"/>
            </p:cNvSpPr>
            <p:nvPr userDrawn="1"/>
          </p:nvSpPr>
          <p:spPr bwMode="gray">
            <a:xfrm>
              <a:off x="8864557" y="4722646"/>
              <a:ext cx="171343" cy="171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7" name="Rectangle 387"/>
            <p:cNvSpPr>
              <a:spLocks noChangeArrowheads="1"/>
            </p:cNvSpPr>
            <p:nvPr userDrawn="1"/>
          </p:nvSpPr>
          <p:spPr bwMode="gray">
            <a:xfrm>
              <a:off x="8864557" y="4551303"/>
              <a:ext cx="171343" cy="17134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8" name="Rectangle 388"/>
            <p:cNvSpPr>
              <a:spLocks noChangeArrowheads="1"/>
            </p:cNvSpPr>
            <p:nvPr userDrawn="1"/>
          </p:nvSpPr>
          <p:spPr bwMode="gray">
            <a:xfrm>
              <a:off x="9210415" y="4722646"/>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Rectangle 389"/>
            <p:cNvSpPr>
              <a:spLocks noChangeArrowheads="1"/>
            </p:cNvSpPr>
            <p:nvPr userDrawn="1"/>
          </p:nvSpPr>
          <p:spPr bwMode="gray">
            <a:xfrm>
              <a:off x="9384933" y="4722646"/>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Rectangle 390"/>
            <p:cNvSpPr>
              <a:spLocks noChangeArrowheads="1"/>
            </p:cNvSpPr>
            <p:nvPr userDrawn="1"/>
          </p:nvSpPr>
          <p:spPr bwMode="gray">
            <a:xfrm>
              <a:off x="9035900" y="4551303"/>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391"/>
            <p:cNvSpPr>
              <a:spLocks noChangeArrowheads="1"/>
            </p:cNvSpPr>
            <p:nvPr userDrawn="1"/>
          </p:nvSpPr>
          <p:spPr bwMode="gray">
            <a:xfrm>
              <a:off x="9210415" y="4551303"/>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2" name="Rectangle 392"/>
            <p:cNvSpPr>
              <a:spLocks noChangeArrowheads="1"/>
            </p:cNvSpPr>
            <p:nvPr userDrawn="1"/>
          </p:nvSpPr>
          <p:spPr bwMode="gray">
            <a:xfrm>
              <a:off x="9442047" y="4424382"/>
              <a:ext cx="41250" cy="241150"/>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3" name="Freeform 393"/>
            <p:cNvSpPr>
              <a:spLocks/>
            </p:cNvSpPr>
            <p:nvPr userDrawn="1"/>
          </p:nvSpPr>
          <p:spPr bwMode="gray">
            <a:xfrm>
              <a:off x="8908979" y="5138310"/>
              <a:ext cx="917004" cy="53942"/>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4" name="Freeform 394"/>
            <p:cNvSpPr>
              <a:spLocks/>
            </p:cNvSpPr>
            <p:nvPr userDrawn="1"/>
          </p:nvSpPr>
          <p:spPr bwMode="gray">
            <a:xfrm>
              <a:off x="10841348" y="2904503"/>
              <a:ext cx="79327" cy="276054"/>
            </a:xfrm>
            <a:custGeom>
              <a:avLst/>
              <a:gdLst>
                <a:gd name="T0" fmla="*/ 25 w 25"/>
                <a:gd name="T1" fmla="*/ 87 h 87"/>
                <a:gd name="T2" fmla="*/ 0 w 25"/>
                <a:gd name="T3" fmla="*/ 87 h 87"/>
                <a:gd name="T4" fmla="*/ 12 w 25"/>
                <a:gd name="T5" fmla="*/ 0 h 87"/>
                <a:gd name="T6" fmla="*/ 25 w 25"/>
                <a:gd name="T7" fmla="*/ 87 h 87"/>
              </a:gdLst>
              <a:ahLst/>
              <a:cxnLst>
                <a:cxn ang="0">
                  <a:pos x="T0" y="T1"/>
                </a:cxn>
                <a:cxn ang="0">
                  <a:pos x="T2" y="T3"/>
                </a:cxn>
                <a:cxn ang="0">
                  <a:pos x="T4" y="T5"/>
                </a:cxn>
                <a:cxn ang="0">
                  <a:pos x="T6" y="T7"/>
                </a:cxn>
              </a:cxnLst>
              <a:rect l="0" t="0" r="r" b="b"/>
              <a:pathLst>
                <a:path w="25" h="87">
                  <a:moveTo>
                    <a:pt x="25" y="87"/>
                  </a:moveTo>
                  <a:lnTo>
                    <a:pt x="0" y="87"/>
                  </a:lnTo>
                  <a:lnTo>
                    <a:pt x="12" y="0"/>
                  </a:lnTo>
                  <a:lnTo>
                    <a:pt x="25" y="87"/>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5" name="Freeform 395"/>
            <p:cNvSpPr>
              <a:spLocks/>
            </p:cNvSpPr>
            <p:nvPr userDrawn="1"/>
          </p:nvSpPr>
          <p:spPr bwMode="gray">
            <a:xfrm>
              <a:off x="10742986" y="3263056"/>
              <a:ext cx="276054" cy="774217"/>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6" name="Freeform 396"/>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7" name="Freeform 397"/>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8" name="Rectangle 398"/>
            <p:cNvSpPr>
              <a:spLocks noChangeArrowheads="1"/>
            </p:cNvSpPr>
            <p:nvPr userDrawn="1"/>
          </p:nvSpPr>
          <p:spPr bwMode="gray">
            <a:xfrm>
              <a:off x="10781062" y="3316996"/>
              <a:ext cx="12692"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9" name="Rectangle 399"/>
            <p:cNvSpPr>
              <a:spLocks noChangeArrowheads="1"/>
            </p:cNvSpPr>
            <p:nvPr userDrawn="1"/>
          </p:nvSpPr>
          <p:spPr bwMode="gray">
            <a:xfrm>
              <a:off x="10809618"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0" name="Rectangle 400"/>
            <p:cNvSpPr>
              <a:spLocks noChangeArrowheads="1"/>
            </p:cNvSpPr>
            <p:nvPr userDrawn="1"/>
          </p:nvSpPr>
          <p:spPr bwMode="gray">
            <a:xfrm>
              <a:off x="10841348"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1" name="Rectangle 401"/>
            <p:cNvSpPr>
              <a:spLocks noChangeArrowheads="1"/>
            </p:cNvSpPr>
            <p:nvPr userDrawn="1"/>
          </p:nvSpPr>
          <p:spPr bwMode="gray">
            <a:xfrm>
              <a:off x="10873079"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2" name="Rectangle 402"/>
            <p:cNvSpPr>
              <a:spLocks noChangeArrowheads="1"/>
            </p:cNvSpPr>
            <p:nvPr userDrawn="1"/>
          </p:nvSpPr>
          <p:spPr bwMode="gray">
            <a:xfrm>
              <a:off x="1090163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3" name="Rectangle 403"/>
            <p:cNvSpPr>
              <a:spLocks noChangeArrowheads="1"/>
            </p:cNvSpPr>
            <p:nvPr userDrawn="1"/>
          </p:nvSpPr>
          <p:spPr bwMode="gray">
            <a:xfrm>
              <a:off x="1093336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4" name="Rectangle 404"/>
            <p:cNvSpPr>
              <a:spLocks noChangeArrowheads="1"/>
            </p:cNvSpPr>
            <p:nvPr userDrawn="1"/>
          </p:nvSpPr>
          <p:spPr bwMode="gray">
            <a:xfrm>
              <a:off x="10965097"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5" name="Freeform 405"/>
            <p:cNvSpPr>
              <a:spLocks noEditPoints="1"/>
            </p:cNvSpPr>
            <p:nvPr userDrawn="1"/>
          </p:nvSpPr>
          <p:spPr bwMode="gray">
            <a:xfrm>
              <a:off x="10409818" y="3256710"/>
              <a:ext cx="336340" cy="777391"/>
            </a:xfrm>
            <a:custGeom>
              <a:avLst/>
              <a:gdLst>
                <a:gd name="T0" fmla="*/ 96 w 106"/>
                <a:gd name="T1" fmla="*/ 38 h 245"/>
                <a:gd name="T2" fmla="*/ 54 w 106"/>
                <a:gd name="T3" fmla="*/ 14 h 245"/>
                <a:gd name="T4" fmla="*/ 50 w 106"/>
                <a:gd name="T5" fmla="*/ 0 h 245"/>
                <a:gd name="T6" fmla="*/ 9 w 106"/>
                <a:gd name="T7" fmla="*/ 38 h 245"/>
                <a:gd name="T8" fmla="*/ 106 w 106"/>
                <a:gd name="T9" fmla="*/ 245 h 245"/>
                <a:gd name="T10" fmla="*/ 78 w 106"/>
                <a:gd name="T11" fmla="*/ 78 h 245"/>
                <a:gd name="T12" fmla="*/ 78 w 106"/>
                <a:gd name="T13" fmla="*/ 94 h 245"/>
                <a:gd name="T14" fmla="*/ 66 w 106"/>
                <a:gd name="T15" fmla="*/ 120 h 245"/>
                <a:gd name="T16" fmla="*/ 66 w 106"/>
                <a:gd name="T17" fmla="*/ 120 h 245"/>
                <a:gd name="T18" fmla="*/ 66 w 106"/>
                <a:gd name="T19" fmla="*/ 167 h 245"/>
                <a:gd name="T20" fmla="*/ 20 w 106"/>
                <a:gd name="T21" fmla="*/ 78 h 245"/>
                <a:gd name="T22" fmla="*/ 20 w 106"/>
                <a:gd name="T23" fmla="*/ 94 h 245"/>
                <a:gd name="T24" fmla="*/ 9 w 106"/>
                <a:gd name="T25" fmla="*/ 120 h 245"/>
                <a:gd name="T26" fmla="*/ 9 w 106"/>
                <a:gd name="T27" fmla="*/ 120 h 245"/>
                <a:gd name="T28" fmla="*/ 9 w 106"/>
                <a:gd name="T29" fmla="*/ 167 h 245"/>
                <a:gd name="T30" fmla="*/ 20 w 106"/>
                <a:gd name="T31" fmla="*/ 193 h 245"/>
                <a:gd name="T32" fmla="*/ 9 w 106"/>
                <a:gd name="T33" fmla="*/ 239 h 245"/>
                <a:gd name="T34" fmla="*/ 22 w 106"/>
                <a:gd name="T35" fmla="*/ 239 h 245"/>
                <a:gd name="T36" fmla="*/ 22 w 106"/>
                <a:gd name="T37" fmla="*/ 239 h 245"/>
                <a:gd name="T38" fmla="*/ 30 w 106"/>
                <a:gd name="T39" fmla="*/ 209 h 245"/>
                <a:gd name="T40" fmla="*/ 34 w 106"/>
                <a:gd name="T41" fmla="*/ 209 h 245"/>
                <a:gd name="T42" fmla="*/ 28 w 106"/>
                <a:gd name="T43" fmla="*/ 193 h 245"/>
                <a:gd name="T44" fmla="*/ 39 w 106"/>
                <a:gd name="T45" fmla="*/ 167 h 245"/>
                <a:gd name="T46" fmla="*/ 39 w 106"/>
                <a:gd name="T47" fmla="*/ 167 h 245"/>
                <a:gd name="T48" fmla="*/ 39 w 106"/>
                <a:gd name="T49" fmla="*/ 120 h 245"/>
                <a:gd name="T50" fmla="*/ 28 w 106"/>
                <a:gd name="T51" fmla="*/ 94 h 245"/>
                <a:gd name="T52" fmla="*/ 28 w 106"/>
                <a:gd name="T53" fmla="*/ 78 h 245"/>
                <a:gd name="T54" fmla="*/ 47 w 106"/>
                <a:gd name="T55" fmla="*/ 239 h 245"/>
                <a:gd name="T56" fmla="*/ 47 w 106"/>
                <a:gd name="T57" fmla="*/ 239 h 245"/>
                <a:gd name="T58" fmla="*/ 55 w 106"/>
                <a:gd name="T59" fmla="*/ 209 h 245"/>
                <a:gd name="T60" fmla="*/ 47 w 106"/>
                <a:gd name="T61" fmla="*/ 173 h 245"/>
                <a:gd name="T62" fmla="*/ 47 w 106"/>
                <a:gd name="T63" fmla="*/ 167 h 245"/>
                <a:gd name="T64" fmla="*/ 58 w 106"/>
                <a:gd name="T65" fmla="*/ 142 h 245"/>
                <a:gd name="T66" fmla="*/ 58 w 106"/>
                <a:gd name="T67" fmla="*/ 142 h 245"/>
                <a:gd name="T68" fmla="*/ 58 w 106"/>
                <a:gd name="T69" fmla="*/ 94 h 245"/>
                <a:gd name="T70" fmla="*/ 47 w 106"/>
                <a:gd name="T71" fmla="*/ 58 h 245"/>
                <a:gd name="T72" fmla="*/ 59 w 106"/>
                <a:gd name="T73" fmla="*/ 239 h 245"/>
                <a:gd name="T74" fmla="*/ 66 w 106"/>
                <a:gd name="T75" fmla="*/ 173 h 245"/>
                <a:gd name="T76" fmla="*/ 66 w 106"/>
                <a:gd name="T77" fmla="*/ 173 h 245"/>
                <a:gd name="T78" fmla="*/ 71 w 106"/>
                <a:gd name="T79" fmla="*/ 209 h 245"/>
                <a:gd name="T80" fmla="*/ 76 w 106"/>
                <a:gd name="T81" fmla="*/ 209 h 245"/>
                <a:gd name="T82" fmla="*/ 84 w 106"/>
                <a:gd name="T83" fmla="*/ 239 h 245"/>
                <a:gd name="T84" fmla="*/ 96 w 106"/>
                <a:gd name="T85" fmla="*/ 239 h 245"/>
                <a:gd name="T86" fmla="*/ 96 w 106"/>
                <a:gd name="T87" fmla="*/ 239 h 245"/>
                <a:gd name="T88" fmla="*/ 96 w 106"/>
                <a:gd name="T89" fmla="*/ 173 h 245"/>
                <a:gd name="T90" fmla="*/ 85 w 106"/>
                <a:gd name="T91" fmla="*/ 147 h 245"/>
                <a:gd name="T92" fmla="*/ 85 w 106"/>
                <a:gd name="T93" fmla="*/ 142 h 245"/>
                <a:gd name="T94" fmla="*/ 96 w 106"/>
                <a:gd name="T95" fmla="*/ 115 h 245"/>
                <a:gd name="T96" fmla="*/ 96 w 106"/>
                <a:gd name="T97" fmla="*/ 115 h 245"/>
                <a:gd name="T98" fmla="*/ 96 w 106"/>
                <a:gd name="T99" fmla="*/ 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245">
                  <a:moveTo>
                    <a:pt x="106" y="53"/>
                  </a:moveTo>
                  <a:lnTo>
                    <a:pt x="106" y="46"/>
                  </a:lnTo>
                  <a:lnTo>
                    <a:pt x="96" y="46"/>
                  </a:lnTo>
                  <a:lnTo>
                    <a:pt x="96" y="38"/>
                  </a:lnTo>
                  <a:lnTo>
                    <a:pt x="88" y="38"/>
                  </a:lnTo>
                  <a:lnTo>
                    <a:pt x="88" y="29"/>
                  </a:lnTo>
                  <a:lnTo>
                    <a:pt x="54" y="29"/>
                  </a:lnTo>
                  <a:lnTo>
                    <a:pt x="54" y="14"/>
                  </a:lnTo>
                  <a:lnTo>
                    <a:pt x="71" y="14"/>
                  </a:lnTo>
                  <a:lnTo>
                    <a:pt x="54" y="4"/>
                  </a:lnTo>
                  <a:lnTo>
                    <a:pt x="54" y="0"/>
                  </a:lnTo>
                  <a:lnTo>
                    <a:pt x="50" y="0"/>
                  </a:lnTo>
                  <a:lnTo>
                    <a:pt x="50" y="29"/>
                  </a:lnTo>
                  <a:lnTo>
                    <a:pt x="18" y="29"/>
                  </a:lnTo>
                  <a:lnTo>
                    <a:pt x="18" y="38"/>
                  </a:lnTo>
                  <a:lnTo>
                    <a:pt x="9" y="38"/>
                  </a:lnTo>
                  <a:lnTo>
                    <a:pt x="9" y="46"/>
                  </a:lnTo>
                  <a:lnTo>
                    <a:pt x="0" y="46"/>
                  </a:lnTo>
                  <a:lnTo>
                    <a:pt x="0" y="245"/>
                  </a:lnTo>
                  <a:lnTo>
                    <a:pt x="106" y="245"/>
                  </a:lnTo>
                  <a:lnTo>
                    <a:pt x="106" y="53"/>
                  </a:lnTo>
                  <a:close/>
                  <a:moveTo>
                    <a:pt x="66" y="58"/>
                  </a:moveTo>
                  <a:lnTo>
                    <a:pt x="78" y="58"/>
                  </a:lnTo>
                  <a:lnTo>
                    <a:pt x="78" y="78"/>
                  </a:lnTo>
                  <a:lnTo>
                    <a:pt x="66" y="78"/>
                  </a:lnTo>
                  <a:lnTo>
                    <a:pt x="66" y="58"/>
                  </a:lnTo>
                  <a:close/>
                  <a:moveTo>
                    <a:pt x="66" y="94"/>
                  </a:moveTo>
                  <a:lnTo>
                    <a:pt x="78" y="94"/>
                  </a:lnTo>
                  <a:lnTo>
                    <a:pt x="78" y="115"/>
                  </a:lnTo>
                  <a:lnTo>
                    <a:pt x="66" y="115"/>
                  </a:lnTo>
                  <a:lnTo>
                    <a:pt x="66" y="94"/>
                  </a:lnTo>
                  <a:close/>
                  <a:moveTo>
                    <a:pt x="66" y="120"/>
                  </a:moveTo>
                  <a:lnTo>
                    <a:pt x="78" y="120"/>
                  </a:lnTo>
                  <a:lnTo>
                    <a:pt x="78" y="142"/>
                  </a:lnTo>
                  <a:lnTo>
                    <a:pt x="66" y="142"/>
                  </a:lnTo>
                  <a:lnTo>
                    <a:pt x="66" y="120"/>
                  </a:lnTo>
                  <a:close/>
                  <a:moveTo>
                    <a:pt x="66" y="147"/>
                  </a:moveTo>
                  <a:lnTo>
                    <a:pt x="78" y="147"/>
                  </a:lnTo>
                  <a:lnTo>
                    <a:pt x="78" y="167"/>
                  </a:lnTo>
                  <a:lnTo>
                    <a:pt x="66" y="167"/>
                  </a:lnTo>
                  <a:lnTo>
                    <a:pt x="66" y="147"/>
                  </a:lnTo>
                  <a:close/>
                  <a:moveTo>
                    <a:pt x="9" y="58"/>
                  </a:moveTo>
                  <a:lnTo>
                    <a:pt x="20" y="58"/>
                  </a:lnTo>
                  <a:lnTo>
                    <a:pt x="20" y="78"/>
                  </a:lnTo>
                  <a:lnTo>
                    <a:pt x="9" y="78"/>
                  </a:lnTo>
                  <a:lnTo>
                    <a:pt x="9" y="58"/>
                  </a:lnTo>
                  <a:close/>
                  <a:moveTo>
                    <a:pt x="9" y="94"/>
                  </a:moveTo>
                  <a:lnTo>
                    <a:pt x="20" y="94"/>
                  </a:lnTo>
                  <a:lnTo>
                    <a:pt x="20" y="115"/>
                  </a:lnTo>
                  <a:lnTo>
                    <a:pt x="9" y="115"/>
                  </a:lnTo>
                  <a:lnTo>
                    <a:pt x="9" y="94"/>
                  </a:lnTo>
                  <a:close/>
                  <a:moveTo>
                    <a:pt x="9" y="120"/>
                  </a:moveTo>
                  <a:lnTo>
                    <a:pt x="20" y="120"/>
                  </a:lnTo>
                  <a:lnTo>
                    <a:pt x="20" y="142"/>
                  </a:lnTo>
                  <a:lnTo>
                    <a:pt x="9" y="142"/>
                  </a:lnTo>
                  <a:lnTo>
                    <a:pt x="9" y="120"/>
                  </a:lnTo>
                  <a:close/>
                  <a:moveTo>
                    <a:pt x="9" y="147"/>
                  </a:moveTo>
                  <a:lnTo>
                    <a:pt x="20" y="147"/>
                  </a:lnTo>
                  <a:lnTo>
                    <a:pt x="20" y="167"/>
                  </a:lnTo>
                  <a:lnTo>
                    <a:pt x="9" y="167"/>
                  </a:lnTo>
                  <a:lnTo>
                    <a:pt x="9" y="147"/>
                  </a:lnTo>
                  <a:close/>
                  <a:moveTo>
                    <a:pt x="9" y="173"/>
                  </a:moveTo>
                  <a:lnTo>
                    <a:pt x="20" y="173"/>
                  </a:lnTo>
                  <a:lnTo>
                    <a:pt x="20" y="193"/>
                  </a:lnTo>
                  <a:lnTo>
                    <a:pt x="9" y="193"/>
                  </a:lnTo>
                  <a:lnTo>
                    <a:pt x="9" y="173"/>
                  </a:lnTo>
                  <a:close/>
                  <a:moveTo>
                    <a:pt x="13" y="239"/>
                  </a:moveTo>
                  <a:lnTo>
                    <a:pt x="9" y="239"/>
                  </a:lnTo>
                  <a:lnTo>
                    <a:pt x="9" y="209"/>
                  </a:lnTo>
                  <a:lnTo>
                    <a:pt x="13" y="209"/>
                  </a:lnTo>
                  <a:lnTo>
                    <a:pt x="13" y="239"/>
                  </a:lnTo>
                  <a:close/>
                  <a:moveTo>
                    <a:pt x="22" y="239"/>
                  </a:moveTo>
                  <a:lnTo>
                    <a:pt x="17" y="239"/>
                  </a:lnTo>
                  <a:lnTo>
                    <a:pt x="17" y="209"/>
                  </a:lnTo>
                  <a:lnTo>
                    <a:pt x="22" y="209"/>
                  </a:lnTo>
                  <a:lnTo>
                    <a:pt x="22" y="239"/>
                  </a:lnTo>
                  <a:close/>
                  <a:moveTo>
                    <a:pt x="30" y="239"/>
                  </a:moveTo>
                  <a:lnTo>
                    <a:pt x="25" y="239"/>
                  </a:lnTo>
                  <a:lnTo>
                    <a:pt x="25" y="209"/>
                  </a:lnTo>
                  <a:lnTo>
                    <a:pt x="30" y="209"/>
                  </a:lnTo>
                  <a:lnTo>
                    <a:pt x="30" y="239"/>
                  </a:lnTo>
                  <a:close/>
                  <a:moveTo>
                    <a:pt x="38" y="239"/>
                  </a:moveTo>
                  <a:lnTo>
                    <a:pt x="34" y="239"/>
                  </a:lnTo>
                  <a:lnTo>
                    <a:pt x="34" y="209"/>
                  </a:lnTo>
                  <a:lnTo>
                    <a:pt x="38" y="209"/>
                  </a:lnTo>
                  <a:lnTo>
                    <a:pt x="38" y="239"/>
                  </a:lnTo>
                  <a:close/>
                  <a:moveTo>
                    <a:pt x="39" y="193"/>
                  </a:moveTo>
                  <a:lnTo>
                    <a:pt x="28" y="193"/>
                  </a:lnTo>
                  <a:lnTo>
                    <a:pt x="28" y="173"/>
                  </a:lnTo>
                  <a:lnTo>
                    <a:pt x="39" y="173"/>
                  </a:lnTo>
                  <a:lnTo>
                    <a:pt x="39" y="193"/>
                  </a:lnTo>
                  <a:close/>
                  <a:moveTo>
                    <a:pt x="39" y="167"/>
                  </a:moveTo>
                  <a:lnTo>
                    <a:pt x="28" y="167"/>
                  </a:lnTo>
                  <a:lnTo>
                    <a:pt x="28" y="147"/>
                  </a:lnTo>
                  <a:lnTo>
                    <a:pt x="39" y="147"/>
                  </a:lnTo>
                  <a:lnTo>
                    <a:pt x="39" y="167"/>
                  </a:lnTo>
                  <a:close/>
                  <a:moveTo>
                    <a:pt x="39" y="142"/>
                  </a:moveTo>
                  <a:lnTo>
                    <a:pt x="28" y="142"/>
                  </a:lnTo>
                  <a:lnTo>
                    <a:pt x="28" y="120"/>
                  </a:lnTo>
                  <a:lnTo>
                    <a:pt x="39" y="120"/>
                  </a:lnTo>
                  <a:lnTo>
                    <a:pt x="39" y="142"/>
                  </a:lnTo>
                  <a:close/>
                  <a:moveTo>
                    <a:pt x="39" y="115"/>
                  </a:moveTo>
                  <a:lnTo>
                    <a:pt x="28" y="115"/>
                  </a:lnTo>
                  <a:lnTo>
                    <a:pt x="28" y="94"/>
                  </a:lnTo>
                  <a:lnTo>
                    <a:pt x="39" y="94"/>
                  </a:lnTo>
                  <a:lnTo>
                    <a:pt x="39" y="115"/>
                  </a:lnTo>
                  <a:close/>
                  <a:moveTo>
                    <a:pt x="39" y="78"/>
                  </a:moveTo>
                  <a:lnTo>
                    <a:pt x="28" y="78"/>
                  </a:lnTo>
                  <a:lnTo>
                    <a:pt x="28" y="58"/>
                  </a:lnTo>
                  <a:lnTo>
                    <a:pt x="39" y="58"/>
                  </a:lnTo>
                  <a:lnTo>
                    <a:pt x="39" y="78"/>
                  </a:lnTo>
                  <a:close/>
                  <a:moveTo>
                    <a:pt x="47" y="239"/>
                  </a:moveTo>
                  <a:lnTo>
                    <a:pt x="42" y="239"/>
                  </a:lnTo>
                  <a:lnTo>
                    <a:pt x="42" y="209"/>
                  </a:lnTo>
                  <a:lnTo>
                    <a:pt x="47" y="209"/>
                  </a:lnTo>
                  <a:lnTo>
                    <a:pt x="47" y="239"/>
                  </a:lnTo>
                  <a:close/>
                  <a:moveTo>
                    <a:pt x="55" y="239"/>
                  </a:moveTo>
                  <a:lnTo>
                    <a:pt x="50" y="239"/>
                  </a:lnTo>
                  <a:lnTo>
                    <a:pt x="50" y="209"/>
                  </a:lnTo>
                  <a:lnTo>
                    <a:pt x="55" y="209"/>
                  </a:lnTo>
                  <a:lnTo>
                    <a:pt x="55" y="239"/>
                  </a:lnTo>
                  <a:close/>
                  <a:moveTo>
                    <a:pt x="58" y="193"/>
                  </a:moveTo>
                  <a:lnTo>
                    <a:pt x="47" y="193"/>
                  </a:lnTo>
                  <a:lnTo>
                    <a:pt x="47" y="173"/>
                  </a:lnTo>
                  <a:lnTo>
                    <a:pt x="58" y="173"/>
                  </a:lnTo>
                  <a:lnTo>
                    <a:pt x="58" y="193"/>
                  </a:lnTo>
                  <a:close/>
                  <a:moveTo>
                    <a:pt x="58" y="167"/>
                  </a:moveTo>
                  <a:lnTo>
                    <a:pt x="47" y="167"/>
                  </a:lnTo>
                  <a:lnTo>
                    <a:pt x="47" y="147"/>
                  </a:lnTo>
                  <a:lnTo>
                    <a:pt x="58" y="147"/>
                  </a:lnTo>
                  <a:lnTo>
                    <a:pt x="58" y="167"/>
                  </a:lnTo>
                  <a:close/>
                  <a:moveTo>
                    <a:pt x="58" y="142"/>
                  </a:moveTo>
                  <a:lnTo>
                    <a:pt x="47" y="142"/>
                  </a:lnTo>
                  <a:lnTo>
                    <a:pt x="47" y="120"/>
                  </a:lnTo>
                  <a:lnTo>
                    <a:pt x="58" y="120"/>
                  </a:lnTo>
                  <a:lnTo>
                    <a:pt x="58" y="142"/>
                  </a:lnTo>
                  <a:close/>
                  <a:moveTo>
                    <a:pt x="58" y="115"/>
                  </a:moveTo>
                  <a:lnTo>
                    <a:pt x="47" y="115"/>
                  </a:lnTo>
                  <a:lnTo>
                    <a:pt x="47" y="94"/>
                  </a:lnTo>
                  <a:lnTo>
                    <a:pt x="58" y="94"/>
                  </a:lnTo>
                  <a:lnTo>
                    <a:pt x="58" y="115"/>
                  </a:lnTo>
                  <a:close/>
                  <a:moveTo>
                    <a:pt x="58" y="78"/>
                  </a:moveTo>
                  <a:lnTo>
                    <a:pt x="47" y="78"/>
                  </a:lnTo>
                  <a:lnTo>
                    <a:pt x="47" y="58"/>
                  </a:lnTo>
                  <a:lnTo>
                    <a:pt x="58" y="58"/>
                  </a:lnTo>
                  <a:lnTo>
                    <a:pt x="58" y="78"/>
                  </a:lnTo>
                  <a:close/>
                  <a:moveTo>
                    <a:pt x="63" y="239"/>
                  </a:moveTo>
                  <a:lnTo>
                    <a:pt x="59" y="239"/>
                  </a:lnTo>
                  <a:lnTo>
                    <a:pt x="59" y="209"/>
                  </a:lnTo>
                  <a:lnTo>
                    <a:pt x="63" y="209"/>
                  </a:lnTo>
                  <a:lnTo>
                    <a:pt x="63" y="239"/>
                  </a:lnTo>
                  <a:close/>
                  <a:moveTo>
                    <a:pt x="66" y="173"/>
                  </a:moveTo>
                  <a:lnTo>
                    <a:pt x="78" y="173"/>
                  </a:lnTo>
                  <a:lnTo>
                    <a:pt x="78" y="193"/>
                  </a:lnTo>
                  <a:lnTo>
                    <a:pt x="66" y="193"/>
                  </a:lnTo>
                  <a:lnTo>
                    <a:pt x="66" y="173"/>
                  </a:lnTo>
                  <a:close/>
                  <a:moveTo>
                    <a:pt x="71" y="239"/>
                  </a:moveTo>
                  <a:lnTo>
                    <a:pt x="67" y="239"/>
                  </a:lnTo>
                  <a:lnTo>
                    <a:pt x="67" y="209"/>
                  </a:lnTo>
                  <a:lnTo>
                    <a:pt x="71" y="209"/>
                  </a:lnTo>
                  <a:lnTo>
                    <a:pt x="71" y="239"/>
                  </a:lnTo>
                  <a:close/>
                  <a:moveTo>
                    <a:pt x="79" y="239"/>
                  </a:moveTo>
                  <a:lnTo>
                    <a:pt x="76" y="239"/>
                  </a:lnTo>
                  <a:lnTo>
                    <a:pt x="76" y="209"/>
                  </a:lnTo>
                  <a:lnTo>
                    <a:pt x="79" y="209"/>
                  </a:lnTo>
                  <a:lnTo>
                    <a:pt x="79" y="239"/>
                  </a:lnTo>
                  <a:close/>
                  <a:moveTo>
                    <a:pt x="88" y="239"/>
                  </a:moveTo>
                  <a:lnTo>
                    <a:pt x="84" y="239"/>
                  </a:lnTo>
                  <a:lnTo>
                    <a:pt x="84" y="209"/>
                  </a:lnTo>
                  <a:lnTo>
                    <a:pt x="88" y="209"/>
                  </a:lnTo>
                  <a:lnTo>
                    <a:pt x="88" y="239"/>
                  </a:lnTo>
                  <a:close/>
                  <a:moveTo>
                    <a:pt x="96" y="239"/>
                  </a:moveTo>
                  <a:lnTo>
                    <a:pt x="92" y="239"/>
                  </a:lnTo>
                  <a:lnTo>
                    <a:pt x="92" y="209"/>
                  </a:lnTo>
                  <a:lnTo>
                    <a:pt x="96" y="209"/>
                  </a:lnTo>
                  <a:lnTo>
                    <a:pt x="96" y="239"/>
                  </a:lnTo>
                  <a:close/>
                  <a:moveTo>
                    <a:pt x="96" y="193"/>
                  </a:moveTo>
                  <a:lnTo>
                    <a:pt x="85" y="193"/>
                  </a:lnTo>
                  <a:lnTo>
                    <a:pt x="85" y="173"/>
                  </a:lnTo>
                  <a:lnTo>
                    <a:pt x="96" y="173"/>
                  </a:lnTo>
                  <a:lnTo>
                    <a:pt x="96" y="193"/>
                  </a:lnTo>
                  <a:close/>
                  <a:moveTo>
                    <a:pt x="96" y="167"/>
                  </a:moveTo>
                  <a:lnTo>
                    <a:pt x="85" y="167"/>
                  </a:lnTo>
                  <a:lnTo>
                    <a:pt x="85" y="147"/>
                  </a:lnTo>
                  <a:lnTo>
                    <a:pt x="96" y="147"/>
                  </a:lnTo>
                  <a:lnTo>
                    <a:pt x="96" y="167"/>
                  </a:lnTo>
                  <a:close/>
                  <a:moveTo>
                    <a:pt x="96" y="142"/>
                  </a:moveTo>
                  <a:lnTo>
                    <a:pt x="85" y="142"/>
                  </a:lnTo>
                  <a:lnTo>
                    <a:pt x="85" y="120"/>
                  </a:lnTo>
                  <a:lnTo>
                    <a:pt x="96" y="120"/>
                  </a:lnTo>
                  <a:lnTo>
                    <a:pt x="96" y="142"/>
                  </a:lnTo>
                  <a:close/>
                  <a:moveTo>
                    <a:pt x="96" y="115"/>
                  </a:moveTo>
                  <a:lnTo>
                    <a:pt x="85" y="115"/>
                  </a:lnTo>
                  <a:lnTo>
                    <a:pt x="85" y="94"/>
                  </a:lnTo>
                  <a:lnTo>
                    <a:pt x="96" y="94"/>
                  </a:lnTo>
                  <a:lnTo>
                    <a:pt x="96" y="115"/>
                  </a:lnTo>
                  <a:close/>
                  <a:moveTo>
                    <a:pt x="96" y="78"/>
                  </a:moveTo>
                  <a:lnTo>
                    <a:pt x="85" y="78"/>
                  </a:lnTo>
                  <a:lnTo>
                    <a:pt x="85" y="58"/>
                  </a:lnTo>
                  <a:lnTo>
                    <a:pt x="96" y="58"/>
                  </a:lnTo>
                  <a:lnTo>
                    <a:pt x="96" y="78"/>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6" name="Rectangle 406"/>
            <p:cNvSpPr>
              <a:spLocks noChangeArrowheads="1"/>
            </p:cNvSpPr>
            <p:nvPr userDrawn="1"/>
          </p:nvSpPr>
          <p:spPr bwMode="gray">
            <a:xfrm>
              <a:off x="11019038" y="3393149"/>
              <a:ext cx="304610" cy="6441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7" name="Rectangle 407"/>
            <p:cNvSpPr>
              <a:spLocks noChangeArrowheads="1"/>
            </p:cNvSpPr>
            <p:nvPr userDrawn="1"/>
          </p:nvSpPr>
          <p:spPr bwMode="gray">
            <a:xfrm>
              <a:off x="11047596" y="3367765"/>
              <a:ext cx="250670" cy="25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8" name="Rectangle 408"/>
            <p:cNvSpPr>
              <a:spLocks noChangeArrowheads="1"/>
            </p:cNvSpPr>
            <p:nvPr userDrawn="1"/>
          </p:nvSpPr>
          <p:spPr bwMode="gray">
            <a:xfrm>
              <a:off x="11069806" y="3339208"/>
              <a:ext cx="203073" cy="2855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9" name="Freeform 409"/>
            <p:cNvSpPr>
              <a:spLocks/>
            </p:cNvSpPr>
            <p:nvPr userDrawn="1"/>
          </p:nvSpPr>
          <p:spPr bwMode="gray">
            <a:xfrm>
              <a:off x="11041250"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0" name="Freeform 410"/>
            <p:cNvSpPr>
              <a:spLocks/>
            </p:cNvSpPr>
            <p:nvPr userDrawn="1"/>
          </p:nvSpPr>
          <p:spPr bwMode="gray">
            <a:xfrm>
              <a:off x="11088844"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1" name="Freeform 411"/>
            <p:cNvSpPr>
              <a:spLocks/>
            </p:cNvSpPr>
            <p:nvPr userDrawn="1"/>
          </p:nvSpPr>
          <p:spPr bwMode="gray">
            <a:xfrm>
              <a:off x="11136441" y="3564492"/>
              <a:ext cx="25384" cy="38076"/>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2" name="Freeform 412"/>
            <p:cNvSpPr>
              <a:spLocks/>
            </p:cNvSpPr>
            <p:nvPr userDrawn="1"/>
          </p:nvSpPr>
          <p:spPr bwMode="gray">
            <a:xfrm>
              <a:off x="11180863"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3" name="Freeform 413"/>
            <p:cNvSpPr>
              <a:spLocks/>
            </p:cNvSpPr>
            <p:nvPr userDrawn="1"/>
          </p:nvSpPr>
          <p:spPr bwMode="gray">
            <a:xfrm>
              <a:off x="11228457"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7" name="Freeform 414"/>
            <p:cNvSpPr>
              <a:spLocks/>
            </p:cNvSpPr>
            <p:nvPr userDrawn="1"/>
          </p:nvSpPr>
          <p:spPr bwMode="gray">
            <a:xfrm>
              <a:off x="11272879" y="3564492"/>
              <a:ext cx="28558" cy="38076"/>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8" name="Freeform 415"/>
            <p:cNvSpPr>
              <a:spLocks/>
            </p:cNvSpPr>
            <p:nvPr userDrawn="1"/>
          </p:nvSpPr>
          <p:spPr bwMode="gray">
            <a:xfrm>
              <a:off x="11041250"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9" name="Freeform 416"/>
            <p:cNvSpPr>
              <a:spLocks/>
            </p:cNvSpPr>
            <p:nvPr userDrawn="1"/>
          </p:nvSpPr>
          <p:spPr bwMode="gray">
            <a:xfrm>
              <a:off x="11088844"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0" name="Freeform 417"/>
            <p:cNvSpPr>
              <a:spLocks/>
            </p:cNvSpPr>
            <p:nvPr userDrawn="1"/>
          </p:nvSpPr>
          <p:spPr bwMode="gray">
            <a:xfrm>
              <a:off x="11136441" y="3621606"/>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1" name="Freeform 418"/>
            <p:cNvSpPr>
              <a:spLocks/>
            </p:cNvSpPr>
            <p:nvPr userDrawn="1"/>
          </p:nvSpPr>
          <p:spPr bwMode="gray">
            <a:xfrm>
              <a:off x="11180863"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2" name="Freeform 419"/>
            <p:cNvSpPr>
              <a:spLocks/>
            </p:cNvSpPr>
            <p:nvPr userDrawn="1"/>
          </p:nvSpPr>
          <p:spPr bwMode="gray">
            <a:xfrm>
              <a:off x="11228457"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3" name="Freeform 420"/>
            <p:cNvSpPr>
              <a:spLocks/>
            </p:cNvSpPr>
            <p:nvPr userDrawn="1"/>
          </p:nvSpPr>
          <p:spPr bwMode="gray">
            <a:xfrm>
              <a:off x="11272879" y="3621606"/>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4" name="Freeform 421"/>
            <p:cNvSpPr>
              <a:spLocks/>
            </p:cNvSpPr>
            <p:nvPr userDrawn="1"/>
          </p:nvSpPr>
          <p:spPr bwMode="gray">
            <a:xfrm>
              <a:off x="11041250"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5" name="Freeform 422"/>
            <p:cNvSpPr>
              <a:spLocks/>
            </p:cNvSpPr>
            <p:nvPr userDrawn="1"/>
          </p:nvSpPr>
          <p:spPr bwMode="gray">
            <a:xfrm>
              <a:off x="11088844"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6" name="Freeform 423"/>
            <p:cNvSpPr>
              <a:spLocks/>
            </p:cNvSpPr>
            <p:nvPr userDrawn="1"/>
          </p:nvSpPr>
          <p:spPr bwMode="gray">
            <a:xfrm>
              <a:off x="11136441" y="3675549"/>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7" name="Freeform 424"/>
            <p:cNvSpPr>
              <a:spLocks/>
            </p:cNvSpPr>
            <p:nvPr userDrawn="1"/>
          </p:nvSpPr>
          <p:spPr bwMode="gray">
            <a:xfrm>
              <a:off x="11180863"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8" name="Freeform 425"/>
            <p:cNvSpPr>
              <a:spLocks/>
            </p:cNvSpPr>
            <p:nvPr userDrawn="1"/>
          </p:nvSpPr>
          <p:spPr bwMode="gray">
            <a:xfrm>
              <a:off x="11228457"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9" name="Freeform 426"/>
            <p:cNvSpPr>
              <a:spLocks/>
            </p:cNvSpPr>
            <p:nvPr userDrawn="1"/>
          </p:nvSpPr>
          <p:spPr bwMode="gray">
            <a:xfrm>
              <a:off x="11272879" y="3675549"/>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0" name="Freeform 427"/>
            <p:cNvSpPr>
              <a:spLocks/>
            </p:cNvSpPr>
            <p:nvPr userDrawn="1"/>
          </p:nvSpPr>
          <p:spPr bwMode="gray">
            <a:xfrm>
              <a:off x="11041250"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1" name="Freeform 428"/>
            <p:cNvSpPr>
              <a:spLocks/>
            </p:cNvSpPr>
            <p:nvPr userDrawn="1"/>
          </p:nvSpPr>
          <p:spPr bwMode="gray">
            <a:xfrm>
              <a:off x="11088844"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2" name="Freeform 429"/>
            <p:cNvSpPr>
              <a:spLocks/>
            </p:cNvSpPr>
            <p:nvPr userDrawn="1"/>
          </p:nvSpPr>
          <p:spPr bwMode="gray">
            <a:xfrm>
              <a:off x="11136441" y="3735835"/>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3" name="Freeform 430"/>
            <p:cNvSpPr>
              <a:spLocks/>
            </p:cNvSpPr>
            <p:nvPr userDrawn="1"/>
          </p:nvSpPr>
          <p:spPr bwMode="gray">
            <a:xfrm>
              <a:off x="11180863"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4" name="Freeform 431"/>
            <p:cNvSpPr>
              <a:spLocks/>
            </p:cNvSpPr>
            <p:nvPr userDrawn="1"/>
          </p:nvSpPr>
          <p:spPr bwMode="gray">
            <a:xfrm>
              <a:off x="11228457"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5" name="Freeform 432"/>
            <p:cNvSpPr>
              <a:spLocks/>
            </p:cNvSpPr>
            <p:nvPr userDrawn="1"/>
          </p:nvSpPr>
          <p:spPr bwMode="gray">
            <a:xfrm>
              <a:off x="11272879" y="3735835"/>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6" name="Freeform 433"/>
            <p:cNvSpPr>
              <a:spLocks/>
            </p:cNvSpPr>
            <p:nvPr userDrawn="1"/>
          </p:nvSpPr>
          <p:spPr bwMode="gray">
            <a:xfrm>
              <a:off x="11041250"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7" name="Freeform 434"/>
            <p:cNvSpPr>
              <a:spLocks/>
            </p:cNvSpPr>
            <p:nvPr userDrawn="1"/>
          </p:nvSpPr>
          <p:spPr bwMode="gray">
            <a:xfrm>
              <a:off x="11088844"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8" name="Freeform 435"/>
            <p:cNvSpPr>
              <a:spLocks/>
            </p:cNvSpPr>
            <p:nvPr userDrawn="1"/>
          </p:nvSpPr>
          <p:spPr bwMode="gray">
            <a:xfrm>
              <a:off x="11136441" y="3789777"/>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9" name="Freeform 436"/>
            <p:cNvSpPr>
              <a:spLocks/>
            </p:cNvSpPr>
            <p:nvPr userDrawn="1"/>
          </p:nvSpPr>
          <p:spPr bwMode="gray">
            <a:xfrm>
              <a:off x="11180863"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0" name="Freeform 437"/>
            <p:cNvSpPr>
              <a:spLocks/>
            </p:cNvSpPr>
            <p:nvPr userDrawn="1"/>
          </p:nvSpPr>
          <p:spPr bwMode="gray">
            <a:xfrm>
              <a:off x="11228457"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1" name="Freeform 438"/>
            <p:cNvSpPr>
              <a:spLocks/>
            </p:cNvSpPr>
            <p:nvPr userDrawn="1"/>
          </p:nvSpPr>
          <p:spPr bwMode="gray">
            <a:xfrm>
              <a:off x="11272879" y="3789777"/>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2" name="Freeform 439"/>
            <p:cNvSpPr>
              <a:spLocks/>
            </p:cNvSpPr>
            <p:nvPr userDrawn="1"/>
          </p:nvSpPr>
          <p:spPr bwMode="gray">
            <a:xfrm>
              <a:off x="11041250"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3" name="Freeform 440"/>
            <p:cNvSpPr>
              <a:spLocks/>
            </p:cNvSpPr>
            <p:nvPr userDrawn="1"/>
          </p:nvSpPr>
          <p:spPr bwMode="gray">
            <a:xfrm>
              <a:off x="11088844"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4" name="Freeform 441"/>
            <p:cNvSpPr>
              <a:spLocks/>
            </p:cNvSpPr>
            <p:nvPr userDrawn="1"/>
          </p:nvSpPr>
          <p:spPr bwMode="gray">
            <a:xfrm>
              <a:off x="11136441" y="3850064"/>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5" name="Freeform 443"/>
            <p:cNvSpPr>
              <a:spLocks/>
            </p:cNvSpPr>
            <p:nvPr userDrawn="1"/>
          </p:nvSpPr>
          <p:spPr bwMode="gray">
            <a:xfrm>
              <a:off x="11180861"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6" name="Freeform 444"/>
            <p:cNvSpPr>
              <a:spLocks/>
            </p:cNvSpPr>
            <p:nvPr userDrawn="1"/>
          </p:nvSpPr>
          <p:spPr bwMode="gray">
            <a:xfrm>
              <a:off x="11228457"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7" name="Freeform 445"/>
            <p:cNvSpPr>
              <a:spLocks/>
            </p:cNvSpPr>
            <p:nvPr userDrawn="1"/>
          </p:nvSpPr>
          <p:spPr bwMode="gray">
            <a:xfrm>
              <a:off x="11272879" y="3850062"/>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8" name="Freeform 446"/>
            <p:cNvSpPr>
              <a:spLocks/>
            </p:cNvSpPr>
            <p:nvPr userDrawn="1"/>
          </p:nvSpPr>
          <p:spPr bwMode="gray">
            <a:xfrm>
              <a:off x="11041248"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9" name="Freeform 447"/>
            <p:cNvSpPr>
              <a:spLocks/>
            </p:cNvSpPr>
            <p:nvPr userDrawn="1"/>
          </p:nvSpPr>
          <p:spPr bwMode="gray">
            <a:xfrm>
              <a:off x="11088844"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0" name="Freeform 448"/>
            <p:cNvSpPr>
              <a:spLocks/>
            </p:cNvSpPr>
            <p:nvPr userDrawn="1"/>
          </p:nvSpPr>
          <p:spPr bwMode="gray">
            <a:xfrm>
              <a:off x="11136439" y="3907176"/>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1" name="Freeform 449"/>
            <p:cNvSpPr>
              <a:spLocks/>
            </p:cNvSpPr>
            <p:nvPr userDrawn="1"/>
          </p:nvSpPr>
          <p:spPr bwMode="gray">
            <a:xfrm>
              <a:off x="11180861"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2" name="Freeform 450"/>
            <p:cNvSpPr>
              <a:spLocks/>
            </p:cNvSpPr>
            <p:nvPr userDrawn="1"/>
          </p:nvSpPr>
          <p:spPr bwMode="gray">
            <a:xfrm>
              <a:off x="11228457"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3" name="Freeform 451"/>
            <p:cNvSpPr>
              <a:spLocks/>
            </p:cNvSpPr>
            <p:nvPr userDrawn="1"/>
          </p:nvSpPr>
          <p:spPr bwMode="gray">
            <a:xfrm>
              <a:off x="11272879" y="3907176"/>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4" name="Freeform 452"/>
            <p:cNvSpPr>
              <a:spLocks/>
            </p:cNvSpPr>
            <p:nvPr userDrawn="1"/>
          </p:nvSpPr>
          <p:spPr bwMode="gray">
            <a:xfrm>
              <a:off x="11041248"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5" name="Freeform 453"/>
            <p:cNvSpPr>
              <a:spLocks/>
            </p:cNvSpPr>
            <p:nvPr userDrawn="1"/>
          </p:nvSpPr>
          <p:spPr bwMode="gray">
            <a:xfrm>
              <a:off x="11088844"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6" name="Freeform 454"/>
            <p:cNvSpPr>
              <a:spLocks/>
            </p:cNvSpPr>
            <p:nvPr userDrawn="1"/>
          </p:nvSpPr>
          <p:spPr bwMode="gray">
            <a:xfrm>
              <a:off x="11136439" y="3964291"/>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7" name="Freeform 455"/>
            <p:cNvSpPr>
              <a:spLocks/>
            </p:cNvSpPr>
            <p:nvPr userDrawn="1"/>
          </p:nvSpPr>
          <p:spPr bwMode="gray">
            <a:xfrm>
              <a:off x="11180861"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8" name="Freeform 456"/>
            <p:cNvSpPr>
              <a:spLocks/>
            </p:cNvSpPr>
            <p:nvPr userDrawn="1"/>
          </p:nvSpPr>
          <p:spPr bwMode="gray">
            <a:xfrm>
              <a:off x="11228457"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9" name="Freeform 457"/>
            <p:cNvSpPr>
              <a:spLocks/>
            </p:cNvSpPr>
            <p:nvPr userDrawn="1"/>
          </p:nvSpPr>
          <p:spPr bwMode="gray">
            <a:xfrm>
              <a:off x="11272879" y="3964291"/>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0" name="Freeform 458"/>
            <p:cNvSpPr>
              <a:spLocks/>
            </p:cNvSpPr>
            <p:nvPr userDrawn="1"/>
          </p:nvSpPr>
          <p:spPr bwMode="gray">
            <a:xfrm>
              <a:off x="11041248"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1" name="Freeform 459"/>
            <p:cNvSpPr>
              <a:spLocks/>
            </p:cNvSpPr>
            <p:nvPr userDrawn="1"/>
          </p:nvSpPr>
          <p:spPr bwMode="gray">
            <a:xfrm>
              <a:off x="11088844"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2" name="Freeform 460"/>
            <p:cNvSpPr>
              <a:spLocks/>
            </p:cNvSpPr>
            <p:nvPr userDrawn="1"/>
          </p:nvSpPr>
          <p:spPr bwMode="gray">
            <a:xfrm>
              <a:off x="11136439" y="3447087"/>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3" name="Freeform 461"/>
            <p:cNvSpPr>
              <a:spLocks/>
            </p:cNvSpPr>
            <p:nvPr userDrawn="1"/>
          </p:nvSpPr>
          <p:spPr bwMode="gray">
            <a:xfrm>
              <a:off x="11180861"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4" name="Freeform 462"/>
            <p:cNvSpPr>
              <a:spLocks/>
            </p:cNvSpPr>
            <p:nvPr userDrawn="1"/>
          </p:nvSpPr>
          <p:spPr bwMode="gray">
            <a:xfrm>
              <a:off x="11228457"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5" name="Freeform 463"/>
            <p:cNvSpPr>
              <a:spLocks/>
            </p:cNvSpPr>
            <p:nvPr userDrawn="1"/>
          </p:nvSpPr>
          <p:spPr bwMode="gray">
            <a:xfrm>
              <a:off x="11272879" y="3447087"/>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6" name="Freeform 464"/>
            <p:cNvSpPr>
              <a:spLocks/>
            </p:cNvSpPr>
            <p:nvPr userDrawn="1"/>
          </p:nvSpPr>
          <p:spPr bwMode="gray">
            <a:xfrm>
              <a:off x="11041248"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7" name="Freeform 465"/>
            <p:cNvSpPr>
              <a:spLocks/>
            </p:cNvSpPr>
            <p:nvPr userDrawn="1"/>
          </p:nvSpPr>
          <p:spPr bwMode="gray">
            <a:xfrm>
              <a:off x="11088844"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8" name="Freeform 466"/>
            <p:cNvSpPr>
              <a:spLocks/>
            </p:cNvSpPr>
            <p:nvPr userDrawn="1"/>
          </p:nvSpPr>
          <p:spPr bwMode="gray">
            <a:xfrm>
              <a:off x="11136439" y="3504201"/>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9" name="Freeform 467"/>
            <p:cNvSpPr>
              <a:spLocks/>
            </p:cNvSpPr>
            <p:nvPr userDrawn="1"/>
          </p:nvSpPr>
          <p:spPr bwMode="gray">
            <a:xfrm>
              <a:off x="11180861"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0" name="Freeform 468"/>
            <p:cNvSpPr>
              <a:spLocks/>
            </p:cNvSpPr>
            <p:nvPr userDrawn="1"/>
          </p:nvSpPr>
          <p:spPr bwMode="gray">
            <a:xfrm>
              <a:off x="11228457"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1" name="Freeform 469"/>
            <p:cNvSpPr>
              <a:spLocks/>
            </p:cNvSpPr>
            <p:nvPr userDrawn="1"/>
          </p:nvSpPr>
          <p:spPr bwMode="gray">
            <a:xfrm>
              <a:off x="11272879" y="3504201"/>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2" name="Rectangle 470"/>
            <p:cNvSpPr>
              <a:spLocks noChangeArrowheads="1"/>
            </p:cNvSpPr>
            <p:nvPr userDrawn="1"/>
          </p:nvSpPr>
          <p:spPr bwMode="gray">
            <a:xfrm>
              <a:off x="10714428" y="4583029"/>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3" name="Rectangle 471"/>
            <p:cNvSpPr>
              <a:spLocks noChangeArrowheads="1"/>
            </p:cNvSpPr>
            <p:nvPr userDrawn="1"/>
          </p:nvSpPr>
          <p:spPr bwMode="gray">
            <a:xfrm>
              <a:off x="10714428" y="4643317"/>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4" name="Rectangle 472"/>
            <p:cNvSpPr>
              <a:spLocks noChangeArrowheads="1"/>
            </p:cNvSpPr>
            <p:nvPr userDrawn="1"/>
          </p:nvSpPr>
          <p:spPr bwMode="gray">
            <a:xfrm>
              <a:off x="10714428" y="4611587"/>
              <a:ext cx="507683" cy="3173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5" name="Rectangle 473"/>
            <p:cNvSpPr>
              <a:spLocks noChangeArrowheads="1"/>
            </p:cNvSpPr>
            <p:nvPr userDrawn="1"/>
          </p:nvSpPr>
          <p:spPr bwMode="gray">
            <a:xfrm>
              <a:off x="11063460"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6" name="Rectangle 474"/>
            <p:cNvSpPr>
              <a:spLocks noChangeArrowheads="1"/>
            </p:cNvSpPr>
            <p:nvPr userDrawn="1"/>
          </p:nvSpPr>
          <p:spPr bwMode="gray">
            <a:xfrm>
              <a:off x="11130092"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7" name="Rectangle 475"/>
            <p:cNvSpPr>
              <a:spLocks noChangeArrowheads="1"/>
            </p:cNvSpPr>
            <p:nvPr userDrawn="1"/>
          </p:nvSpPr>
          <p:spPr bwMode="gray">
            <a:xfrm>
              <a:off x="10920673"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8" name="Rectangle 476"/>
            <p:cNvSpPr>
              <a:spLocks noChangeArrowheads="1"/>
            </p:cNvSpPr>
            <p:nvPr userDrawn="1"/>
          </p:nvSpPr>
          <p:spPr bwMode="gray">
            <a:xfrm>
              <a:off x="10987307"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9" name="Rectangle 477"/>
            <p:cNvSpPr>
              <a:spLocks noChangeArrowheads="1"/>
            </p:cNvSpPr>
            <p:nvPr userDrawn="1"/>
          </p:nvSpPr>
          <p:spPr bwMode="gray">
            <a:xfrm>
              <a:off x="10777888" y="4335533"/>
              <a:ext cx="95191"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0" name="Rectangle 478"/>
            <p:cNvSpPr>
              <a:spLocks noChangeArrowheads="1"/>
            </p:cNvSpPr>
            <p:nvPr userDrawn="1"/>
          </p:nvSpPr>
          <p:spPr bwMode="gray">
            <a:xfrm>
              <a:off x="10844521" y="4357745"/>
              <a:ext cx="28558"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1" name="Rectangle 479"/>
            <p:cNvSpPr>
              <a:spLocks noChangeArrowheads="1"/>
            </p:cNvSpPr>
            <p:nvPr userDrawn="1"/>
          </p:nvSpPr>
          <p:spPr bwMode="gray">
            <a:xfrm>
              <a:off x="10777888"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2" name="Rectangle 480"/>
            <p:cNvSpPr>
              <a:spLocks noChangeArrowheads="1"/>
            </p:cNvSpPr>
            <p:nvPr userDrawn="1"/>
          </p:nvSpPr>
          <p:spPr bwMode="gray">
            <a:xfrm>
              <a:off x="10920673"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3" name="Rectangle 481"/>
            <p:cNvSpPr>
              <a:spLocks noChangeArrowheads="1"/>
            </p:cNvSpPr>
            <p:nvPr userDrawn="1"/>
          </p:nvSpPr>
          <p:spPr bwMode="gray">
            <a:xfrm>
              <a:off x="11063460"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4" name="Freeform 482"/>
            <p:cNvSpPr>
              <a:spLocks/>
            </p:cNvSpPr>
            <p:nvPr userDrawn="1"/>
          </p:nvSpPr>
          <p:spPr bwMode="gray">
            <a:xfrm>
              <a:off x="10714428" y="4176882"/>
              <a:ext cx="504511" cy="187207"/>
            </a:xfrm>
            <a:custGeom>
              <a:avLst/>
              <a:gdLst>
                <a:gd name="T0" fmla="*/ 159 w 159"/>
                <a:gd name="T1" fmla="*/ 59 h 59"/>
                <a:gd name="T2" fmla="*/ 0 w 159"/>
                <a:gd name="T3" fmla="*/ 59 h 59"/>
                <a:gd name="T4" fmla="*/ 79 w 159"/>
                <a:gd name="T5" fmla="*/ 0 h 59"/>
                <a:gd name="T6" fmla="*/ 159 w 159"/>
                <a:gd name="T7" fmla="*/ 59 h 59"/>
              </a:gdLst>
              <a:ahLst/>
              <a:cxnLst>
                <a:cxn ang="0">
                  <a:pos x="T0" y="T1"/>
                </a:cxn>
                <a:cxn ang="0">
                  <a:pos x="T2" y="T3"/>
                </a:cxn>
                <a:cxn ang="0">
                  <a:pos x="T4" y="T5"/>
                </a:cxn>
                <a:cxn ang="0">
                  <a:pos x="T6" y="T7"/>
                </a:cxn>
              </a:cxnLst>
              <a:rect l="0" t="0" r="r" b="b"/>
              <a:pathLst>
                <a:path w="159" h="59">
                  <a:moveTo>
                    <a:pt x="159" y="59"/>
                  </a:moveTo>
                  <a:lnTo>
                    <a:pt x="0" y="59"/>
                  </a:lnTo>
                  <a:lnTo>
                    <a:pt x="79" y="0"/>
                  </a:lnTo>
                  <a:lnTo>
                    <a:pt x="1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5" name="Freeform 483"/>
            <p:cNvSpPr>
              <a:spLocks/>
            </p:cNvSpPr>
            <p:nvPr userDrawn="1"/>
          </p:nvSpPr>
          <p:spPr bwMode="gray">
            <a:xfrm>
              <a:off x="10942885" y="4176882"/>
              <a:ext cx="276054" cy="187207"/>
            </a:xfrm>
            <a:custGeom>
              <a:avLst/>
              <a:gdLst>
                <a:gd name="T0" fmla="*/ 7 w 87"/>
                <a:gd name="T1" fmla="*/ 0 h 59"/>
                <a:gd name="T2" fmla="*/ 0 w 87"/>
                <a:gd name="T3" fmla="*/ 6 h 59"/>
                <a:gd name="T4" fmla="*/ 46 w 87"/>
                <a:gd name="T5" fmla="*/ 59 h 59"/>
                <a:gd name="T6" fmla="*/ 87 w 87"/>
                <a:gd name="T7" fmla="*/ 59 h 59"/>
                <a:gd name="T8" fmla="*/ 7 w 87"/>
                <a:gd name="T9" fmla="*/ 0 h 59"/>
              </a:gdLst>
              <a:ahLst/>
              <a:cxnLst>
                <a:cxn ang="0">
                  <a:pos x="T0" y="T1"/>
                </a:cxn>
                <a:cxn ang="0">
                  <a:pos x="T2" y="T3"/>
                </a:cxn>
                <a:cxn ang="0">
                  <a:pos x="T4" y="T5"/>
                </a:cxn>
                <a:cxn ang="0">
                  <a:pos x="T6" y="T7"/>
                </a:cxn>
                <a:cxn ang="0">
                  <a:pos x="T8" y="T9"/>
                </a:cxn>
              </a:cxnLst>
              <a:rect l="0" t="0" r="r" b="b"/>
              <a:pathLst>
                <a:path w="87" h="59">
                  <a:moveTo>
                    <a:pt x="7" y="0"/>
                  </a:moveTo>
                  <a:lnTo>
                    <a:pt x="0" y="6"/>
                  </a:lnTo>
                  <a:lnTo>
                    <a:pt x="46" y="59"/>
                  </a:lnTo>
                  <a:lnTo>
                    <a:pt x="87" y="59"/>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6" name="Freeform 484"/>
            <p:cNvSpPr>
              <a:spLocks/>
            </p:cNvSpPr>
            <p:nvPr userDrawn="1"/>
          </p:nvSpPr>
          <p:spPr bwMode="gray">
            <a:xfrm>
              <a:off x="11291918" y="4189574"/>
              <a:ext cx="647296" cy="184035"/>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7" name="Freeform 485"/>
            <p:cNvSpPr>
              <a:spLocks/>
            </p:cNvSpPr>
            <p:nvPr userDrawn="1"/>
          </p:nvSpPr>
          <p:spPr bwMode="gray">
            <a:xfrm>
              <a:off x="11269705" y="3996021"/>
              <a:ext cx="609220" cy="336340"/>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8" name="Freeform 486"/>
            <p:cNvSpPr>
              <a:spLocks/>
            </p:cNvSpPr>
            <p:nvPr userDrawn="1"/>
          </p:nvSpPr>
          <p:spPr bwMode="gray">
            <a:xfrm>
              <a:off x="8347353" y="4544952"/>
              <a:ext cx="475953" cy="136439"/>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9" name="Freeform 487"/>
            <p:cNvSpPr>
              <a:spLocks/>
            </p:cNvSpPr>
            <p:nvPr userDrawn="1"/>
          </p:nvSpPr>
          <p:spPr bwMode="gray">
            <a:xfrm>
              <a:off x="8331487" y="4405340"/>
              <a:ext cx="444223" cy="244322"/>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0" name="Freeform 488"/>
            <p:cNvSpPr>
              <a:spLocks/>
            </p:cNvSpPr>
            <p:nvPr userDrawn="1"/>
          </p:nvSpPr>
          <p:spPr bwMode="gray">
            <a:xfrm>
              <a:off x="8893113" y="2564987"/>
              <a:ext cx="377591" cy="111055"/>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1" name="Freeform 489"/>
            <p:cNvSpPr>
              <a:spLocks/>
            </p:cNvSpPr>
            <p:nvPr userDrawn="1"/>
          </p:nvSpPr>
          <p:spPr bwMode="gray">
            <a:xfrm>
              <a:off x="8877247" y="2453932"/>
              <a:ext cx="358552" cy="196727"/>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1208471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Walkin 3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537854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4033912"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4033912"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309" name="MS logo white emf"/>
          <p:cNvPicPr>
            <a:picLocks noChangeAspect="1"/>
          </p:cNvPicPr>
          <p:nvPr userDrawn="1"/>
        </p:nvPicPr>
        <p:blipFill>
          <a:blip r:embed="rId2"/>
          <a:stretch>
            <a:fillRect/>
          </a:stretch>
        </p:blipFill>
        <p:spPr>
          <a:xfrm>
            <a:off x="341875" y="470067"/>
            <a:ext cx="1067477" cy="304828"/>
          </a:xfrm>
          <a:prstGeom prst="rect">
            <a:avLst/>
          </a:prstGeom>
        </p:spPr>
      </p:pic>
      <p:grpSp>
        <p:nvGrpSpPr>
          <p:cNvPr id="394" name="Group 393"/>
          <p:cNvGrpSpPr>
            <a:grpSpLocks noChangeAspect="1"/>
          </p:cNvGrpSpPr>
          <p:nvPr userDrawn="1"/>
        </p:nvGrpSpPr>
        <p:grpSpPr>
          <a:xfrm>
            <a:off x="5510845" y="2088118"/>
            <a:ext cx="3247299" cy="3938635"/>
            <a:chOff x="7454492" y="2089044"/>
            <a:chExt cx="4463711" cy="4059936"/>
          </a:xfrm>
        </p:grpSpPr>
        <p:sp>
          <p:nvSpPr>
            <p:cNvPr id="395" name="Freeform 6"/>
            <p:cNvSpPr>
              <a:spLocks/>
            </p:cNvSpPr>
            <p:nvPr userDrawn="1"/>
          </p:nvSpPr>
          <p:spPr bwMode="gray">
            <a:xfrm>
              <a:off x="9235984" y="2373018"/>
              <a:ext cx="46589" cy="481424"/>
            </a:xfrm>
            <a:custGeom>
              <a:avLst/>
              <a:gdLst>
                <a:gd name="T0" fmla="*/ 21 w 21"/>
                <a:gd name="T1" fmla="*/ 217 h 217"/>
                <a:gd name="T2" fmla="*/ 0 w 21"/>
                <a:gd name="T3" fmla="*/ 217 h 217"/>
                <a:gd name="T4" fmla="*/ 4 w 21"/>
                <a:gd name="T5" fmla="*/ 0 h 217"/>
                <a:gd name="T6" fmla="*/ 17 w 21"/>
                <a:gd name="T7" fmla="*/ 0 h 217"/>
                <a:gd name="T8" fmla="*/ 21 w 21"/>
                <a:gd name="T9" fmla="*/ 217 h 217"/>
              </a:gdLst>
              <a:ahLst/>
              <a:cxnLst>
                <a:cxn ang="0">
                  <a:pos x="T0" y="T1"/>
                </a:cxn>
                <a:cxn ang="0">
                  <a:pos x="T2" y="T3"/>
                </a:cxn>
                <a:cxn ang="0">
                  <a:pos x="T4" y="T5"/>
                </a:cxn>
                <a:cxn ang="0">
                  <a:pos x="T6" y="T7"/>
                </a:cxn>
                <a:cxn ang="0">
                  <a:pos x="T8" y="T9"/>
                </a:cxn>
              </a:cxnLst>
              <a:rect l="0" t="0" r="r" b="b"/>
              <a:pathLst>
                <a:path w="21" h="217">
                  <a:moveTo>
                    <a:pt x="21" y="217"/>
                  </a:moveTo>
                  <a:lnTo>
                    <a:pt x="0" y="217"/>
                  </a:lnTo>
                  <a:lnTo>
                    <a:pt x="4" y="0"/>
                  </a:lnTo>
                  <a:lnTo>
                    <a:pt x="17" y="0"/>
                  </a:lnTo>
                  <a:lnTo>
                    <a:pt x="21"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6" name="Freeform 7"/>
            <p:cNvSpPr>
              <a:spLocks/>
            </p:cNvSpPr>
            <p:nvPr userDrawn="1"/>
          </p:nvSpPr>
          <p:spPr bwMode="gray">
            <a:xfrm>
              <a:off x="9096215" y="2359706"/>
              <a:ext cx="177484" cy="59901"/>
            </a:xfrm>
            <a:custGeom>
              <a:avLst/>
              <a:gdLst>
                <a:gd name="T0" fmla="*/ 67 w 69"/>
                <a:gd name="T1" fmla="*/ 0 h 23"/>
                <a:gd name="T2" fmla="*/ 1 w 69"/>
                <a:gd name="T3" fmla="*/ 17 h 23"/>
                <a:gd name="T4" fmla="*/ 69 w 69"/>
                <a:gd name="T5" fmla="*/ 13 h 23"/>
                <a:gd name="T6" fmla="*/ 67 w 69"/>
                <a:gd name="T7" fmla="*/ 0 h 23"/>
              </a:gdLst>
              <a:ahLst/>
              <a:cxnLst>
                <a:cxn ang="0">
                  <a:pos x="T0" y="T1"/>
                </a:cxn>
                <a:cxn ang="0">
                  <a:pos x="T2" y="T3"/>
                </a:cxn>
                <a:cxn ang="0">
                  <a:pos x="T4" y="T5"/>
                </a:cxn>
                <a:cxn ang="0">
                  <a:pos x="T6" y="T7"/>
                </a:cxn>
              </a:cxnLst>
              <a:rect l="0" t="0" r="r" b="b"/>
              <a:pathLst>
                <a:path w="69" h="23">
                  <a:moveTo>
                    <a:pt x="67" y="0"/>
                  </a:moveTo>
                  <a:cubicBezTo>
                    <a:pt x="2" y="10"/>
                    <a:pt x="0" y="15"/>
                    <a:pt x="1" y="17"/>
                  </a:cubicBezTo>
                  <a:cubicBezTo>
                    <a:pt x="1" y="19"/>
                    <a:pt x="3" y="23"/>
                    <a:pt x="69" y="13"/>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7" name="Freeform 8"/>
            <p:cNvSpPr>
              <a:spLocks/>
            </p:cNvSpPr>
            <p:nvPr userDrawn="1"/>
          </p:nvSpPr>
          <p:spPr bwMode="gray">
            <a:xfrm>
              <a:off x="9240421" y="2364143"/>
              <a:ext cx="122020" cy="159735"/>
            </a:xfrm>
            <a:custGeom>
              <a:avLst/>
              <a:gdLst>
                <a:gd name="T0" fmla="*/ 0 w 48"/>
                <a:gd name="T1" fmla="*/ 7 h 62"/>
                <a:gd name="T2" fmla="*/ 43 w 48"/>
                <a:gd name="T3" fmla="*/ 59 h 62"/>
                <a:gd name="T4" fmla="*/ 11 w 48"/>
                <a:gd name="T5" fmla="*/ 0 h 62"/>
                <a:gd name="T6" fmla="*/ 0 w 48"/>
                <a:gd name="T7" fmla="*/ 7 h 62"/>
              </a:gdLst>
              <a:ahLst/>
              <a:cxnLst>
                <a:cxn ang="0">
                  <a:pos x="T0" y="T1"/>
                </a:cxn>
                <a:cxn ang="0">
                  <a:pos x="T2" y="T3"/>
                </a:cxn>
                <a:cxn ang="0">
                  <a:pos x="T4" y="T5"/>
                </a:cxn>
                <a:cxn ang="0">
                  <a:pos x="T6" y="T7"/>
                </a:cxn>
              </a:cxnLst>
              <a:rect l="0" t="0" r="r" b="b"/>
              <a:pathLst>
                <a:path w="48" h="62">
                  <a:moveTo>
                    <a:pt x="0" y="7"/>
                  </a:moveTo>
                  <a:cubicBezTo>
                    <a:pt x="38" y="62"/>
                    <a:pt x="42" y="60"/>
                    <a:pt x="43" y="59"/>
                  </a:cubicBezTo>
                  <a:cubicBezTo>
                    <a:pt x="45" y="57"/>
                    <a:pt x="48" y="55"/>
                    <a:pt x="1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Freeform 9"/>
            <p:cNvSpPr>
              <a:spLocks/>
            </p:cNvSpPr>
            <p:nvPr userDrawn="1"/>
          </p:nvSpPr>
          <p:spPr bwMode="gray">
            <a:xfrm>
              <a:off x="9240421" y="2215501"/>
              <a:ext cx="82086" cy="175265"/>
            </a:xfrm>
            <a:custGeom>
              <a:avLst/>
              <a:gdLst>
                <a:gd name="T0" fmla="*/ 0 w 32"/>
                <a:gd name="T1" fmla="*/ 64 h 68"/>
                <a:gd name="T2" fmla="*/ 26 w 32"/>
                <a:gd name="T3" fmla="*/ 2 h 68"/>
                <a:gd name="T4" fmla="*/ 12 w 32"/>
                <a:gd name="T5" fmla="*/ 68 h 68"/>
                <a:gd name="T6" fmla="*/ 0 w 32"/>
                <a:gd name="T7" fmla="*/ 64 h 68"/>
              </a:gdLst>
              <a:ahLst/>
              <a:cxnLst>
                <a:cxn ang="0">
                  <a:pos x="T0" y="T1"/>
                </a:cxn>
                <a:cxn ang="0">
                  <a:pos x="T2" y="T3"/>
                </a:cxn>
                <a:cxn ang="0">
                  <a:pos x="T4" y="T5"/>
                </a:cxn>
                <a:cxn ang="0">
                  <a:pos x="T6" y="T7"/>
                </a:cxn>
              </a:cxnLst>
              <a:rect l="0" t="0" r="r" b="b"/>
              <a:pathLst>
                <a:path w="32" h="68">
                  <a:moveTo>
                    <a:pt x="0" y="64"/>
                  </a:moveTo>
                  <a:cubicBezTo>
                    <a:pt x="20" y="0"/>
                    <a:pt x="24" y="2"/>
                    <a:pt x="26" y="2"/>
                  </a:cubicBezTo>
                  <a:cubicBezTo>
                    <a:pt x="28" y="3"/>
                    <a:pt x="32" y="4"/>
                    <a:pt x="12" y="68"/>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Freeform 10"/>
            <p:cNvSpPr>
              <a:spLocks/>
            </p:cNvSpPr>
            <p:nvPr userDrawn="1"/>
          </p:nvSpPr>
          <p:spPr bwMode="gray">
            <a:xfrm>
              <a:off x="8878798" y="2452885"/>
              <a:ext cx="51027" cy="374934"/>
            </a:xfrm>
            <a:custGeom>
              <a:avLst/>
              <a:gdLst>
                <a:gd name="T0" fmla="*/ 23 w 23"/>
                <a:gd name="T1" fmla="*/ 169 h 169"/>
                <a:gd name="T2" fmla="*/ 0 w 23"/>
                <a:gd name="T3" fmla="*/ 169 h 169"/>
                <a:gd name="T4" fmla="*/ 4 w 23"/>
                <a:gd name="T5" fmla="*/ 0 h 169"/>
                <a:gd name="T6" fmla="*/ 19 w 23"/>
                <a:gd name="T7" fmla="*/ 0 h 169"/>
                <a:gd name="T8" fmla="*/ 23 w 23"/>
                <a:gd name="T9" fmla="*/ 169 h 169"/>
              </a:gdLst>
              <a:ahLst/>
              <a:cxnLst>
                <a:cxn ang="0">
                  <a:pos x="T0" y="T1"/>
                </a:cxn>
                <a:cxn ang="0">
                  <a:pos x="T2" y="T3"/>
                </a:cxn>
                <a:cxn ang="0">
                  <a:pos x="T4" y="T5"/>
                </a:cxn>
                <a:cxn ang="0">
                  <a:pos x="T6" y="T7"/>
                </a:cxn>
                <a:cxn ang="0">
                  <a:pos x="T8" y="T9"/>
                </a:cxn>
              </a:cxnLst>
              <a:rect l="0" t="0" r="r" b="b"/>
              <a:pathLst>
                <a:path w="23" h="169">
                  <a:moveTo>
                    <a:pt x="23" y="169"/>
                  </a:moveTo>
                  <a:lnTo>
                    <a:pt x="0" y="169"/>
                  </a:lnTo>
                  <a:lnTo>
                    <a:pt x="4" y="0"/>
                  </a:lnTo>
                  <a:lnTo>
                    <a:pt x="19" y="0"/>
                  </a:lnTo>
                  <a:lnTo>
                    <a:pt x="23"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Freeform 11"/>
            <p:cNvSpPr>
              <a:spLocks/>
            </p:cNvSpPr>
            <p:nvPr userDrawn="1"/>
          </p:nvSpPr>
          <p:spPr bwMode="gray">
            <a:xfrm>
              <a:off x="8881017" y="2432918"/>
              <a:ext cx="204106" cy="113146"/>
            </a:xfrm>
            <a:custGeom>
              <a:avLst/>
              <a:gdLst>
                <a:gd name="T0" fmla="*/ 0 w 79"/>
                <a:gd name="T1" fmla="*/ 14 h 44"/>
                <a:gd name="T2" fmla="*/ 78 w 79"/>
                <a:gd name="T3" fmla="*/ 38 h 44"/>
                <a:gd name="T4" fmla="*/ 6 w 79"/>
                <a:gd name="T5" fmla="*/ 0 h 44"/>
                <a:gd name="T6" fmla="*/ 0 w 79"/>
                <a:gd name="T7" fmla="*/ 14 h 44"/>
              </a:gdLst>
              <a:ahLst/>
              <a:cxnLst>
                <a:cxn ang="0">
                  <a:pos x="T0" y="T1"/>
                </a:cxn>
                <a:cxn ang="0">
                  <a:pos x="T2" y="T3"/>
                </a:cxn>
                <a:cxn ang="0">
                  <a:pos x="T4" y="T5"/>
                </a:cxn>
                <a:cxn ang="0">
                  <a:pos x="T6" y="T7"/>
                </a:cxn>
              </a:cxnLst>
              <a:rect l="0" t="0" r="r" b="b"/>
              <a:pathLst>
                <a:path w="79" h="44">
                  <a:moveTo>
                    <a:pt x="0" y="14"/>
                  </a:moveTo>
                  <a:cubicBezTo>
                    <a:pt x="73" y="44"/>
                    <a:pt x="77" y="40"/>
                    <a:pt x="78" y="38"/>
                  </a:cubicBezTo>
                  <a:cubicBezTo>
                    <a:pt x="79" y="36"/>
                    <a:pt x="79" y="30"/>
                    <a:pt x="6" y="0"/>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Freeform 12"/>
            <p:cNvSpPr>
              <a:spLocks/>
            </p:cNvSpPr>
            <p:nvPr userDrawn="1"/>
          </p:nvSpPr>
          <p:spPr bwMode="gray">
            <a:xfrm>
              <a:off x="8874361" y="2262090"/>
              <a:ext cx="51027" cy="201888"/>
            </a:xfrm>
            <a:custGeom>
              <a:avLst/>
              <a:gdLst>
                <a:gd name="T0" fmla="*/ 20 w 20"/>
                <a:gd name="T1" fmla="*/ 78 h 79"/>
                <a:gd name="T2" fmla="*/ 8 w 20"/>
                <a:gd name="T3" fmla="*/ 0 h 79"/>
                <a:gd name="T4" fmla="*/ 5 w 20"/>
                <a:gd name="T5" fmla="*/ 79 h 79"/>
                <a:gd name="T6" fmla="*/ 20 w 20"/>
                <a:gd name="T7" fmla="*/ 78 h 79"/>
              </a:gdLst>
              <a:ahLst/>
              <a:cxnLst>
                <a:cxn ang="0">
                  <a:pos x="T0" y="T1"/>
                </a:cxn>
                <a:cxn ang="0">
                  <a:pos x="T2" y="T3"/>
                </a:cxn>
                <a:cxn ang="0">
                  <a:pos x="T4" y="T5"/>
                </a:cxn>
                <a:cxn ang="0">
                  <a:pos x="T6" y="T7"/>
                </a:cxn>
              </a:cxnLst>
              <a:rect l="0" t="0" r="r" b="b"/>
              <a:pathLst>
                <a:path w="20" h="79">
                  <a:moveTo>
                    <a:pt x="20" y="78"/>
                  </a:moveTo>
                  <a:cubicBezTo>
                    <a:pt x="15" y="0"/>
                    <a:pt x="10" y="0"/>
                    <a:pt x="8" y="0"/>
                  </a:cubicBezTo>
                  <a:cubicBezTo>
                    <a:pt x="5" y="0"/>
                    <a:pt x="0" y="1"/>
                    <a:pt x="5" y="79"/>
                  </a:cubicBezTo>
                  <a:lnTo>
                    <a:pt x="2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Freeform 13"/>
            <p:cNvSpPr>
              <a:spLocks/>
            </p:cNvSpPr>
            <p:nvPr userDrawn="1"/>
          </p:nvSpPr>
          <p:spPr bwMode="gray">
            <a:xfrm>
              <a:off x="8745685" y="2439574"/>
              <a:ext cx="177484" cy="161954"/>
            </a:xfrm>
            <a:custGeom>
              <a:avLst/>
              <a:gdLst>
                <a:gd name="T0" fmla="*/ 69 w 69"/>
                <a:gd name="T1" fmla="*/ 11 h 63"/>
                <a:gd name="T2" fmla="*/ 5 w 69"/>
                <a:gd name="T3" fmla="*/ 58 h 63"/>
                <a:gd name="T4" fmla="*/ 59 w 69"/>
                <a:gd name="T5" fmla="*/ 0 h 63"/>
                <a:gd name="T6" fmla="*/ 69 w 69"/>
                <a:gd name="T7" fmla="*/ 11 h 63"/>
              </a:gdLst>
              <a:ahLst/>
              <a:cxnLst>
                <a:cxn ang="0">
                  <a:pos x="T0" y="T1"/>
                </a:cxn>
                <a:cxn ang="0">
                  <a:pos x="T2" y="T3"/>
                </a:cxn>
                <a:cxn ang="0">
                  <a:pos x="T4" y="T5"/>
                </a:cxn>
                <a:cxn ang="0">
                  <a:pos x="T6" y="T7"/>
                </a:cxn>
              </a:cxnLst>
              <a:rect l="0" t="0" r="r" b="b"/>
              <a:pathLst>
                <a:path w="69" h="63">
                  <a:moveTo>
                    <a:pt x="69" y="11"/>
                  </a:moveTo>
                  <a:cubicBezTo>
                    <a:pt x="10" y="63"/>
                    <a:pt x="6" y="59"/>
                    <a:pt x="5" y="58"/>
                  </a:cubicBezTo>
                  <a:cubicBezTo>
                    <a:pt x="3" y="56"/>
                    <a:pt x="0" y="52"/>
                    <a:pt x="59" y="0"/>
                  </a:cubicBezTo>
                  <a:lnTo>
                    <a:pt x="6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Freeform 14"/>
            <p:cNvSpPr>
              <a:spLocks/>
            </p:cNvSpPr>
            <p:nvPr userDrawn="1"/>
          </p:nvSpPr>
          <p:spPr bwMode="gray">
            <a:xfrm>
              <a:off x="9499990" y="2341958"/>
              <a:ext cx="48808" cy="405994"/>
            </a:xfrm>
            <a:custGeom>
              <a:avLst/>
              <a:gdLst>
                <a:gd name="T0" fmla="*/ 22 w 22"/>
                <a:gd name="T1" fmla="*/ 183 h 183"/>
                <a:gd name="T2" fmla="*/ 0 w 22"/>
                <a:gd name="T3" fmla="*/ 183 h 183"/>
                <a:gd name="T4" fmla="*/ 4 w 22"/>
                <a:gd name="T5" fmla="*/ 0 h 183"/>
                <a:gd name="T6" fmla="*/ 18 w 22"/>
                <a:gd name="T7" fmla="*/ 0 h 183"/>
                <a:gd name="T8" fmla="*/ 22 w 22"/>
                <a:gd name="T9" fmla="*/ 183 h 183"/>
              </a:gdLst>
              <a:ahLst/>
              <a:cxnLst>
                <a:cxn ang="0">
                  <a:pos x="T0" y="T1"/>
                </a:cxn>
                <a:cxn ang="0">
                  <a:pos x="T2" y="T3"/>
                </a:cxn>
                <a:cxn ang="0">
                  <a:pos x="T4" y="T5"/>
                </a:cxn>
                <a:cxn ang="0">
                  <a:pos x="T6" y="T7"/>
                </a:cxn>
                <a:cxn ang="0">
                  <a:pos x="T8" y="T9"/>
                </a:cxn>
              </a:cxnLst>
              <a:rect l="0" t="0" r="r" b="b"/>
              <a:pathLst>
                <a:path w="22" h="183">
                  <a:moveTo>
                    <a:pt x="22" y="183"/>
                  </a:moveTo>
                  <a:lnTo>
                    <a:pt x="0" y="183"/>
                  </a:lnTo>
                  <a:lnTo>
                    <a:pt x="4" y="0"/>
                  </a:lnTo>
                  <a:lnTo>
                    <a:pt x="18" y="0"/>
                  </a:lnTo>
                  <a:lnTo>
                    <a:pt x="2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Freeform 15"/>
            <p:cNvSpPr>
              <a:spLocks/>
            </p:cNvSpPr>
            <p:nvPr userDrawn="1"/>
          </p:nvSpPr>
          <p:spPr bwMode="gray">
            <a:xfrm>
              <a:off x="9444527" y="2177786"/>
              <a:ext cx="104272" cy="184139"/>
            </a:xfrm>
            <a:custGeom>
              <a:avLst/>
              <a:gdLst>
                <a:gd name="T0" fmla="*/ 40 w 40"/>
                <a:gd name="T1" fmla="*/ 66 h 72"/>
                <a:gd name="T2" fmla="*/ 5 w 40"/>
                <a:gd name="T3" fmla="*/ 1 h 72"/>
                <a:gd name="T4" fmla="*/ 27 w 40"/>
                <a:gd name="T5" fmla="*/ 72 h 72"/>
                <a:gd name="T6" fmla="*/ 40 w 40"/>
                <a:gd name="T7" fmla="*/ 66 h 72"/>
              </a:gdLst>
              <a:ahLst/>
              <a:cxnLst>
                <a:cxn ang="0">
                  <a:pos x="T0" y="T1"/>
                </a:cxn>
                <a:cxn ang="0">
                  <a:pos x="T2" y="T3"/>
                </a:cxn>
                <a:cxn ang="0">
                  <a:pos x="T4" y="T5"/>
                </a:cxn>
                <a:cxn ang="0">
                  <a:pos x="T6" y="T7"/>
                </a:cxn>
              </a:cxnLst>
              <a:rect l="0" t="0" r="r" b="b"/>
              <a:pathLst>
                <a:path w="40" h="72">
                  <a:moveTo>
                    <a:pt x="40" y="66"/>
                  </a:moveTo>
                  <a:cubicBezTo>
                    <a:pt x="12" y="0"/>
                    <a:pt x="7" y="0"/>
                    <a:pt x="5" y="1"/>
                  </a:cubicBezTo>
                  <a:cubicBezTo>
                    <a:pt x="3" y="2"/>
                    <a:pt x="0" y="5"/>
                    <a:pt x="27" y="72"/>
                  </a:cubicBezTo>
                  <a:lnTo>
                    <a:pt x="4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Freeform 16"/>
            <p:cNvSpPr>
              <a:spLocks/>
            </p:cNvSpPr>
            <p:nvPr userDrawn="1"/>
          </p:nvSpPr>
          <p:spPr bwMode="gray">
            <a:xfrm>
              <a:off x="9393500" y="2324210"/>
              <a:ext cx="148642" cy="161954"/>
            </a:xfrm>
            <a:custGeom>
              <a:avLst/>
              <a:gdLst>
                <a:gd name="T0" fmla="*/ 48 w 58"/>
                <a:gd name="T1" fmla="*/ 0 h 63"/>
                <a:gd name="T2" fmla="*/ 5 w 58"/>
                <a:gd name="T3" fmla="*/ 58 h 63"/>
                <a:gd name="T4" fmla="*/ 58 w 58"/>
                <a:gd name="T5" fmla="*/ 9 h 63"/>
                <a:gd name="T6" fmla="*/ 48 w 58"/>
                <a:gd name="T7" fmla="*/ 0 h 63"/>
              </a:gdLst>
              <a:ahLst/>
              <a:cxnLst>
                <a:cxn ang="0">
                  <a:pos x="T0" y="T1"/>
                </a:cxn>
                <a:cxn ang="0">
                  <a:pos x="T2" y="T3"/>
                </a:cxn>
                <a:cxn ang="0">
                  <a:pos x="T4" y="T5"/>
                </a:cxn>
                <a:cxn ang="0">
                  <a:pos x="T6" y="T7"/>
                </a:cxn>
              </a:cxnLst>
              <a:rect l="0" t="0" r="r" b="b"/>
              <a:pathLst>
                <a:path w="58" h="63">
                  <a:moveTo>
                    <a:pt x="48" y="0"/>
                  </a:moveTo>
                  <a:cubicBezTo>
                    <a:pt x="0" y="54"/>
                    <a:pt x="4" y="57"/>
                    <a:pt x="5" y="58"/>
                  </a:cubicBezTo>
                  <a:cubicBezTo>
                    <a:pt x="7" y="60"/>
                    <a:pt x="10" y="63"/>
                    <a:pt x="58" y="9"/>
                  </a:cubicBez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Freeform 17"/>
            <p:cNvSpPr>
              <a:spLocks/>
            </p:cNvSpPr>
            <p:nvPr userDrawn="1"/>
          </p:nvSpPr>
          <p:spPr bwMode="gray">
            <a:xfrm>
              <a:off x="9517739" y="2321991"/>
              <a:ext cx="184139" cy="48808"/>
            </a:xfrm>
            <a:custGeom>
              <a:avLst/>
              <a:gdLst>
                <a:gd name="T0" fmla="*/ 1 w 72"/>
                <a:gd name="T1" fmla="*/ 0 h 19"/>
                <a:gd name="T2" fmla="*/ 72 w 72"/>
                <a:gd name="T3" fmla="*/ 12 h 19"/>
                <a:gd name="T4" fmla="*/ 0 w 72"/>
                <a:gd name="T5" fmla="*/ 14 h 19"/>
                <a:gd name="T6" fmla="*/ 1 w 72"/>
                <a:gd name="T7" fmla="*/ 0 h 19"/>
              </a:gdLst>
              <a:ahLst/>
              <a:cxnLst>
                <a:cxn ang="0">
                  <a:pos x="T0" y="T1"/>
                </a:cxn>
                <a:cxn ang="0">
                  <a:pos x="T2" y="T3"/>
                </a:cxn>
                <a:cxn ang="0">
                  <a:pos x="T4" y="T5"/>
                </a:cxn>
                <a:cxn ang="0">
                  <a:pos x="T6" y="T7"/>
                </a:cxn>
              </a:cxnLst>
              <a:rect l="0" t="0" r="r" b="b"/>
              <a:pathLst>
                <a:path w="72" h="19">
                  <a:moveTo>
                    <a:pt x="1" y="0"/>
                  </a:moveTo>
                  <a:cubicBezTo>
                    <a:pt x="72" y="5"/>
                    <a:pt x="72" y="10"/>
                    <a:pt x="72" y="12"/>
                  </a:cubicBezTo>
                  <a:cubicBezTo>
                    <a:pt x="72" y="14"/>
                    <a:pt x="72" y="19"/>
                    <a:pt x="0" y="14"/>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Oval 18"/>
            <p:cNvSpPr>
              <a:spLocks noChangeArrowheads="1"/>
            </p:cNvSpPr>
            <p:nvPr userDrawn="1"/>
          </p:nvSpPr>
          <p:spPr bwMode="gray">
            <a:xfrm>
              <a:off x="7813897" y="2781230"/>
              <a:ext cx="3385498" cy="336775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Freeform 19"/>
            <p:cNvSpPr>
              <a:spLocks/>
            </p:cNvSpPr>
            <p:nvPr userDrawn="1"/>
          </p:nvSpPr>
          <p:spPr bwMode="gray">
            <a:xfrm>
              <a:off x="8004692" y="2972025"/>
              <a:ext cx="3194703" cy="3176955"/>
            </a:xfrm>
            <a:custGeom>
              <a:avLst/>
              <a:gdLst>
                <a:gd name="T0" fmla="*/ 886 w 1241"/>
                <a:gd name="T1" fmla="*/ 0 h 1241"/>
                <a:gd name="T2" fmla="*/ 960 w 1241"/>
                <a:gd name="T3" fmla="*/ 303 h 1241"/>
                <a:gd name="T4" fmla="*/ 303 w 1241"/>
                <a:gd name="T5" fmla="*/ 960 h 1241"/>
                <a:gd name="T6" fmla="*/ 0 w 1241"/>
                <a:gd name="T7" fmla="*/ 887 h 1241"/>
                <a:gd name="T8" fmla="*/ 583 w 1241"/>
                <a:gd name="T9" fmla="*/ 1241 h 1241"/>
                <a:gd name="T10" fmla="*/ 1241 w 1241"/>
                <a:gd name="T11" fmla="*/ 584 h 1241"/>
                <a:gd name="T12" fmla="*/ 886 w 1241"/>
                <a:gd name="T13" fmla="*/ 0 h 1241"/>
              </a:gdLst>
              <a:ahLst/>
              <a:cxnLst>
                <a:cxn ang="0">
                  <a:pos x="T0" y="T1"/>
                </a:cxn>
                <a:cxn ang="0">
                  <a:pos x="T2" y="T3"/>
                </a:cxn>
                <a:cxn ang="0">
                  <a:pos x="T4" y="T5"/>
                </a:cxn>
                <a:cxn ang="0">
                  <a:pos x="T6" y="T7"/>
                </a:cxn>
                <a:cxn ang="0">
                  <a:pos x="T8" y="T9"/>
                </a:cxn>
                <a:cxn ang="0">
                  <a:pos x="T10" y="T11"/>
                </a:cxn>
                <a:cxn ang="0">
                  <a:pos x="T12" y="T13"/>
                </a:cxn>
              </a:cxnLst>
              <a:rect l="0" t="0" r="r" b="b"/>
              <a:pathLst>
                <a:path w="1241" h="1241">
                  <a:moveTo>
                    <a:pt x="886" y="0"/>
                  </a:moveTo>
                  <a:cubicBezTo>
                    <a:pt x="933" y="91"/>
                    <a:pt x="960" y="194"/>
                    <a:pt x="960" y="303"/>
                  </a:cubicBezTo>
                  <a:cubicBezTo>
                    <a:pt x="960" y="666"/>
                    <a:pt x="666" y="960"/>
                    <a:pt x="303" y="960"/>
                  </a:cubicBezTo>
                  <a:cubicBezTo>
                    <a:pt x="193" y="960"/>
                    <a:pt x="91" y="934"/>
                    <a:pt x="0" y="887"/>
                  </a:cubicBezTo>
                  <a:cubicBezTo>
                    <a:pt x="109" y="1097"/>
                    <a:pt x="330" y="1241"/>
                    <a:pt x="583" y="1241"/>
                  </a:cubicBezTo>
                  <a:cubicBezTo>
                    <a:pt x="946" y="1241"/>
                    <a:pt x="1241" y="947"/>
                    <a:pt x="1241" y="584"/>
                  </a:cubicBezTo>
                  <a:cubicBezTo>
                    <a:pt x="1241" y="330"/>
                    <a:pt x="1097" y="110"/>
                    <a:pt x="886" y="0"/>
                  </a:cubicBez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Oval 20"/>
            <p:cNvSpPr>
              <a:spLocks noChangeArrowheads="1"/>
            </p:cNvSpPr>
            <p:nvPr userDrawn="1"/>
          </p:nvSpPr>
          <p:spPr bwMode="gray">
            <a:xfrm>
              <a:off x="9358004" y="3755171"/>
              <a:ext cx="268444" cy="266225"/>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Freeform 21"/>
            <p:cNvSpPr>
              <a:spLocks/>
            </p:cNvSpPr>
            <p:nvPr userDrawn="1"/>
          </p:nvSpPr>
          <p:spPr bwMode="gray">
            <a:xfrm>
              <a:off x="9471149" y="3755171"/>
              <a:ext cx="155298" cy="266225"/>
            </a:xfrm>
            <a:custGeom>
              <a:avLst/>
              <a:gdLst>
                <a:gd name="T0" fmla="*/ 44 w 60"/>
                <a:gd name="T1" fmla="*/ 52 h 104"/>
                <a:gd name="T2" fmla="*/ 0 w 60"/>
                <a:gd name="T3" fmla="*/ 0 h 104"/>
                <a:gd name="T4" fmla="*/ 8 w 60"/>
                <a:gd name="T5" fmla="*/ 0 h 104"/>
                <a:gd name="T6" fmla="*/ 60 w 60"/>
                <a:gd name="T7" fmla="*/ 52 h 104"/>
                <a:gd name="T8" fmla="*/ 8 w 60"/>
                <a:gd name="T9" fmla="*/ 104 h 104"/>
                <a:gd name="T10" fmla="*/ 0 w 60"/>
                <a:gd name="T11" fmla="*/ 103 h 104"/>
                <a:gd name="T12" fmla="*/ 44 w 6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60" h="104">
                  <a:moveTo>
                    <a:pt x="44" y="52"/>
                  </a:moveTo>
                  <a:cubicBezTo>
                    <a:pt x="44" y="26"/>
                    <a:pt x="25" y="4"/>
                    <a:pt x="0" y="0"/>
                  </a:cubicBezTo>
                  <a:cubicBezTo>
                    <a:pt x="3" y="0"/>
                    <a:pt x="5" y="0"/>
                    <a:pt x="8" y="0"/>
                  </a:cubicBezTo>
                  <a:cubicBezTo>
                    <a:pt x="36" y="0"/>
                    <a:pt x="60" y="23"/>
                    <a:pt x="60" y="52"/>
                  </a:cubicBezTo>
                  <a:cubicBezTo>
                    <a:pt x="60" y="80"/>
                    <a:pt x="36" y="104"/>
                    <a:pt x="8" y="104"/>
                  </a:cubicBezTo>
                  <a:cubicBezTo>
                    <a:pt x="5" y="104"/>
                    <a:pt x="3" y="104"/>
                    <a:pt x="0" y="103"/>
                  </a:cubicBezTo>
                  <a:cubicBezTo>
                    <a:pt x="25" y="100"/>
                    <a:pt x="44" y="78"/>
                    <a:pt x="44" y="52"/>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Freeform 22"/>
            <p:cNvSpPr>
              <a:spLocks/>
            </p:cNvSpPr>
            <p:nvPr userDrawn="1"/>
          </p:nvSpPr>
          <p:spPr bwMode="gray">
            <a:xfrm>
              <a:off x="9482242" y="3839475"/>
              <a:ext cx="19967" cy="315033"/>
            </a:xfrm>
            <a:custGeom>
              <a:avLst/>
              <a:gdLst>
                <a:gd name="T0" fmla="*/ 4 w 8"/>
                <a:gd name="T1" fmla="*/ 123 h 123"/>
                <a:gd name="T2" fmla="*/ 0 w 8"/>
                <a:gd name="T3" fmla="*/ 119 h 123"/>
                <a:gd name="T4" fmla="*/ 0 w 8"/>
                <a:gd name="T5" fmla="*/ 4 h 123"/>
                <a:gd name="T6" fmla="*/ 4 w 8"/>
                <a:gd name="T7" fmla="*/ 0 h 123"/>
                <a:gd name="T8" fmla="*/ 8 w 8"/>
                <a:gd name="T9" fmla="*/ 4 h 123"/>
                <a:gd name="T10" fmla="*/ 8 w 8"/>
                <a:gd name="T11" fmla="*/ 119 h 123"/>
                <a:gd name="T12" fmla="*/ 4 w 8"/>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8" h="123">
                  <a:moveTo>
                    <a:pt x="4" y="123"/>
                  </a:moveTo>
                  <a:cubicBezTo>
                    <a:pt x="2" y="123"/>
                    <a:pt x="0" y="121"/>
                    <a:pt x="0" y="119"/>
                  </a:cubicBezTo>
                  <a:cubicBezTo>
                    <a:pt x="0" y="4"/>
                    <a:pt x="0" y="4"/>
                    <a:pt x="0" y="4"/>
                  </a:cubicBezTo>
                  <a:cubicBezTo>
                    <a:pt x="0" y="1"/>
                    <a:pt x="2" y="0"/>
                    <a:pt x="4" y="0"/>
                  </a:cubicBezTo>
                  <a:cubicBezTo>
                    <a:pt x="6" y="0"/>
                    <a:pt x="8" y="1"/>
                    <a:pt x="8" y="4"/>
                  </a:cubicBezTo>
                  <a:cubicBezTo>
                    <a:pt x="8" y="119"/>
                    <a:pt x="8" y="119"/>
                    <a:pt x="8" y="119"/>
                  </a:cubicBezTo>
                  <a:cubicBezTo>
                    <a:pt x="8" y="121"/>
                    <a:pt x="6" y="123"/>
                    <a:pt x="4" y="123"/>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Freeform 23"/>
            <p:cNvSpPr>
              <a:spLocks/>
            </p:cNvSpPr>
            <p:nvPr userDrawn="1"/>
          </p:nvSpPr>
          <p:spPr bwMode="gray">
            <a:xfrm>
              <a:off x="9426779" y="3908250"/>
              <a:ext cx="115364" cy="75431"/>
            </a:xfrm>
            <a:custGeom>
              <a:avLst/>
              <a:gdLst>
                <a:gd name="T0" fmla="*/ 24 w 45"/>
                <a:gd name="T1" fmla="*/ 29 h 29"/>
                <a:gd name="T2" fmla="*/ 2 w 45"/>
                <a:gd name="T3" fmla="*/ 7 h 29"/>
                <a:gd name="T4" fmla="*/ 2 w 45"/>
                <a:gd name="T5" fmla="*/ 1 h 29"/>
                <a:gd name="T6" fmla="*/ 7 w 45"/>
                <a:gd name="T7" fmla="*/ 1 h 29"/>
                <a:gd name="T8" fmla="*/ 25 w 45"/>
                <a:gd name="T9" fmla="*/ 19 h 29"/>
                <a:gd name="T10" fmla="*/ 39 w 45"/>
                <a:gd name="T11" fmla="*/ 10 h 29"/>
                <a:gd name="T12" fmla="*/ 44 w 45"/>
                <a:gd name="T13" fmla="*/ 11 h 29"/>
                <a:gd name="T14" fmla="*/ 43 w 45"/>
                <a:gd name="T15" fmla="*/ 17 h 29"/>
                <a:gd name="T16" fmla="*/ 24 w 45"/>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9">
                  <a:moveTo>
                    <a:pt x="24" y="29"/>
                  </a:moveTo>
                  <a:cubicBezTo>
                    <a:pt x="2" y="7"/>
                    <a:pt x="2" y="7"/>
                    <a:pt x="2" y="7"/>
                  </a:cubicBezTo>
                  <a:cubicBezTo>
                    <a:pt x="0" y="5"/>
                    <a:pt x="0" y="3"/>
                    <a:pt x="2" y="1"/>
                  </a:cubicBezTo>
                  <a:cubicBezTo>
                    <a:pt x="3" y="0"/>
                    <a:pt x="6" y="0"/>
                    <a:pt x="7" y="1"/>
                  </a:cubicBezTo>
                  <a:cubicBezTo>
                    <a:pt x="25" y="19"/>
                    <a:pt x="25" y="19"/>
                    <a:pt x="25" y="19"/>
                  </a:cubicBezTo>
                  <a:cubicBezTo>
                    <a:pt x="39" y="10"/>
                    <a:pt x="39" y="10"/>
                    <a:pt x="39" y="10"/>
                  </a:cubicBezTo>
                  <a:cubicBezTo>
                    <a:pt x="41" y="9"/>
                    <a:pt x="43" y="9"/>
                    <a:pt x="44" y="11"/>
                  </a:cubicBezTo>
                  <a:cubicBezTo>
                    <a:pt x="45" y="13"/>
                    <a:pt x="45" y="15"/>
                    <a:pt x="43" y="17"/>
                  </a:cubicBezTo>
                  <a:lnTo>
                    <a:pt x="24" y="29"/>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Oval 24"/>
            <p:cNvSpPr>
              <a:spLocks noChangeArrowheads="1"/>
            </p:cNvSpPr>
            <p:nvPr userDrawn="1"/>
          </p:nvSpPr>
          <p:spPr bwMode="gray">
            <a:xfrm>
              <a:off x="9606481" y="3355833"/>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Freeform 25"/>
            <p:cNvSpPr>
              <a:spLocks/>
            </p:cNvSpPr>
            <p:nvPr userDrawn="1"/>
          </p:nvSpPr>
          <p:spPr bwMode="gray">
            <a:xfrm>
              <a:off x="9755123" y="3355833"/>
              <a:ext cx="199669" cy="346093"/>
            </a:xfrm>
            <a:custGeom>
              <a:avLst/>
              <a:gdLst>
                <a:gd name="T0" fmla="*/ 58 w 78"/>
                <a:gd name="T1" fmla="*/ 68 h 135"/>
                <a:gd name="T2" fmla="*/ 0 w 78"/>
                <a:gd name="T3" fmla="*/ 1 h 135"/>
                <a:gd name="T4" fmla="*/ 10 w 78"/>
                <a:gd name="T5" fmla="*/ 0 h 135"/>
                <a:gd name="T6" fmla="*/ 78 w 78"/>
                <a:gd name="T7" fmla="*/ 68 h 135"/>
                <a:gd name="T8" fmla="*/ 10 w 78"/>
                <a:gd name="T9" fmla="*/ 135 h 135"/>
                <a:gd name="T10" fmla="*/ 0 w 78"/>
                <a:gd name="T11" fmla="*/ 135 h 135"/>
                <a:gd name="T12" fmla="*/ 58 w 78"/>
                <a:gd name="T13" fmla="*/ 68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8"/>
                  </a:moveTo>
                  <a:cubicBezTo>
                    <a:pt x="58" y="34"/>
                    <a:pt x="33" y="6"/>
                    <a:pt x="0" y="1"/>
                  </a:cubicBezTo>
                  <a:cubicBezTo>
                    <a:pt x="4" y="0"/>
                    <a:pt x="7" y="0"/>
                    <a:pt x="10" y="0"/>
                  </a:cubicBezTo>
                  <a:cubicBezTo>
                    <a:pt x="48" y="0"/>
                    <a:pt x="78" y="30"/>
                    <a:pt x="78" y="68"/>
                  </a:cubicBezTo>
                  <a:cubicBezTo>
                    <a:pt x="78" y="105"/>
                    <a:pt x="48" y="135"/>
                    <a:pt x="10" y="135"/>
                  </a:cubicBezTo>
                  <a:cubicBezTo>
                    <a:pt x="7" y="135"/>
                    <a:pt x="4" y="135"/>
                    <a:pt x="0" y="135"/>
                  </a:cubicBezTo>
                  <a:cubicBezTo>
                    <a:pt x="33" y="130"/>
                    <a:pt x="58" y="102"/>
                    <a:pt x="58" y="68"/>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Freeform 26"/>
            <p:cNvSpPr>
              <a:spLocks/>
            </p:cNvSpPr>
            <p:nvPr userDrawn="1"/>
          </p:nvSpPr>
          <p:spPr bwMode="gray">
            <a:xfrm>
              <a:off x="9772871" y="3471197"/>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1"/>
                    <a:pt x="2" y="0"/>
                    <a:pt x="3" y="0"/>
                  </a:cubicBezTo>
                  <a:cubicBezTo>
                    <a:pt x="5" y="0"/>
                    <a:pt x="6" y="1"/>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Freeform 27"/>
            <p:cNvSpPr>
              <a:spLocks/>
            </p:cNvSpPr>
            <p:nvPr userDrawn="1"/>
          </p:nvSpPr>
          <p:spPr bwMode="gray">
            <a:xfrm>
              <a:off x="9706315" y="3559939"/>
              <a:ext cx="137550" cy="88742"/>
            </a:xfrm>
            <a:custGeom>
              <a:avLst/>
              <a:gdLst>
                <a:gd name="T0" fmla="*/ 29 w 54"/>
                <a:gd name="T1" fmla="*/ 34 h 34"/>
                <a:gd name="T2" fmla="*/ 1 w 54"/>
                <a:gd name="T3" fmla="*/ 6 h 34"/>
                <a:gd name="T4" fmla="*/ 1 w 54"/>
                <a:gd name="T5" fmla="*/ 2 h 34"/>
                <a:gd name="T6" fmla="*/ 5 w 54"/>
                <a:gd name="T7" fmla="*/ 2 h 34"/>
                <a:gd name="T8" fmla="*/ 30 w 54"/>
                <a:gd name="T9" fmla="*/ 26 h 34"/>
                <a:gd name="T10" fmla="*/ 49 w 54"/>
                <a:gd name="T11" fmla="*/ 13 h 34"/>
                <a:gd name="T12" fmla="*/ 53 w 54"/>
                <a:gd name="T13" fmla="*/ 14 h 34"/>
                <a:gd name="T14" fmla="*/ 52 w 54"/>
                <a:gd name="T15" fmla="*/ 18 h 34"/>
                <a:gd name="T16" fmla="*/ 29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29" y="34"/>
                  </a:moveTo>
                  <a:cubicBezTo>
                    <a:pt x="1" y="6"/>
                    <a:pt x="1" y="6"/>
                    <a:pt x="1" y="6"/>
                  </a:cubicBezTo>
                  <a:cubicBezTo>
                    <a:pt x="0" y="5"/>
                    <a:pt x="0" y="3"/>
                    <a:pt x="1" y="2"/>
                  </a:cubicBezTo>
                  <a:cubicBezTo>
                    <a:pt x="2" y="0"/>
                    <a:pt x="4" y="0"/>
                    <a:pt x="5" y="2"/>
                  </a:cubicBezTo>
                  <a:cubicBezTo>
                    <a:pt x="30" y="26"/>
                    <a:pt x="30" y="26"/>
                    <a:pt x="30" y="26"/>
                  </a:cubicBezTo>
                  <a:cubicBezTo>
                    <a:pt x="49" y="13"/>
                    <a:pt x="49" y="13"/>
                    <a:pt x="49" y="13"/>
                  </a:cubicBezTo>
                  <a:cubicBezTo>
                    <a:pt x="50" y="12"/>
                    <a:pt x="52" y="13"/>
                    <a:pt x="53" y="14"/>
                  </a:cubicBezTo>
                  <a:cubicBezTo>
                    <a:pt x="54" y="15"/>
                    <a:pt x="54" y="17"/>
                    <a:pt x="52" y="18"/>
                  </a:cubicBezTo>
                  <a:lnTo>
                    <a:pt x="29" y="34"/>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Oval 28"/>
            <p:cNvSpPr>
              <a:spLocks noChangeArrowheads="1"/>
            </p:cNvSpPr>
            <p:nvPr userDrawn="1"/>
          </p:nvSpPr>
          <p:spPr bwMode="gray">
            <a:xfrm>
              <a:off x="9216017" y="3120667"/>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Freeform 29"/>
            <p:cNvSpPr>
              <a:spLocks/>
            </p:cNvSpPr>
            <p:nvPr userDrawn="1"/>
          </p:nvSpPr>
          <p:spPr bwMode="gray">
            <a:xfrm>
              <a:off x="9362441" y="3120667"/>
              <a:ext cx="201888" cy="346093"/>
            </a:xfrm>
            <a:custGeom>
              <a:avLst/>
              <a:gdLst>
                <a:gd name="T0" fmla="*/ 58 w 78"/>
                <a:gd name="T1" fmla="*/ 67 h 135"/>
                <a:gd name="T2" fmla="*/ 0 w 78"/>
                <a:gd name="T3" fmla="*/ 0 h 135"/>
                <a:gd name="T4" fmla="*/ 10 w 78"/>
                <a:gd name="T5" fmla="*/ 0 h 135"/>
                <a:gd name="T6" fmla="*/ 78 w 78"/>
                <a:gd name="T7" fmla="*/ 67 h 135"/>
                <a:gd name="T8" fmla="*/ 10 w 78"/>
                <a:gd name="T9" fmla="*/ 135 h 135"/>
                <a:gd name="T10" fmla="*/ 0 w 78"/>
                <a:gd name="T11" fmla="*/ 134 h 135"/>
                <a:gd name="T12" fmla="*/ 58 w 78"/>
                <a:gd name="T13" fmla="*/ 67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7"/>
                  </a:moveTo>
                  <a:cubicBezTo>
                    <a:pt x="58" y="33"/>
                    <a:pt x="33" y="5"/>
                    <a:pt x="0" y="0"/>
                  </a:cubicBezTo>
                  <a:cubicBezTo>
                    <a:pt x="4" y="0"/>
                    <a:pt x="7" y="0"/>
                    <a:pt x="10" y="0"/>
                  </a:cubicBezTo>
                  <a:cubicBezTo>
                    <a:pt x="48" y="0"/>
                    <a:pt x="78" y="30"/>
                    <a:pt x="78" y="67"/>
                  </a:cubicBezTo>
                  <a:cubicBezTo>
                    <a:pt x="78" y="105"/>
                    <a:pt x="48" y="135"/>
                    <a:pt x="10" y="135"/>
                  </a:cubicBezTo>
                  <a:cubicBezTo>
                    <a:pt x="7" y="135"/>
                    <a:pt x="4" y="135"/>
                    <a:pt x="0" y="134"/>
                  </a:cubicBezTo>
                  <a:cubicBezTo>
                    <a:pt x="33" y="129"/>
                    <a:pt x="58" y="101"/>
                    <a:pt x="58" y="67"/>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Freeform 30"/>
            <p:cNvSpPr>
              <a:spLocks/>
            </p:cNvSpPr>
            <p:nvPr userDrawn="1"/>
          </p:nvSpPr>
          <p:spPr bwMode="gray">
            <a:xfrm>
              <a:off x="9380189" y="3233813"/>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2"/>
                    <a:pt x="2" y="0"/>
                    <a:pt x="3" y="0"/>
                  </a:cubicBezTo>
                  <a:cubicBezTo>
                    <a:pt x="5" y="0"/>
                    <a:pt x="6" y="2"/>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Freeform 31"/>
            <p:cNvSpPr>
              <a:spLocks/>
            </p:cNvSpPr>
            <p:nvPr userDrawn="1"/>
          </p:nvSpPr>
          <p:spPr bwMode="gray">
            <a:xfrm>
              <a:off x="9313633" y="3324773"/>
              <a:ext cx="139768" cy="84305"/>
            </a:xfrm>
            <a:custGeom>
              <a:avLst/>
              <a:gdLst>
                <a:gd name="T0" fmla="*/ 29 w 54"/>
                <a:gd name="T1" fmla="*/ 33 h 33"/>
                <a:gd name="T2" fmla="*/ 1 w 54"/>
                <a:gd name="T3" fmla="*/ 5 h 33"/>
                <a:gd name="T4" fmla="*/ 1 w 54"/>
                <a:gd name="T5" fmla="*/ 1 h 33"/>
                <a:gd name="T6" fmla="*/ 5 w 54"/>
                <a:gd name="T7" fmla="*/ 1 h 33"/>
                <a:gd name="T8" fmla="*/ 30 w 54"/>
                <a:gd name="T9" fmla="*/ 26 h 33"/>
                <a:gd name="T10" fmla="*/ 49 w 54"/>
                <a:gd name="T11" fmla="*/ 13 h 33"/>
                <a:gd name="T12" fmla="*/ 53 w 54"/>
                <a:gd name="T13" fmla="*/ 14 h 33"/>
                <a:gd name="T14" fmla="*/ 52 w 54"/>
                <a:gd name="T15" fmla="*/ 18 h 33"/>
                <a:gd name="T16" fmla="*/ 29 w 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3">
                  <a:moveTo>
                    <a:pt x="29" y="33"/>
                  </a:moveTo>
                  <a:cubicBezTo>
                    <a:pt x="1" y="5"/>
                    <a:pt x="1" y="5"/>
                    <a:pt x="1" y="5"/>
                  </a:cubicBezTo>
                  <a:cubicBezTo>
                    <a:pt x="0" y="4"/>
                    <a:pt x="0" y="2"/>
                    <a:pt x="1" y="1"/>
                  </a:cubicBezTo>
                  <a:cubicBezTo>
                    <a:pt x="2" y="0"/>
                    <a:pt x="4" y="0"/>
                    <a:pt x="5" y="1"/>
                  </a:cubicBezTo>
                  <a:cubicBezTo>
                    <a:pt x="30" y="26"/>
                    <a:pt x="30" y="26"/>
                    <a:pt x="30" y="26"/>
                  </a:cubicBezTo>
                  <a:cubicBezTo>
                    <a:pt x="49" y="13"/>
                    <a:pt x="49" y="13"/>
                    <a:pt x="49" y="13"/>
                  </a:cubicBezTo>
                  <a:cubicBezTo>
                    <a:pt x="50" y="12"/>
                    <a:pt x="52" y="12"/>
                    <a:pt x="53" y="14"/>
                  </a:cubicBezTo>
                  <a:cubicBezTo>
                    <a:pt x="54" y="15"/>
                    <a:pt x="54" y="17"/>
                    <a:pt x="52" y="18"/>
                  </a:cubicBezTo>
                  <a:lnTo>
                    <a:pt x="29" y="3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Freeform 32"/>
            <p:cNvSpPr>
              <a:spLocks/>
            </p:cNvSpPr>
            <p:nvPr userDrawn="1"/>
          </p:nvSpPr>
          <p:spPr bwMode="gray">
            <a:xfrm>
              <a:off x="8466149" y="2614839"/>
              <a:ext cx="1612881" cy="561292"/>
            </a:xfrm>
            <a:custGeom>
              <a:avLst/>
              <a:gdLst>
                <a:gd name="T0" fmla="*/ 123 w 626"/>
                <a:gd name="T1" fmla="*/ 63 h 219"/>
                <a:gd name="T2" fmla="*/ 195 w 626"/>
                <a:gd name="T3" fmla="*/ 65 h 219"/>
                <a:gd name="T4" fmla="*/ 259 w 626"/>
                <a:gd name="T5" fmla="*/ 74 h 219"/>
                <a:gd name="T6" fmla="*/ 363 w 626"/>
                <a:gd name="T7" fmla="*/ 18 h 219"/>
                <a:gd name="T8" fmla="*/ 421 w 626"/>
                <a:gd name="T9" fmla="*/ 13 h 219"/>
                <a:gd name="T10" fmla="*/ 584 w 626"/>
                <a:gd name="T11" fmla="*/ 117 h 219"/>
                <a:gd name="T12" fmla="*/ 0 w 626"/>
                <a:gd name="T13" fmla="*/ 208 h 219"/>
                <a:gd name="T14" fmla="*/ 123 w 626"/>
                <a:gd name="T15" fmla="*/ 63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6" h="219">
                  <a:moveTo>
                    <a:pt x="123" y="63"/>
                  </a:moveTo>
                  <a:cubicBezTo>
                    <a:pt x="141" y="42"/>
                    <a:pt x="167" y="33"/>
                    <a:pt x="195" y="65"/>
                  </a:cubicBezTo>
                  <a:cubicBezTo>
                    <a:pt x="219" y="87"/>
                    <a:pt x="246" y="81"/>
                    <a:pt x="259" y="74"/>
                  </a:cubicBezTo>
                  <a:cubicBezTo>
                    <a:pt x="272" y="67"/>
                    <a:pt x="363" y="18"/>
                    <a:pt x="363" y="18"/>
                  </a:cubicBezTo>
                  <a:cubicBezTo>
                    <a:pt x="363" y="18"/>
                    <a:pt x="386" y="0"/>
                    <a:pt x="421" y="13"/>
                  </a:cubicBezTo>
                  <a:cubicBezTo>
                    <a:pt x="510" y="45"/>
                    <a:pt x="626" y="146"/>
                    <a:pt x="584" y="117"/>
                  </a:cubicBezTo>
                  <a:cubicBezTo>
                    <a:pt x="88" y="182"/>
                    <a:pt x="183" y="219"/>
                    <a:pt x="0" y="208"/>
                  </a:cubicBezTo>
                  <a:cubicBezTo>
                    <a:pt x="65" y="168"/>
                    <a:pt x="105" y="83"/>
                    <a:pt x="123" y="63"/>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Rectangle 33"/>
            <p:cNvSpPr>
              <a:spLocks noChangeArrowheads="1"/>
            </p:cNvSpPr>
            <p:nvPr userDrawn="1"/>
          </p:nvSpPr>
          <p:spPr bwMode="gray">
            <a:xfrm>
              <a:off x="8494990" y="3136197"/>
              <a:ext cx="31060" cy="119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Oval 34"/>
            <p:cNvSpPr>
              <a:spLocks noChangeArrowheads="1"/>
            </p:cNvSpPr>
            <p:nvPr userDrawn="1"/>
          </p:nvSpPr>
          <p:spPr bwMode="gray">
            <a:xfrm>
              <a:off x="8341910" y="2807852"/>
              <a:ext cx="339437" cy="3372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Rectangle 35"/>
            <p:cNvSpPr>
              <a:spLocks noChangeArrowheads="1"/>
            </p:cNvSpPr>
            <p:nvPr userDrawn="1"/>
          </p:nvSpPr>
          <p:spPr bwMode="gray">
            <a:xfrm>
              <a:off x="8481679" y="2878846"/>
              <a:ext cx="57682" cy="197450"/>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Freeform 36"/>
            <p:cNvSpPr>
              <a:spLocks/>
            </p:cNvSpPr>
            <p:nvPr userDrawn="1"/>
          </p:nvSpPr>
          <p:spPr bwMode="gray">
            <a:xfrm>
              <a:off x="8397374" y="2952058"/>
              <a:ext cx="228510" cy="57682"/>
            </a:xfrm>
            <a:custGeom>
              <a:avLst/>
              <a:gdLst>
                <a:gd name="T0" fmla="*/ 96 w 103"/>
                <a:gd name="T1" fmla="*/ 0 h 26"/>
                <a:gd name="T2" fmla="*/ 103 w 103"/>
                <a:gd name="T3" fmla="*/ 26 h 26"/>
                <a:gd name="T4" fmla="*/ 0 w 103"/>
                <a:gd name="T5" fmla="*/ 26 h 26"/>
                <a:gd name="T6" fmla="*/ 7 w 103"/>
                <a:gd name="T7" fmla="*/ 0 h 26"/>
                <a:gd name="T8" fmla="*/ 96 w 103"/>
                <a:gd name="T9" fmla="*/ 0 h 26"/>
              </a:gdLst>
              <a:ahLst/>
              <a:cxnLst>
                <a:cxn ang="0">
                  <a:pos x="T0" y="T1"/>
                </a:cxn>
                <a:cxn ang="0">
                  <a:pos x="T2" y="T3"/>
                </a:cxn>
                <a:cxn ang="0">
                  <a:pos x="T4" y="T5"/>
                </a:cxn>
                <a:cxn ang="0">
                  <a:pos x="T6" y="T7"/>
                </a:cxn>
                <a:cxn ang="0">
                  <a:pos x="T8" y="T9"/>
                </a:cxn>
              </a:cxnLst>
              <a:rect l="0" t="0" r="r" b="b"/>
              <a:pathLst>
                <a:path w="103" h="26">
                  <a:moveTo>
                    <a:pt x="96" y="0"/>
                  </a:moveTo>
                  <a:lnTo>
                    <a:pt x="103" y="26"/>
                  </a:lnTo>
                  <a:lnTo>
                    <a:pt x="0" y="26"/>
                  </a:lnTo>
                  <a:lnTo>
                    <a:pt x="7" y="0"/>
                  </a:lnTo>
                  <a:lnTo>
                    <a:pt x="96" y="0"/>
                  </a:lnTo>
                  <a:close/>
                </a:path>
              </a:pathLst>
            </a:custGeom>
            <a:solidFill>
              <a:srgbClr val="2D3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Rectangle 37"/>
            <p:cNvSpPr>
              <a:spLocks noChangeArrowheads="1"/>
            </p:cNvSpPr>
            <p:nvPr userDrawn="1"/>
          </p:nvSpPr>
          <p:spPr bwMode="gray">
            <a:xfrm>
              <a:off x="7813897"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Rectangle 38"/>
            <p:cNvSpPr>
              <a:spLocks noChangeArrowheads="1"/>
            </p:cNvSpPr>
            <p:nvPr userDrawn="1"/>
          </p:nvSpPr>
          <p:spPr bwMode="gray">
            <a:xfrm>
              <a:off x="7813897"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39"/>
            <p:cNvSpPr>
              <a:spLocks noChangeArrowheads="1"/>
            </p:cNvSpPr>
            <p:nvPr userDrawn="1"/>
          </p:nvSpPr>
          <p:spPr bwMode="gray">
            <a:xfrm>
              <a:off x="7887109"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Rectangle 40"/>
            <p:cNvSpPr>
              <a:spLocks noChangeArrowheads="1"/>
            </p:cNvSpPr>
            <p:nvPr userDrawn="1"/>
          </p:nvSpPr>
          <p:spPr bwMode="gray">
            <a:xfrm>
              <a:off x="797585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Rectangle 41"/>
            <p:cNvSpPr>
              <a:spLocks noChangeArrowheads="1"/>
            </p:cNvSpPr>
            <p:nvPr userDrawn="1"/>
          </p:nvSpPr>
          <p:spPr bwMode="gray">
            <a:xfrm>
              <a:off x="8064592" y="3615402"/>
              <a:ext cx="51027"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Rectangle 42"/>
            <p:cNvSpPr>
              <a:spLocks noChangeArrowheads="1"/>
            </p:cNvSpPr>
            <p:nvPr userDrawn="1"/>
          </p:nvSpPr>
          <p:spPr bwMode="gray">
            <a:xfrm>
              <a:off x="8155553"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Rectangle 43"/>
            <p:cNvSpPr>
              <a:spLocks noChangeArrowheads="1"/>
            </p:cNvSpPr>
            <p:nvPr userDrawn="1"/>
          </p:nvSpPr>
          <p:spPr bwMode="gray">
            <a:xfrm>
              <a:off x="8739030"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Rectangle 44"/>
            <p:cNvSpPr>
              <a:spLocks noChangeArrowheads="1"/>
            </p:cNvSpPr>
            <p:nvPr userDrawn="1"/>
          </p:nvSpPr>
          <p:spPr bwMode="gray">
            <a:xfrm>
              <a:off x="8739030"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Rectangle 45"/>
            <p:cNvSpPr>
              <a:spLocks noChangeArrowheads="1"/>
            </p:cNvSpPr>
            <p:nvPr userDrawn="1"/>
          </p:nvSpPr>
          <p:spPr bwMode="gray">
            <a:xfrm>
              <a:off x="8279791" y="3278184"/>
              <a:ext cx="465894" cy="95175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Rectangle 46"/>
            <p:cNvSpPr>
              <a:spLocks noChangeArrowheads="1"/>
            </p:cNvSpPr>
            <p:nvPr userDrawn="1"/>
          </p:nvSpPr>
          <p:spPr bwMode="gray">
            <a:xfrm>
              <a:off x="8353003"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Rectangle 47"/>
            <p:cNvSpPr>
              <a:spLocks noChangeArrowheads="1"/>
            </p:cNvSpPr>
            <p:nvPr userDrawn="1"/>
          </p:nvSpPr>
          <p:spPr bwMode="gray">
            <a:xfrm>
              <a:off x="8441745"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Rectangle 48"/>
            <p:cNvSpPr>
              <a:spLocks noChangeArrowheads="1"/>
            </p:cNvSpPr>
            <p:nvPr userDrawn="1"/>
          </p:nvSpPr>
          <p:spPr bwMode="gray">
            <a:xfrm>
              <a:off x="8530487" y="3360270"/>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Rectangle 49"/>
            <p:cNvSpPr>
              <a:spLocks noChangeArrowheads="1"/>
            </p:cNvSpPr>
            <p:nvPr userDrawn="1"/>
          </p:nvSpPr>
          <p:spPr bwMode="gray">
            <a:xfrm>
              <a:off x="8621447"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Rectangle 50"/>
            <p:cNvSpPr>
              <a:spLocks noChangeArrowheads="1"/>
            </p:cNvSpPr>
            <p:nvPr userDrawn="1"/>
          </p:nvSpPr>
          <p:spPr bwMode="gray">
            <a:xfrm>
              <a:off x="8353003"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Rectangle 51"/>
            <p:cNvSpPr>
              <a:spLocks noChangeArrowheads="1"/>
            </p:cNvSpPr>
            <p:nvPr userDrawn="1"/>
          </p:nvSpPr>
          <p:spPr bwMode="gray">
            <a:xfrm>
              <a:off x="8441745"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Rectangle 52"/>
            <p:cNvSpPr>
              <a:spLocks noChangeArrowheads="1"/>
            </p:cNvSpPr>
            <p:nvPr userDrawn="1"/>
          </p:nvSpPr>
          <p:spPr bwMode="gray">
            <a:xfrm>
              <a:off x="8530487" y="3477853"/>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Rectangle 53"/>
            <p:cNvSpPr>
              <a:spLocks noChangeArrowheads="1"/>
            </p:cNvSpPr>
            <p:nvPr userDrawn="1"/>
          </p:nvSpPr>
          <p:spPr bwMode="gray">
            <a:xfrm>
              <a:off x="8621447"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Rectangle 54"/>
            <p:cNvSpPr>
              <a:spLocks noChangeArrowheads="1"/>
            </p:cNvSpPr>
            <p:nvPr userDrawn="1"/>
          </p:nvSpPr>
          <p:spPr bwMode="gray">
            <a:xfrm>
              <a:off x="8353003"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Rectangle 55"/>
            <p:cNvSpPr>
              <a:spLocks noChangeArrowheads="1"/>
            </p:cNvSpPr>
            <p:nvPr userDrawn="1"/>
          </p:nvSpPr>
          <p:spPr bwMode="gray">
            <a:xfrm>
              <a:off x="8441745"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Rectangle 56"/>
            <p:cNvSpPr>
              <a:spLocks noChangeArrowheads="1"/>
            </p:cNvSpPr>
            <p:nvPr userDrawn="1"/>
          </p:nvSpPr>
          <p:spPr bwMode="gray">
            <a:xfrm>
              <a:off x="8530487" y="3599873"/>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Rectangle 57"/>
            <p:cNvSpPr>
              <a:spLocks noChangeArrowheads="1"/>
            </p:cNvSpPr>
            <p:nvPr userDrawn="1"/>
          </p:nvSpPr>
          <p:spPr bwMode="gray">
            <a:xfrm>
              <a:off x="8621447"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Rectangle 58"/>
            <p:cNvSpPr>
              <a:spLocks noChangeArrowheads="1"/>
            </p:cNvSpPr>
            <p:nvPr userDrawn="1"/>
          </p:nvSpPr>
          <p:spPr bwMode="gray">
            <a:xfrm>
              <a:off x="8353003"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8" name="Rectangle 59"/>
            <p:cNvSpPr>
              <a:spLocks noChangeArrowheads="1"/>
            </p:cNvSpPr>
            <p:nvPr userDrawn="1"/>
          </p:nvSpPr>
          <p:spPr bwMode="gray">
            <a:xfrm>
              <a:off x="8441745"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Rectangle 60"/>
            <p:cNvSpPr>
              <a:spLocks noChangeArrowheads="1"/>
            </p:cNvSpPr>
            <p:nvPr userDrawn="1"/>
          </p:nvSpPr>
          <p:spPr bwMode="gray">
            <a:xfrm>
              <a:off x="8530487" y="3719674"/>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Rectangle 61"/>
            <p:cNvSpPr>
              <a:spLocks noChangeArrowheads="1"/>
            </p:cNvSpPr>
            <p:nvPr userDrawn="1"/>
          </p:nvSpPr>
          <p:spPr bwMode="gray">
            <a:xfrm>
              <a:off x="8621447"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Rectangle 62"/>
            <p:cNvSpPr>
              <a:spLocks noChangeArrowheads="1"/>
            </p:cNvSpPr>
            <p:nvPr userDrawn="1"/>
          </p:nvSpPr>
          <p:spPr bwMode="gray">
            <a:xfrm>
              <a:off x="8353003"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Rectangle 63"/>
            <p:cNvSpPr>
              <a:spLocks noChangeArrowheads="1"/>
            </p:cNvSpPr>
            <p:nvPr userDrawn="1"/>
          </p:nvSpPr>
          <p:spPr bwMode="gray">
            <a:xfrm>
              <a:off x="8441745"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Rectangle 64"/>
            <p:cNvSpPr>
              <a:spLocks noChangeArrowheads="1"/>
            </p:cNvSpPr>
            <p:nvPr userDrawn="1"/>
          </p:nvSpPr>
          <p:spPr bwMode="gray">
            <a:xfrm>
              <a:off x="8530487" y="3837257"/>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Rectangle 65"/>
            <p:cNvSpPr>
              <a:spLocks noChangeArrowheads="1"/>
            </p:cNvSpPr>
            <p:nvPr userDrawn="1"/>
          </p:nvSpPr>
          <p:spPr bwMode="gray">
            <a:xfrm>
              <a:off x="8621447"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Rectangle 66"/>
            <p:cNvSpPr>
              <a:spLocks noChangeArrowheads="1"/>
            </p:cNvSpPr>
            <p:nvPr userDrawn="1"/>
          </p:nvSpPr>
          <p:spPr bwMode="gray">
            <a:xfrm>
              <a:off x="8353003"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Rectangle 67"/>
            <p:cNvSpPr>
              <a:spLocks noChangeArrowheads="1"/>
            </p:cNvSpPr>
            <p:nvPr userDrawn="1"/>
          </p:nvSpPr>
          <p:spPr bwMode="gray">
            <a:xfrm>
              <a:off x="8441745"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Rectangle 68"/>
            <p:cNvSpPr>
              <a:spLocks noChangeArrowheads="1"/>
            </p:cNvSpPr>
            <p:nvPr userDrawn="1"/>
          </p:nvSpPr>
          <p:spPr bwMode="gray">
            <a:xfrm>
              <a:off x="8530487" y="3957058"/>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Rectangle 69"/>
            <p:cNvSpPr>
              <a:spLocks noChangeArrowheads="1"/>
            </p:cNvSpPr>
            <p:nvPr userDrawn="1"/>
          </p:nvSpPr>
          <p:spPr bwMode="gray">
            <a:xfrm>
              <a:off x="8621447"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Rectangle 70"/>
            <p:cNvSpPr>
              <a:spLocks noChangeArrowheads="1"/>
            </p:cNvSpPr>
            <p:nvPr userDrawn="1"/>
          </p:nvSpPr>
          <p:spPr bwMode="gray">
            <a:xfrm>
              <a:off x="8353003"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Rectangle 71"/>
            <p:cNvSpPr>
              <a:spLocks noChangeArrowheads="1"/>
            </p:cNvSpPr>
            <p:nvPr userDrawn="1"/>
          </p:nvSpPr>
          <p:spPr bwMode="gray">
            <a:xfrm>
              <a:off x="8441745"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Rectangle 72"/>
            <p:cNvSpPr>
              <a:spLocks noChangeArrowheads="1"/>
            </p:cNvSpPr>
            <p:nvPr userDrawn="1"/>
          </p:nvSpPr>
          <p:spPr bwMode="gray">
            <a:xfrm>
              <a:off x="8530487" y="4079078"/>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Rectangle 73"/>
            <p:cNvSpPr>
              <a:spLocks noChangeArrowheads="1"/>
            </p:cNvSpPr>
            <p:nvPr userDrawn="1"/>
          </p:nvSpPr>
          <p:spPr bwMode="gray">
            <a:xfrm>
              <a:off x="8621447"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Rectangle 74"/>
            <p:cNvSpPr>
              <a:spLocks noChangeArrowheads="1"/>
            </p:cNvSpPr>
            <p:nvPr userDrawn="1"/>
          </p:nvSpPr>
          <p:spPr bwMode="gray">
            <a:xfrm>
              <a:off x="7813897" y="3486727"/>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Rectangle 75"/>
            <p:cNvSpPr>
              <a:spLocks noChangeArrowheads="1"/>
            </p:cNvSpPr>
            <p:nvPr userDrawn="1"/>
          </p:nvSpPr>
          <p:spPr bwMode="gray">
            <a:xfrm>
              <a:off x="8279791" y="3229376"/>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Rectangle 76"/>
            <p:cNvSpPr>
              <a:spLocks noChangeArrowheads="1"/>
            </p:cNvSpPr>
            <p:nvPr userDrawn="1"/>
          </p:nvSpPr>
          <p:spPr bwMode="gray">
            <a:xfrm>
              <a:off x="8745685" y="3486727"/>
              <a:ext cx="459239"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Rectangle 77"/>
            <p:cNvSpPr>
              <a:spLocks noChangeArrowheads="1"/>
            </p:cNvSpPr>
            <p:nvPr userDrawn="1"/>
          </p:nvSpPr>
          <p:spPr bwMode="gray">
            <a:xfrm>
              <a:off x="8814460"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Rectangle 78"/>
            <p:cNvSpPr>
              <a:spLocks noChangeArrowheads="1"/>
            </p:cNvSpPr>
            <p:nvPr userDrawn="1"/>
          </p:nvSpPr>
          <p:spPr bwMode="gray">
            <a:xfrm>
              <a:off x="890542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Rectangle 79"/>
            <p:cNvSpPr>
              <a:spLocks noChangeArrowheads="1"/>
            </p:cNvSpPr>
            <p:nvPr userDrawn="1"/>
          </p:nvSpPr>
          <p:spPr bwMode="gray">
            <a:xfrm>
              <a:off x="899194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Rectangle 80"/>
            <p:cNvSpPr>
              <a:spLocks noChangeArrowheads="1"/>
            </p:cNvSpPr>
            <p:nvPr userDrawn="1"/>
          </p:nvSpPr>
          <p:spPr bwMode="gray">
            <a:xfrm>
              <a:off x="908290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Rectangle 81"/>
            <p:cNvSpPr>
              <a:spLocks noChangeArrowheads="1"/>
            </p:cNvSpPr>
            <p:nvPr userDrawn="1"/>
          </p:nvSpPr>
          <p:spPr bwMode="gray">
            <a:xfrm>
              <a:off x="7687440" y="4229939"/>
              <a:ext cx="1646160"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82"/>
            <p:cNvSpPr>
              <a:spLocks/>
            </p:cNvSpPr>
            <p:nvPr userDrawn="1"/>
          </p:nvSpPr>
          <p:spPr bwMode="gray">
            <a:xfrm>
              <a:off x="9837209" y="2199971"/>
              <a:ext cx="1320034" cy="670000"/>
            </a:xfrm>
            <a:custGeom>
              <a:avLst/>
              <a:gdLst>
                <a:gd name="T0" fmla="*/ 481 w 513"/>
                <a:gd name="T1" fmla="*/ 0 h 261"/>
                <a:gd name="T2" fmla="*/ 441 w 513"/>
                <a:gd name="T3" fmla="*/ 65 h 261"/>
                <a:gd name="T4" fmla="*/ 126 w 513"/>
                <a:gd name="T5" fmla="*/ 65 h 261"/>
                <a:gd name="T6" fmla="*/ 0 w 513"/>
                <a:gd name="T7" fmla="*/ 261 h 261"/>
                <a:gd name="T8" fmla="*/ 115 w 513"/>
                <a:gd name="T9" fmla="*/ 261 h 261"/>
                <a:gd name="T10" fmla="*/ 306 w 513"/>
                <a:gd name="T11" fmla="*/ 110 h 261"/>
                <a:gd name="T12" fmla="*/ 412 w 513"/>
                <a:gd name="T13" fmla="*/ 110 h 261"/>
                <a:gd name="T14" fmla="*/ 496 w 513"/>
                <a:gd name="T15" fmla="*/ 111 h 261"/>
                <a:gd name="T16" fmla="*/ 513 w 513"/>
                <a:gd name="T17" fmla="*/ 0 h 261"/>
                <a:gd name="T18" fmla="*/ 481 w 513"/>
                <a:gd name="T1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261">
                  <a:moveTo>
                    <a:pt x="481" y="0"/>
                  </a:moveTo>
                  <a:cubicBezTo>
                    <a:pt x="441" y="65"/>
                    <a:pt x="441" y="65"/>
                    <a:pt x="441" y="65"/>
                  </a:cubicBezTo>
                  <a:cubicBezTo>
                    <a:pt x="126" y="65"/>
                    <a:pt x="126" y="65"/>
                    <a:pt x="126" y="65"/>
                  </a:cubicBezTo>
                  <a:cubicBezTo>
                    <a:pt x="17" y="65"/>
                    <a:pt x="0" y="153"/>
                    <a:pt x="0" y="261"/>
                  </a:cubicBezTo>
                  <a:cubicBezTo>
                    <a:pt x="115" y="261"/>
                    <a:pt x="115" y="261"/>
                    <a:pt x="115" y="261"/>
                  </a:cubicBezTo>
                  <a:cubicBezTo>
                    <a:pt x="208" y="261"/>
                    <a:pt x="286" y="197"/>
                    <a:pt x="306" y="110"/>
                  </a:cubicBezTo>
                  <a:cubicBezTo>
                    <a:pt x="412" y="110"/>
                    <a:pt x="412" y="110"/>
                    <a:pt x="412" y="110"/>
                  </a:cubicBezTo>
                  <a:cubicBezTo>
                    <a:pt x="496" y="111"/>
                    <a:pt x="496" y="111"/>
                    <a:pt x="496" y="111"/>
                  </a:cubicBezTo>
                  <a:cubicBezTo>
                    <a:pt x="513" y="0"/>
                    <a:pt x="513" y="0"/>
                    <a:pt x="513" y="0"/>
                  </a:cubicBezTo>
                  <a:lnTo>
                    <a:pt x="481"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Line 83"/>
            <p:cNvSpPr>
              <a:spLocks noChangeShapeType="1"/>
            </p:cNvSpPr>
            <p:nvPr userDrawn="1"/>
          </p:nvSpPr>
          <p:spPr bwMode="gray">
            <a:xfrm>
              <a:off x="10336382" y="2133415"/>
              <a:ext cx="0" cy="257351"/>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73" name="Oval 84"/>
            <p:cNvSpPr>
              <a:spLocks noChangeArrowheads="1"/>
            </p:cNvSpPr>
            <p:nvPr userDrawn="1"/>
          </p:nvSpPr>
          <p:spPr bwMode="gray">
            <a:xfrm>
              <a:off x="9861613" y="2089044"/>
              <a:ext cx="947318" cy="9096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85"/>
            <p:cNvSpPr>
              <a:spLocks/>
            </p:cNvSpPr>
            <p:nvPr userDrawn="1"/>
          </p:nvSpPr>
          <p:spPr bwMode="gray">
            <a:xfrm>
              <a:off x="9841646" y="2366362"/>
              <a:ext cx="599007" cy="377153"/>
            </a:xfrm>
            <a:custGeom>
              <a:avLst/>
              <a:gdLst>
                <a:gd name="T0" fmla="*/ 124 w 233"/>
                <a:gd name="T1" fmla="*/ 0 h 147"/>
                <a:gd name="T2" fmla="*/ 233 w 233"/>
                <a:gd name="T3" fmla="*/ 0 h 147"/>
                <a:gd name="T4" fmla="*/ 85 w 233"/>
                <a:gd name="T5" fmla="*/ 147 h 147"/>
                <a:gd name="T6" fmla="*/ 0 w 233"/>
                <a:gd name="T7" fmla="*/ 147 h 147"/>
                <a:gd name="T8" fmla="*/ 124 w 233"/>
                <a:gd name="T9" fmla="*/ 0 h 147"/>
              </a:gdLst>
              <a:ahLst/>
              <a:cxnLst>
                <a:cxn ang="0">
                  <a:pos x="T0" y="T1"/>
                </a:cxn>
                <a:cxn ang="0">
                  <a:pos x="T2" y="T3"/>
                </a:cxn>
                <a:cxn ang="0">
                  <a:pos x="T4" y="T5"/>
                </a:cxn>
                <a:cxn ang="0">
                  <a:pos x="T6" y="T7"/>
                </a:cxn>
                <a:cxn ang="0">
                  <a:pos x="T8" y="T9"/>
                </a:cxn>
              </a:cxnLst>
              <a:rect l="0" t="0" r="r" b="b"/>
              <a:pathLst>
                <a:path w="233" h="147">
                  <a:moveTo>
                    <a:pt x="124" y="0"/>
                  </a:moveTo>
                  <a:cubicBezTo>
                    <a:pt x="233" y="0"/>
                    <a:pt x="233" y="0"/>
                    <a:pt x="233" y="0"/>
                  </a:cubicBezTo>
                  <a:cubicBezTo>
                    <a:pt x="233" y="81"/>
                    <a:pt x="167" y="147"/>
                    <a:pt x="85" y="147"/>
                  </a:cubicBezTo>
                  <a:cubicBezTo>
                    <a:pt x="0" y="147"/>
                    <a:pt x="0" y="147"/>
                    <a:pt x="0" y="147"/>
                  </a:cubicBezTo>
                  <a:cubicBezTo>
                    <a:pt x="6" y="62"/>
                    <a:pt x="33" y="0"/>
                    <a:pt x="1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Freeform 86"/>
            <p:cNvSpPr>
              <a:spLocks/>
            </p:cNvSpPr>
            <p:nvPr userDrawn="1"/>
          </p:nvSpPr>
          <p:spPr bwMode="gray">
            <a:xfrm>
              <a:off x="9841646" y="2366362"/>
              <a:ext cx="539106" cy="377153"/>
            </a:xfrm>
            <a:custGeom>
              <a:avLst/>
              <a:gdLst>
                <a:gd name="T0" fmla="*/ 209 w 209"/>
                <a:gd name="T1" fmla="*/ 0 h 147"/>
                <a:gd name="T2" fmla="*/ 124 w 209"/>
                <a:gd name="T3" fmla="*/ 0 h 147"/>
                <a:gd name="T4" fmla="*/ 0 w 209"/>
                <a:gd name="T5" fmla="*/ 147 h 147"/>
                <a:gd name="T6" fmla="*/ 85 w 209"/>
                <a:gd name="T7" fmla="*/ 147 h 147"/>
                <a:gd name="T8" fmla="*/ 209 w 209"/>
                <a:gd name="T9" fmla="*/ 0 h 147"/>
              </a:gdLst>
              <a:ahLst/>
              <a:cxnLst>
                <a:cxn ang="0">
                  <a:pos x="T0" y="T1"/>
                </a:cxn>
                <a:cxn ang="0">
                  <a:pos x="T2" y="T3"/>
                </a:cxn>
                <a:cxn ang="0">
                  <a:pos x="T4" y="T5"/>
                </a:cxn>
                <a:cxn ang="0">
                  <a:pos x="T6" y="T7"/>
                </a:cxn>
                <a:cxn ang="0">
                  <a:pos x="T8" y="T9"/>
                </a:cxn>
              </a:cxnLst>
              <a:rect l="0" t="0" r="r" b="b"/>
              <a:pathLst>
                <a:path w="209" h="147">
                  <a:moveTo>
                    <a:pt x="209" y="0"/>
                  </a:moveTo>
                  <a:cubicBezTo>
                    <a:pt x="124" y="0"/>
                    <a:pt x="124" y="0"/>
                    <a:pt x="124" y="0"/>
                  </a:cubicBezTo>
                  <a:cubicBezTo>
                    <a:pt x="33" y="0"/>
                    <a:pt x="6" y="62"/>
                    <a:pt x="0" y="147"/>
                  </a:cubicBezTo>
                  <a:cubicBezTo>
                    <a:pt x="85" y="147"/>
                    <a:pt x="85" y="147"/>
                    <a:pt x="85" y="147"/>
                  </a:cubicBezTo>
                  <a:cubicBezTo>
                    <a:pt x="91" y="62"/>
                    <a:pt x="117" y="0"/>
                    <a:pt x="20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Line 87"/>
            <p:cNvSpPr>
              <a:spLocks noChangeShapeType="1"/>
            </p:cNvSpPr>
            <p:nvPr userDrawn="1"/>
          </p:nvSpPr>
          <p:spPr bwMode="gray">
            <a:xfrm>
              <a:off x="11383534" y="2313117"/>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77" name="Line 88"/>
            <p:cNvSpPr>
              <a:spLocks noChangeShapeType="1"/>
            </p:cNvSpPr>
            <p:nvPr userDrawn="1"/>
          </p:nvSpPr>
          <p:spPr bwMode="gray">
            <a:xfrm>
              <a:off x="11283700" y="2397422"/>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78" name="Freeform 89"/>
            <p:cNvSpPr>
              <a:spLocks/>
            </p:cNvSpPr>
            <p:nvPr userDrawn="1"/>
          </p:nvSpPr>
          <p:spPr bwMode="gray">
            <a:xfrm>
              <a:off x="10405156" y="5217191"/>
              <a:ext cx="66556" cy="337219"/>
            </a:xfrm>
            <a:custGeom>
              <a:avLst/>
              <a:gdLst>
                <a:gd name="T0" fmla="*/ 23 w 26"/>
                <a:gd name="T1" fmla="*/ 105 h 131"/>
                <a:gd name="T2" fmla="*/ 19 w 26"/>
                <a:gd name="T3" fmla="*/ 105 h 131"/>
                <a:gd name="T4" fmla="*/ 19 w 26"/>
                <a:gd name="T5" fmla="*/ 0 h 131"/>
                <a:gd name="T6" fmla="*/ 7 w 26"/>
                <a:gd name="T7" fmla="*/ 0 h 131"/>
                <a:gd name="T8" fmla="*/ 7 w 26"/>
                <a:gd name="T9" fmla="*/ 105 h 131"/>
                <a:gd name="T10" fmla="*/ 4 w 26"/>
                <a:gd name="T11" fmla="*/ 105 h 131"/>
                <a:gd name="T12" fmla="*/ 0 w 26"/>
                <a:gd name="T13" fmla="*/ 108 h 131"/>
                <a:gd name="T14" fmla="*/ 0 w 26"/>
                <a:gd name="T15" fmla="*/ 131 h 131"/>
                <a:gd name="T16" fmla="*/ 26 w 26"/>
                <a:gd name="T17" fmla="*/ 131 h 131"/>
                <a:gd name="T18" fmla="*/ 26 w 26"/>
                <a:gd name="T19" fmla="*/ 108 h 131"/>
                <a:gd name="T20" fmla="*/ 23 w 26"/>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31">
                  <a:moveTo>
                    <a:pt x="23" y="105"/>
                  </a:moveTo>
                  <a:cubicBezTo>
                    <a:pt x="19" y="105"/>
                    <a:pt x="19" y="105"/>
                    <a:pt x="19" y="105"/>
                  </a:cubicBezTo>
                  <a:cubicBezTo>
                    <a:pt x="19" y="0"/>
                    <a:pt x="19" y="0"/>
                    <a:pt x="19" y="0"/>
                  </a:cubicBezTo>
                  <a:cubicBezTo>
                    <a:pt x="7" y="0"/>
                    <a:pt x="7" y="0"/>
                    <a:pt x="7" y="0"/>
                  </a:cubicBezTo>
                  <a:cubicBezTo>
                    <a:pt x="7" y="105"/>
                    <a:pt x="7" y="105"/>
                    <a:pt x="7" y="105"/>
                  </a:cubicBezTo>
                  <a:cubicBezTo>
                    <a:pt x="4" y="105"/>
                    <a:pt x="4" y="105"/>
                    <a:pt x="4" y="105"/>
                  </a:cubicBezTo>
                  <a:cubicBezTo>
                    <a:pt x="2" y="105"/>
                    <a:pt x="0" y="106"/>
                    <a:pt x="0" y="108"/>
                  </a:cubicBezTo>
                  <a:cubicBezTo>
                    <a:pt x="0" y="131"/>
                    <a:pt x="0" y="131"/>
                    <a:pt x="0" y="131"/>
                  </a:cubicBezTo>
                  <a:cubicBezTo>
                    <a:pt x="26" y="131"/>
                    <a:pt x="26" y="131"/>
                    <a:pt x="26" y="131"/>
                  </a:cubicBezTo>
                  <a:cubicBezTo>
                    <a:pt x="26" y="108"/>
                    <a:pt x="26" y="108"/>
                    <a:pt x="26" y="108"/>
                  </a:cubicBezTo>
                  <a:cubicBezTo>
                    <a:pt x="26" y="106"/>
                    <a:pt x="25" y="105"/>
                    <a:pt x="23" y="10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Freeform 90"/>
            <p:cNvSpPr>
              <a:spLocks/>
            </p:cNvSpPr>
            <p:nvPr userDrawn="1"/>
          </p:nvSpPr>
          <p:spPr bwMode="gray">
            <a:xfrm>
              <a:off x="10405156" y="5217191"/>
              <a:ext cx="31060" cy="337219"/>
            </a:xfrm>
            <a:custGeom>
              <a:avLst/>
              <a:gdLst>
                <a:gd name="T0" fmla="*/ 4 w 12"/>
                <a:gd name="T1" fmla="*/ 105 h 131"/>
                <a:gd name="T2" fmla="*/ 7 w 12"/>
                <a:gd name="T3" fmla="*/ 105 h 131"/>
                <a:gd name="T4" fmla="*/ 7 w 12"/>
                <a:gd name="T5" fmla="*/ 0 h 131"/>
                <a:gd name="T6" fmla="*/ 12 w 12"/>
                <a:gd name="T7" fmla="*/ 0 h 131"/>
                <a:gd name="T8" fmla="*/ 12 w 12"/>
                <a:gd name="T9" fmla="*/ 105 h 131"/>
                <a:gd name="T10" fmla="*/ 8 w 12"/>
                <a:gd name="T11" fmla="*/ 105 h 131"/>
                <a:gd name="T12" fmla="*/ 5 w 12"/>
                <a:gd name="T13" fmla="*/ 108 h 131"/>
                <a:gd name="T14" fmla="*/ 5 w 12"/>
                <a:gd name="T15" fmla="*/ 131 h 131"/>
                <a:gd name="T16" fmla="*/ 0 w 12"/>
                <a:gd name="T17" fmla="*/ 131 h 131"/>
                <a:gd name="T18" fmla="*/ 0 w 12"/>
                <a:gd name="T19" fmla="*/ 108 h 131"/>
                <a:gd name="T20" fmla="*/ 4 w 12"/>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1">
                  <a:moveTo>
                    <a:pt x="4" y="105"/>
                  </a:moveTo>
                  <a:cubicBezTo>
                    <a:pt x="7" y="105"/>
                    <a:pt x="7" y="105"/>
                    <a:pt x="7" y="105"/>
                  </a:cubicBezTo>
                  <a:cubicBezTo>
                    <a:pt x="7" y="0"/>
                    <a:pt x="7" y="0"/>
                    <a:pt x="7" y="0"/>
                  </a:cubicBezTo>
                  <a:cubicBezTo>
                    <a:pt x="12" y="0"/>
                    <a:pt x="12" y="0"/>
                    <a:pt x="12" y="0"/>
                  </a:cubicBezTo>
                  <a:cubicBezTo>
                    <a:pt x="12" y="105"/>
                    <a:pt x="12" y="105"/>
                    <a:pt x="12" y="105"/>
                  </a:cubicBezTo>
                  <a:cubicBezTo>
                    <a:pt x="8" y="105"/>
                    <a:pt x="8" y="105"/>
                    <a:pt x="8" y="105"/>
                  </a:cubicBezTo>
                  <a:cubicBezTo>
                    <a:pt x="6" y="105"/>
                    <a:pt x="5" y="106"/>
                    <a:pt x="5" y="108"/>
                  </a:cubicBezTo>
                  <a:cubicBezTo>
                    <a:pt x="5" y="131"/>
                    <a:pt x="5" y="131"/>
                    <a:pt x="5" y="131"/>
                  </a:cubicBezTo>
                  <a:cubicBezTo>
                    <a:pt x="0" y="131"/>
                    <a:pt x="0" y="131"/>
                    <a:pt x="0" y="131"/>
                  </a:cubicBezTo>
                  <a:cubicBezTo>
                    <a:pt x="0" y="108"/>
                    <a:pt x="0" y="108"/>
                    <a:pt x="0" y="108"/>
                  </a:cubicBezTo>
                  <a:cubicBezTo>
                    <a:pt x="0" y="106"/>
                    <a:pt x="2" y="105"/>
                    <a:pt x="4" y="105"/>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Freeform 91"/>
            <p:cNvSpPr>
              <a:spLocks/>
            </p:cNvSpPr>
            <p:nvPr userDrawn="1"/>
          </p:nvSpPr>
          <p:spPr bwMode="gray">
            <a:xfrm>
              <a:off x="9925951" y="4709145"/>
              <a:ext cx="264007" cy="259570"/>
            </a:xfrm>
            <a:custGeom>
              <a:avLst/>
              <a:gdLst>
                <a:gd name="T0" fmla="*/ 119 w 119"/>
                <a:gd name="T1" fmla="*/ 77 h 117"/>
                <a:gd name="T2" fmla="*/ 78 w 119"/>
                <a:gd name="T3" fmla="*/ 117 h 117"/>
                <a:gd name="T4" fmla="*/ 0 w 119"/>
                <a:gd name="T5" fmla="*/ 41 h 117"/>
                <a:gd name="T6" fmla="*/ 42 w 119"/>
                <a:gd name="T7" fmla="*/ 0 h 117"/>
                <a:gd name="T8" fmla="*/ 119 w 119"/>
                <a:gd name="T9" fmla="*/ 77 h 117"/>
              </a:gdLst>
              <a:ahLst/>
              <a:cxnLst>
                <a:cxn ang="0">
                  <a:pos x="T0" y="T1"/>
                </a:cxn>
                <a:cxn ang="0">
                  <a:pos x="T2" y="T3"/>
                </a:cxn>
                <a:cxn ang="0">
                  <a:pos x="T4" y="T5"/>
                </a:cxn>
                <a:cxn ang="0">
                  <a:pos x="T6" y="T7"/>
                </a:cxn>
                <a:cxn ang="0">
                  <a:pos x="T8" y="T9"/>
                </a:cxn>
              </a:cxnLst>
              <a:rect l="0" t="0" r="r" b="b"/>
              <a:pathLst>
                <a:path w="119" h="117">
                  <a:moveTo>
                    <a:pt x="119" y="77"/>
                  </a:moveTo>
                  <a:lnTo>
                    <a:pt x="78" y="117"/>
                  </a:lnTo>
                  <a:lnTo>
                    <a:pt x="0" y="41"/>
                  </a:lnTo>
                  <a:lnTo>
                    <a:pt x="42" y="0"/>
                  </a:lnTo>
                  <a:lnTo>
                    <a:pt x="119" y="7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Freeform 92"/>
            <p:cNvSpPr>
              <a:spLocks/>
            </p:cNvSpPr>
            <p:nvPr userDrawn="1"/>
          </p:nvSpPr>
          <p:spPr bwMode="gray">
            <a:xfrm>
              <a:off x="9497772" y="4280966"/>
              <a:ext cx="501391" cy="499172"/>
            </a:xfrm>
            <a:custGeom>
              <a:avLst/>
              <a:gdLst>
                <a:gd name="T0" fmla="*/ 191 w 195"/>
                <a:gd name="T1" fmla="*/ 171 h 195"/>
                <a:gd name="T2" fmla="*/ 191 w 195"/>
                <a:gd name="T3" fmla="*/ 185 h 195"/>
                <a:gd name="T4" fmla="*/ 185 w 195"/>
                <a:gd name="T5" fmla="*/ 191 h 195"/>
                <a:gd name="T6" fmla="*/ 170 w 195"/>
                <a:gd name="T7" fmla="*/ 191 h 195"/>
                <a:gd name="T8" fmla="*/ 4 w 195"/>
                <a:gd name="T9" fmla="*/ 25 h 195"/>
                <a:gd name="T10" fmla="*/ 4 w 195"/>
                <a:gd name="T11" fmla="*/ 10 h 195"/>
                <a:gd name="T12" fmla="*/ 10 w 195"/>
                <a:gd name="T13" fmla="*/ 4 h 195"/>
                <a:gd name="T14" fmla="*/ 24 w 195"/>
                <a:gd name="T15" fmla="*/ 4 h 195"/>
                <a:gd name="T16" fmla="*/ 191 w 195"/>
                <a:gd name="T1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5">
                  <a:moveTo>
                    <a:pt x="191" y="171"/>
                  </a:moveTo>
                  <a:cubicBezTo>
                    <a:pt x="195" y="174"/>
                    <a:pt x="195" y="181"/>
                    <a:pt x="191" y="185"/>
                  </a:cubicBezTo>
                  <a:cubicBezTo>
                    <a:pt x="185" y="191"/>
                    <a:pt x="185" y="191"/>
                    <a:pt x="185" y="191"/>
                  </a:cubicBezTo>
                  <a:cubicBezTo>
                    <a:pt x="181" y="195"/>
                    <a:pt x="174" y="195"/>
                    <a:pt x="170" y="191"/>
                  </a:cubicBezTo>
                  <a:cubicBezTo>
                    <a:pt x="4" y="25"/>
                    <a:pt x="4" y="25"/>
                    <a:pt x="4" y="25"/>
                  </a:cubicBezTo>
                  <a:cubicBezTo>
                    <a:pt x="0" y="21"/>
                    <a:pt x="0" y="14"/>
                    <a:pt x="4" y="10"/>
                  </a:cubicBezTo>
                  <a:cubicBezTo>
                    <a:pt x="10" y="4"/>
                    <a:pt x="10" y="4"/>
                    <a:pt x="10" y="4"/>
                  </a:cubicBezTo>
                  <a:cubicBezTo>
                    <a:pt x="14" y="0"/>
                    <a:pt x="21" y="0"/>
                    <a:pt x="24" y="4"/>
                  </a:cubicBezTo>
                  <a:lnTo>
                    <a:pt x="191" y="17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Freeform 93"/>
            <p:cNvSpPr>
              <a:spLocks/>
            </p:cNvSpPr>
            <p:nvPr userDrawn="1"/>
          </p:nvSpPr>
          <p:spPr bwMode="gray">
            <a:xfrm>
              <a:off x="10054626" y="4835602"/>
              <a:ext cx="849702" cy="845265"/>
            </a:xfrm>
            <a:custGeom>
              <a:avLst/>
              <a:gdLst>
                <a:gd name="T0" fmla="*/ 383 w 383"/>
                <a:gd name="T1" fmla="*/ 325 h 381"/>
                <a:gd name="T2" fmla="*/ 325 w 383"/>
                <a:gd name="T3" fmla="*/ 381 h 381"/>
                <a:gd name="T4" fmla="*/ 0 w 383"/>
                <a:gd name="T5" fmla="*/ 57 h 381"/>
                <a:gd name="T6" fmla="*/ 57 w 383"/>
                <a:gd name="T7" fmla="*/ 0 h 381"/>
                <a:gd name="T8" fmla="*/ 383 w 383"/>
                <a:gd name="T9" fmla="*/ 325 h 381"/>
              </a:gdLst>
              <a:ahLst/>
              <a:cxnLst>
                <a:cxn ang="0">
                  <a:pos x="T0" y="T1"/>
                </a:cxn>
                <a:cxn ang="0">
                  <a:pos x="T2" y="T3"/>
                </a:cxn>
                <a:cxn ang="0">
                  <a:pos x="T4" y="T5"/>
                </a:cxn>
                <a:cxn ang="0">
                  <a:pos x="T6" y="T7"/>
                </a:cxn>
                <a:cxn ang="0">
                  <a:pos x="T8" y="T9"/>
                </a:cxn>
              </a:cxnLst>
              <a:rect l="0" t="0" r="r" b="b"/>
              <a:pathLst>
                <a:path w="383" h="381">
                  <a:moveTo>
                    <a:pt x="383" y="325"/>
                  </a:moveTo>
                  <a:lnTo>
                    <a:pt x="325" y="381"/>
                  </a:lnTo>
                  <a:lnTo>
                    <a:pt x="0" y="57"/>
                  </a:lnTo>
                  <a:lnTo>
                    <a:pt x="57" y="0"/>
                  </a:lnTo>
                  <a:lnTo>
                    <a:pt x="383"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Line 94"/>
            <p:cNvSpPr>
              <a:spLocks noChangeShapeType="1"/>
            </p:cNvSpPr>
            <p:nvPr userDrawn="1"/>
          </p:nvSpPr>
          <p:spPr bwMode="gray">
            <a:xfrm flipV="1">
              <a:off x="9925951" y="4709145"/>
              <a:ext cx="93179" cy="90960"/>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84" name="Line 95"/>
            <p:cNvSpPr>
              <a:spLocks noChangeShapeType="1"/>
            </p:cNvSpPr>
            <p:nvPr userDrawn="1"/>
          </p:nvSpPr>
          <p:spPr bwMode="gray">
            <a:xfrm flipV="1">
              <a:off x="9635322" y="4418515"/>
              <a:ext cx="59901" cy="59901"/>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485" name="Freeform 96"/>
            <p:cNvSpPr>
              <a:spLocks/>
            </p:cNvSpPr>
            <p:nvPr userDrawn="1"/>
          </p:nvSpPr>
          <p:spPr bwMode="gray">
            <a:xfrm>
              <a:off x="10145587" y="4844476"/>
              <a:ext cx="758742" cy="718808"/>
            </a:xfrm>
            <a:custGeom>
              <a:avLst/>
              <a:gdLst>
                <a:gd name="T0" fmla="*/ 342 w 342"/>
                <a:gd name="T1" fmla="*/ 321 h 324"/>
                <a:gd name="T2" fmla="*/ 338 w 342"/>
                <a:gd name="T3" fmla="*/ 324 h 324"/>
                <a:gd name="T4" fmla="*/ 0 w 342"/>
                <a:gd name="T5" fmla="*/ 21 h 324"/>
                <a:gd name="T6" fmla="*/ 21 w 342"/>
                <a:gd name="T7" fmla="*/ 0 h 324"/>
                <a:gd name="T8" fmla="*/ 342 w 342"/>
                <a:gd name="T9" fmla="*/ 321 h 324"/>
              </a:gdLst>
              <a:ahLst/>
              <a:cxnLst>
                <a:cxn ang="0">
                  <a:pos x="T0" y="T1"/>
                </a:cxn>
                <a:cxn ang="0">
                  <a:pos x="T2" y="T3"/>
                </a:cxn>
                <a:cxn ang="0">
                  <a:pos x="T4" y="T5"/>
                </a:cxn>
                <a:cxn ang="0">
                  <a:pos x="T6" y="T7"/>
                </a:cxn>
                <a:cxn ang="0">
                  <a:pos x="T8" y="T9"/>
                </a:cxn>
              </a:cxnLst>
              <a:rect l="0" t="0" r="r" b="b"/>
              <a:pathLst>
                <a:path w="342" h="324">
                  <a:moveTo>
                    <a:pt x="342" y="321"/>
                  </a:moveTo>
                  <a:lnTo>
                    <a:pt x="338" y="324"/>
                  </a:lnTo>
                  <a:lnTo>
                    <a:pt x="0" y="21"/>
                  </a:lnTo>
                  <a:lnTo>
                    <a:pt x="21" y="0"/>
                  </a:lnTo>
                  <a:lnTo>
                    <a:pt x="342" y="3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Freeform 97"/>
            <p:cNvSpPr>
              <a:spLocks/>
            </p:cNvSpPr>
            <p:nvPr userDrawn="1"/>
          </p:nvSpPr>
          <p:spPr bwMode="gray">
            <a:xfrm>
              <a:off x="10063501" y="4926562"/>
              <a:ext cx="723245" cy="754305"/>
            </a:xfrm>
            <a:custGeom>
              <a:avLst/>
              <a:gdLst>
                <a:gd name="T0" fmla="*/ 321 w 326"/>
                <a:gd name="T1" fmla="*/ 340 h 340"/>
                <a:gd name="T2" fmla="*/ 326 w 326"/>
                <a:gd name="T3" fmla="*/ 336 h 340"/>
                <a:gd name="T4" fmla="*/ 21 w 326"/>
                <a:gd name="T5" fmla="*/ 0 h 340"/>
                <a:gd name="T6" fmla="*/ 0 w 326"/>
                <a:gd name="T7" fmla="*/ 20 h 340"/>
                <a:gd name="T8" fmla="*/ 321 w 326"/>
                <a:gd name="T9" fmla="*/ 340 h 340"/>
              </a:gdLst>
              <a:ahLst/>
              <a:cxnLst>
                <a:cxn ang="0">
                  <a:pos x="T0" y="T1"/>
                </a:cxn>
                <a:cxn ang="0">
                  <a:pos x="T2" y="T3"/>
                </a:cxn>
                <a:cxn ang="0">
                  <a:pos x="T4" y="T5"/>
                </a:cxn>
                <a:cxn ang="0">
                  <a:pos x="T6" y="T7"/>
                </a:cxn>
                <a:cxn ang="0">
                  <a:pos x="T8" y="T9"/>
                </a:cxn>
              </a:cxnLst>
              <a:rect l="0" t="0" r="r" b="b"/>
              <a:pathLst>
                <a:path w="326" h="340">
                  <a:moveTo>
                    <a:pt x="321" y="340"/>
                  </a:moveTo>
                  <a:lnTo>
                    <a:pt x="326" y="336"/>
                  </a:lnTo>
                  <a:lnTo>
                    <a:pt x="21" y="0"/>
                  </a:lnTo>
                  <a:lnTo>
                    <a:pt x="0" y="20"/>
                  </a:lnTo>
                  <a:lnTo>
                    <a:pt x="321"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Freeform 98"/>
            <p:cNvSpPr>
              <a:spLocks/>
            </p:cNvSpPr>
            <p:nvPr userDrawn="1"/>
          </p:nvSpPr>
          <p:spPr bwMode="gray">
            <a:xfrm>
              <a:off x="10216580" y="5554410"/>
              <a:ext cx="721027" cy="104272"/>
            </a:xfrm>
            <a:custGeom>
              <a:avLst/>
              <a:gdLst>
                <a:gd name="T0" fmla="*/ 280 w 280"/>
                <a:gd name="T1" fmla="*/ 17 h 41"/>
                <a:gd name="T2" fmla="*/ 263 w 280"/>
                <a:gd name="T3" fmla="*/ 0 h 41"/>
                <a:gd name="T4" fmla="*/ 16 w 280"/>
                <a:gd name="T5" fmla="*/ 0 h 41"/>
                <a:gd name="T6" fmla="*/ 0 w 280"/>
                <a:gd name="T7" fmla="*/ 17 h 41"/>
                <a:gd name="T8" fmla="*/ 0 w 280"/>
                <a:gd name="T9" fmla="*/ 24 h 41"/>
                <a:gd name="T10" fmla="*/ 16 w 280"/>
                <a:gd name="T11" fmla="*/ 41 h 41"/>
                <a:gd name="T12" fmla="*/ 263 w 280"/>
                <a:gd name="T13" fmla="*/ 41 h 41"/>
                <a:gd name="T14" fmla="*/ 280 w 280"/>
                <a:gd name="T15" fmla="*/ 24 h 41"/>
                <a:gd name="T16" fmla="*/ 280 w 280"/>
                <a:gd name="T1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41">
                  <a:moveTo>
                    <a:pt x="280" y="17"/>
                  </a:moveTo>
                  <a:cubicBezTo>
                    <a:pt x="280" y="8"/>
                    <a:pt x="272" y="0"/>
                    <a:pt x="263" y="0"/>
                  </a:cubicBezTo>
                  <a:cubicBezTo>
                    <a:pt x="16" y="0"/>
                    <a:pt x="16" y="0"/>
                    <a:pt x="16" y="0"/>
                  </a:cubicBezTo>
                  <a:cubicBezTo>
                    <a:pt x="7" y="0"/>
                    <a:pt x="0" y="8"/>
                    <a:pt x="0" y="17"/>
                  </a:cubicBezTo>
                  <a:cubicBezTo>
                    <a:pt x="0" y="24"/>
                    <a:pt x="0" y="24"/>
                    <a:pt x="0" y="24"/>
                  </a:cubicBezTo>
                  <a:cubicBezTo>
                    <a:pt x="0" y="33"/>
                    <a:pt x="7" y="41"/>
                    <a:pt x="16" y="41"/>
                  </a:cubicBezTo>
                  <a:cubicBezTo>
                    <a:pt x="263" y="41"/>
                    <a:pt x="263" y="41"/>
                    <a:pt x="263" y="41"/>
                  </a:cubicBezTo>
                  <a:cubicBezTo>
                    <a:pt x="272" y="41"/>
                    <a:pt x="280" y="33"/>
                    <a:pt x="280" y="24"/>
                  </a:cubicBezTo>
                  <a:lnTo>
                    <a:pt x="280" y="1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Oval 99"/>
            <p:cNvSpPr>
              <a:spLocks noChangeArrowheads="1"/>
            </p:cNvSpPr>
            <p:nvPr userDrawn="1"/>
          </p:nvSpPr>
          <p:spPr bwMode="gray">
            <a:xfrm>
              <a:off x="9888236"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Oval 100"/>
            <p:cNvSpPr>
              <a:spLocks noChangeArrowheads="1"/>
            </p:cNvSpPr>
            <p:nvPr userDrawn="1"/>
          </p:nvSpPr>
          <p:spPr bwMode="gray">
            <a:xfrm>
              <a:off x="10303103"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Oval 101"/>
            <p:cNvSpPr>
              <a:spLocks noChangeArrowheads="1"/>
            </p:cNvSpPr>
            <p:nvPr userDrawn="1"/>
          </p:nvSpPr>
          <p:spPr bwMode="gray">
            <a:xfrm>
              <a:off x="10615918"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Freeform 102"/>
            <p:cNvSpPr>
              <a:spLocks/>
            </p:cNvSpPr>
            <p:nvPr userDrawn="1"/>
          </p:nvSpPr>
          <p:spPr bwMode="gray">
            <a:xfrm>
              <a:off x="9741812" y="5350304"/>
              <a:ext cx="368278" cy="439272"/>
            </a:xfrm>
            <a:custGeom>
              <a:avLst/>
              <a:gdLst>
                <a:gd name="T0" fmla="*/ 143 w 143"/>
                <a:gd name="T1" fmla="*/ 0 h 171"/>
                <a:gd name="T2" fmla="*/ 38 w 143"/>
                <a:gd name="T3" fmla="*/ 0 h 171"/>
                <a:gd name="T4" fmla="*/ 9 w 143"/>
                <a:gd name="T5" fmla="*/ 171 h 171"/>
                <a:gd name="T6" fmla="*/ 114 w 143"/>
                <a:gd name="T7" fmla="*/ 171 h 171"/>
                <a:gd name="T8" fmla="*/ 143 w 143"/>
                <a:gd name="T9" fmla="*/ 0 h 171"/>
              </a:gdLst>
              <a:ahLst/>
              <a:cxnLst>
                <a:cxn ang="0">
                  <a:pos x="T0" y="T1"/>
                </a:cxn>
                <a:cxn ang="0">
                  <a:pos x="T2" y="T3"/>
                </a:cxn>
                <a:cxn ang="0">
                  <a:pos x="T4" y="T5"/>
                </a:cxn>
                <a:cxn ang="0">
                  <a:pos x="T6" y="T7"/>
                </a:cxn>
                <a:cxn ang="0">
                  <a:pos x="T8" y="T9"/>
                </a:cxn>
              </a:cxnLst>
              <a:rect l="0" t="0" r="r" b="b"/>
              <a:pathLst>
                <a:path w="143" h="171">
                  <a:moveTo>
                    <a:pt x="143" y="0"/>
                  </a:moveTo>
                  <a:cubicBezTo>
                    <a:pt x="112" y="0"/>
                    <a:pt x="56" y="0"/>
                    <a:pt x="38" y="0"/>
                  </a:cubicBezTo>
                  <a:cubicBezTo>
                    <a:pt x="0" y="44"/>
                    <a:pt x="9" y="171"/>
                    <a:pt x="9" y="171"/>
                  </a:cubicBezTo>
                  <a:cubicBezTo>
                    <a:pt x="114" y="171"/>
                    <a:pt x="114" y="171"/>
                    <a:pt x="114" y="171"/>
                  </a:cubicBezTo>
                  <a:cubicBezTo>
                    <a:pt x="114" y="171"/>
                    <a:pt x="105" y="44"/>
                    <a:pt x="143"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Freeform 103"/>
            <p:cNvSpPr>
              <a:spLocks/>
            </p:cNvSpPr>
            <p:nvPr userDrawn="1"/>
          </p:nvSpPr>
          <p:spPr bwMode="gray">
            <a:xfrm>
              <a:off x="10103434" y="5658682"/>
              <a:ext cx="443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Freeform 104"/>
            <p:cNvSpPr>
              <a:spLocks/>
            </p:cNvSpPr>
            <p:nvPr userDrawn="1"/>
          </p:nvSpPr>
          <p:spPr bwMode="gray">
            <a:xfrm>
              <a:off x="9739593" y="5350304"/>
              <a:ext cx="137550" cy="439272"/>
            </a:xfrm>
            <a:custGeom>
              <a:avLst/>
              <a:gdLst>
                <a:gd name="T0" fmla="*/ 54 w 54"/>
                <a:gd name="T1" fmla="*/ 0 h 171"/>
                <a:gd name="T2" fmla="*/ 39 w 54"/>
                <a:gd name="T3" fmla="*/ 0 h 171"/>
                <a:gd name="T4" fmla="*/ 10 w 54"/>
                <a:gd name="T5" fmla="*/ 171 h 171"/>
                <a:gd name="T6" fmla="*/ 25 w 54"/>
                <a:gd name="T7" fmla="*/ 171 h 171"/>
                <a:gd name="T8" fmla="*/ 54 w 54"/>
                <a:gd name="T9" fmla="*/ 0 h 171"/>
              </a:gdLst>
              <a:ahLst/>
              <a:cxnLst>
                <a:cxn ang="0">
                  <a:pos x="T0" y="T1"/>
                </a:cxn>
                <a:cxn ang="0">
                  <a:pos x="T2" y="T3"/>
                </a:cxn>
                <a:cxn ang="0">
                  <a:pos x="T4" y="T5"/>
                </a:cxn>
                <a:cxn ang="0">
                  <a:pos x="T6" y="T7"/>
                </a:cxn>
                <a:cxn ang="0">
                  <a:pos x="T8" y="T9"/>
                </a:cxn>
              </a:cxnLst>
              <a:rect l="0" t="0" r="r" b="b"/>
              <a:pathLst>
                <a:path w="54" h="171">
                  <a:moveTo>
                    <a:pt x="54" y="0"/>
                  </a:moveTo>
                  <a:cubicBezTo>
                    <a:pt x="48" y="0"/>
                    <a:pt x="43" y="0"/>
                    <a:pt x="39" y="0"/>
                  </a:cubicBezTo>
                  <a:cubicBezTo>
                    <a:pt x="0" y="44"/>
                    <a:pt x="10" y="171"/>
                    <a:pt x="10" y="171"/>
                  </a:cubicBezTo>
                  <a:cubicBezTo>
                    <a:pt x="25" y="171"/>
                    <a:pt x="25" y="171"/>
                    <a:pt x="25" y="171"/>
                  </a:cubicBezTo>
                  <a:cubicBezTo>
                    <a:pt x="25" y="171"/>
                    <a:pt x="16" y="44"/>
                    <a:pt x="54"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Freeform 105"/>
            <p:cNvSpPr>
              <a:spLocks/>
            </p:cNvSpPr>
            <p:nvPr userDrawn="1"/>
          </p:nvSpPr>
          <p:spPr bwMode="gray">
            <a:xfrm>
              <a:off x="9974759" y="5350304"/>
              <a:ext cx="985034" cy="439272"/>
            </a:xfrm>
            <a:custGeom>
              <a:avLst/>
              <a:gdLst>
                <a:gd name="T0" fmla="*/ 373 w 382"/>
                <a:gd name="T1" fmla="*/ 120 h 171"/>
                <a:gd name="T2" fmla="*/ 127 w 382"/>
                <a:gd name="T3" fmla="*/ 120 h 171"/>
                <a:gd name="T4" fmla="*/ 126 w 382"/>
                <a:gd name="T5" fmla="*/ 120 h 171"/>
                <a:gd name="T6" fmla="*/ 126 w 382"/>
                <a:gd name="T7" fmla="*/ 0 h 171"/>
                <a:gd name="T8" fmla="*/ 38 w 382"/>
                <a:gd name="T9" fmla="*/ 0 h 171"/>
                <a:gd name="T10" fmla="*/ 9 w 382"/>
                <a:gd name="T11" fmla="*/ 171 h 171"/>
                <a:gd name="T12" fmla="*/ 373 w 382"/>
                <a:gd name="T13" fmla="*/ 171 h 171"/>
                <a:gd name="T14" fmla="*/ 382 w 382"/>
                <a:gd name="T15" fmla="*/ 163 h 171"/>
                <a:gd name="T16" fmla="*/ 382 w 382"/>
                <a:gd name="T17" fmla="*/ 128 h 171"/>
                <a:gd name="T18" fmla="*/ 373 w 382"/>
                <a:gd name="T19" fmla="*/ 1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171">
                  <a:moveTo>
                    <a:pt x="373" y="120"/>
                  </a:moveTo>
                  <a:cubicBezTo>
                    <a:pt x="127" y="120"/>
                    <a:pt x="127" y="120"/>
                    <a:pt x="127" y="120"/>
                  </a:cubicBezTo>
                  <a:cubicBezTo>
                    <a:pt x="127" y="120"/>
                    <a:pt x="127" y="120"/>
                    <a:pt x="126" y="120"/>
                  </a:cubicBezTo>
                  <a:cubicBezTo>
                    <a:pt x="126" y="0"/>
                    <a:pt x="126" y="0"/>
                    <a:pt x="126" y="0"/>
                  </a:cubicBezTo>
                  <a:cubicBezTo>
                    <a:pt x="126" y="0"/>
                    <a:pt x="69" y="0"/>
                    <a:pt x="38" y="0"/>
                  </a:cubicBezTo>
                  <a:cubicBezTo>
                    <a:pt x="0" y="44"/>
                    <a:pt x="9" y="171"/>
                    <a:pt x="9" y="171"/>
                  </a:cubicBezTo>
                  <a:cubicBezTo>
                    <a:pt x="373" y="171"/>
                    <a:pt x="373" y="171"/>
                    <a:pt x="373" y="171"/>
                  </a:cubicBezTo>
                  <a:cubicBezTo>
                    <a:pt x="378" y="171"/>
                    <a:pt x="382" y="168"/>
                    <a:pt x="382" y="163"/>
                  </a:cubicBezTo>
                  <a:cubicBezTo>
                    <a:pt x="382" y="128"/>
                    <a:pt x="382" y="128"/>
                    <a:pt x="382" y="128"/>
                  </a:cubicBezTo>
                  <a:cubicBezTo>
                    <a:pt x="382" y="124"/>
                    <a:pt x="378" y="120"/>
                    <a:pt x="373" y="12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Freeform 106"/>
            <p:cNvSpPr>
              <a:spLocks/>
            </p:cNvSpPr>
            <p:nvPr userDrawn="1"/>
          </p:nvSpPr>
          <p:spPr bwMode="gray">
            <a:xfrm>
              <a:off x="9974759" y="5350304"/>
              <a:ext cx="326126" cy="439272"/>
            </a:xfrm>
            <a:custGeom>
              <a:avLst/>
              <a:gdLst>
                <a:gd name="T0" fmla="*/ 47 w 126"/>
                <a:gd name="T1" fmla="*/ 8 h 171"/>
                <a:gd name="T2" fmla="*/ 126 w 126"/>
                <a:gd name="T3" fmla="*/ 8 h 171"/>
                <a:gd name="T4" fmla="*/ 126 w 126"/>
                <a:gd name="T5" fmla="*/ 0 h 171"/>
                <a:gd name="T6" fmla="*/ 38 w 126"/>
                <a:gd name="T7" fmla="*/ 0 h 171"/>
                <a:gd name="T8" fmla="*/ 9 w 126"/>
                <a:gd name="T9" fmla="*/ 171 h 171"/>
                <a:gd name="T10" fmla="*/ 17 w 126"/>
                <a:gd name="T11" fmla="*/ 171 h 171"/>
                <a:gd name="T12" fmla="*/ 47 w 126"/>
                <a:gd name="T13" fmla="*/ 8 h 171"/>
              </a:gdLst>
              <a:ahLst/>
              <a:cxnLst>
                <a:cxn ang="0">
                  <a:pos x="T0" y="T1"/>
                </a:cxn>
                <a:cxn ang="0">
                  <a:pos x="T2" y="T3"/>
                </a:cxn>
                <a:cxn ang="0">
                  <a:pos x="T4" y="T5"/>
                </a:cxn>
                <a:cxn ang="0">
                  <a:pos x="T6" y="T7"/>
                </a:cxn>
                <a:cxn ang="0">
                  <a:pos x="T8" y="T9"/>
                </a:cxn>
                <a:cxn ang="0">
                  <a:pos x="T10" y="T11"/>
                </a:cxn>
                <a:cxn ang="0">
                  <a:pos x="T12" y="T13"/>
                </a:cxn>
              </a:cxnLst>
              <a:rect l="0" t="0" r="r" b="b"/>
              <a:pathLst>
                <a:path w="126" h="171">
                  <a:moveTo>
                    <a:pt x="47" y="8"/>
                  </a:moveTo>
                  <a:cubicBezTo>
                    <a:pt x="71" y="8"/>
                    <a:pt x="109" y="8"/>
                    <a:pt x="126" y="8"/>
                  </a:cubicBezTo>
                  <a:cubicBezTo>
                    <a:pt x="126" y="0"/>
                    <a:pt x="126" y="0"/>
                    <a:pt x="126" y="0"/>
                  </a:cubicBezTo>
                  <a:cubicBezTo>
                    <a:pt x="126" y="0"/>
                    <a:pt x="69" y="0"/>
                    <a:pt x="38" y="0"/>
                  </a:cubicBezTo>
                  <a:cubicBezTo>
                    <a:pt x="0" y="44"/>
                    <a:pt x="9" y="171"/>
                    <a:pt x="9" y="171"/>
                  </a:cubicBezTo>
                  <a:cubicBezTo>
                    <a:pt x="17" y="171"/>
                    <a:pt x="17" y="171"/>
                    <a:pt x="17" y="171"/>
                  </a:cubicBezTo>
                  <a:cubicBezTo>
                    <a:pt x="16" y="142"/>
                    <a:pt x="14" y="46"/>
                    <a:pt x="47" y="8"/>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Freeform 107"/>
            <p:cNvSpPr>
              <a:spLocks/>
            </p:cNvSpPr>
            <p:nvPr userDrawn="1"/>
          </p:nvSpPr>
          <p:spPr bwMode="gray">
            <a:xfrm>
              <a:off x="9996944" y="57673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Freeform 108"/>
            <p:cNvSpPr>
              <a:spLocks/>
            </p:cNvSpPr>
            <p:nvPr userDrawn="1"/>
          </p:nvSpPr>
          <p:spPr bwMode="gray">
            <a:xfrm>
              <a:off x="9999163" y="57740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Freeform 109"/>
            <p:cNvSpPr>
              <a:spLocks/>
            </p:cNvSpPr>
            <p:nvPr userDrawn="1"/>
          </p:nvSpPr>
          <p:spPr bwMode="gray">
            <a:xfrm>
              <a:off x="9996944" y="57629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Freeform 110"/>
            <p:cNvSpPr>
              <a:spLocks/>
            </p:cNvSpPr>
            <p:nvPr userDrawn="1"/>
          </p:nvSpPr>
          <p:spPr bwMode="gray">
            <a:xfrm>
              <a:off x="9999163" y="578292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Freeform 111"/>
            <p:cNvSpPr>
              <a:spLocks/>
            </p:cNvSpPr>
            <p:nvPr userDrawn="1"/>
          </p:nvSpPr>
          <p:spPr bwMode="gray">
            <a:xfrm>
              <a:off x="10019130" y="5658682"/>
              <a:ext cx="940663" cy="130894"/>
            </a:xfrm>
            <a:custGeom>
              <a:avLst/>
              <a:gdLst>
                <a:gd name="T0" fmla="*/ 357 w 365"/>
                <a:gd name="T1" fmla="*/ 0 h 51"/>
                <a:gd name="T2" fmla="*/ 357 w 365"/>
                <a:gd name="T3" fmla="*/ 32 h 51"/>
                <a:gd name="T4" fmla="*/ 348 w 365"/>
                <a:gd name="T5" fmla="*/ 41 h 51"/>
                <a:gd name="T6" fmla="*/ 0 w 365"/>
                <a:gd name="T7" fmla="*/ 41 h 51"/>
                <a:gd name="T8" fmla="*/ 0 w 365"/>
                <a:gd name="T9" fmla="*/ 51 h 51"/>
                <a:gd name="T10" fmla="*/ 356 w 365"/>
                <a:gd name="T11" fmla="*/ 51 h 51"/>
                <a:gd name="T12" fmla="*/ 365 w 365"/>
                <a:gd name="T13" fmla="*/ 43 h 51"/>
                <a:gd name="T14" fmla="*/ 365 w 365"/>
                <a:gd name="T15" fmla="*/ 8 h 51"/>
                <a:gd name="T16" fmla="*/ 357 w 365"/>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51">
                  <a:moveTo>
                    <a:pt x="357" y="0"/>
                  </a:moveTo>
                  <a:cubicBezTo>
                    <a:pt x="357" y="32"/>
                    <a:pt x="357" y="32"/>
                    <a:pt x="357" y="32"/>
                  </a:cubicBezTo>
                  <a:cubicBezTo>
                    <a:pt x="357" y="37"/>
                    <a:pt x="353" y="41"/>
                    <a:pt x="348" y="41"/>
                  </a:cubicBezTo>
                  <a:cubicBezTo>
                    <a:pt x="0" y="41"/>
                    <a:pt x="0" y="41"/>
                    <a:pt x="0" y="41"/>
                  </a:cubicBezTo>
                  <a:cubicBezTo>
                    <a:pt x="0" y="45"/>
                    <a:pt x="0" y="49"/>
                    <a:pt x="0" y="51"/>
                  </a:cubicBezTo>
                  <a:cubicBezTo>
                    <a:pt x="356" y="51"/>
                    <a:pt x="356" y="51"/>
                    <a:pt x="356" y="51"/>
                  </a:cubicBezTo>
                  <a:cubicBezTo>
                    <a:pt x="361" y="51"/>
                    <a:pt x="365" y="48"/>
                    <a:pt x="365" y="43"/>
                  </a:cubicBezTo>
                  <a:cubicBezTo>
                    <a:pt x="365" y="8"/>
                    <a:pt x="365" y="8"/>
                    <a:pt x="365" y="8"/>
                  </a:cubicBezTo>
                  <a:cubicBezTo>
                    <a:pt x="365" y="4"/>
                    <a:pt x="361" y="0"/>
                    <a:pt x="357"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Freeform 112"/>
            <p:cNvSpPr>
              <a:spLocks/>
            </p:cNvSpPr>
            <p:nvPr userDrawn="1"/>
          </p:nvSpPr>
          <p:spPr bwMode="gray">
            <a:xfrm>
              <a:off x="10039097" y="5399112"/>
              <a:ext cx="217417" cy="259570"/>
            </a:xfrm>
            <a:custGeom>
              <a:avLst/>
              <a:gdLst>
                <a:gd name="T0" fmla="*/ 84 w 84"/>
                <a:gd name="T1" fmla="*/ 101 h 101"/>
                <a:gd name="T2" fmla="*/ 84 w 84"/>
                <a:gd name="T3" fmla="*/ 0 h 101"/>
                <a:gd name="T4" fmla="*/ 23 w 84"/>
                <a:gd name="T5" fmla="*/ 0 h 101"/>
                <a:gd name="T6" fmla="*/ 0 w 84"/>
                <a:gd name="T7" fmla="*/ 101 h 101"/>
                <a:gd name="T8" fmla="*/ 84 w 84"/>
                <a:gd name="T9" fmla="*/ 101 h 101"/>
              </a:gdLst>
              <a:ahLst/>
              <a:cxnLst>
                <a:cxn ang="0">
                  <a:pos x="T0" y="T1"/>
                </a:cxn>
                <a:cxn ang="0">
                  <a:pos x="T2" y="T3"/>
                </a:cxn>
                <a:cxn ang="0">
                  <a:pos x="T4" y="T5"/>
                </a:cxn>
                <a:cxn ang="0">
                  <a:pos x="T6" y="T7"/>
                </a:cxn>
                <a:cxn ang="0">
                  <a:pos x="T8" y="T9"/>
                </a:cxn>
              </a:cxnLst>
              <a:rect l="0" t="0" r="r" b="b"/>
              <a:pathLst>
                <a:path w="84" h="101">
                  <a:moveTo>
                    <a:pt x="84" y="101"/>
                  </a:moveTo>
                  <a:cubicBezTo>
                    <a:pt x="84" y="0"/>
                    <a:pt x="84" y="0"/>
                    <a:pt x="84" y="0"/>
                  </a:cubicBezTo>
                  <a:cubicBezTo>
                    <a:pt x="84" y="0"/>
                    <a:pt x="47" y="0"/>
                    <a:pt x="23" y="0"/>
                  </a:cubicBezTo>
                  <a:cubicBezTo>
                    <a:pt x="4" y="21"/>
                    <a:pt x="0" y="69"/>
                    <a:pt x="0" y="101"/>
                  </a:cubicBezTo>
                  <a:lnTo>
                    <a:pt x="84" y="10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Freeform 113"/>
            <p:cNvSpPr>
              <a:spLocks/>
            </p:cNvSpPr>
            <p:nvPr userDrawn="1"/>
          </p:nvSpPr>
          <p:spPr bwMode="gray">
            <a:xfrm>
              <a:off x="10039097" y="5399112"/>
              <a:ext cx="217417" cy="259570"/>
            </a:xfrm>
            <a:custGeom>
              <a:avLst/>
              <a:gdLst>
                <a:gd name="T0" fmla="*/ 84 w 84"/>
                <a:gd name="T1" fmla="*/ 101 h 101"/>
                <a:gd name="T2" fmla="*/ 23 w 84"/>
                <a:gd name="T3" fmla="*/ 0 h 101"/>
                <a:gd name="T4" fmla="*/ 0 w 84"/>
                <a:gd name="T5" fmla="*/ 101 h 101"/>
                <a:gd name="T6" fmla="*/ 84 w 84"/>
                <a:gd name="T7" fmla="*/ 101 h 101"/>
              </a:gdLst>
              <a:ahLst/>
              <a:cxnLst>
                <a:cxn ang="0">
                  <a:pos x="T0" y="T1"/>
                </a:cxn>
                <a:cxn ang="0">
                  <a:pos x="T2" y="T3"/>
                </a:cxn>
                <a:cxn ang="0">
                  <a:pos x="T4" y="T5"/>
                </a:cxn>
                <a:cxn ang="0">
                  <a:pos x="T6" y="T7"/>
                </a:cxn>
              </a:cxnLst>
              <a:rect l="0" t="0" r="r" b="b"/>
              <a:pathLst>
                <a:path w="84" h="101">
                  <a:moveTo>
                    <a:pt x="84" y="101"/>
                  </a:moveTo>
                  <a:cubicBezTo>
                    <a:pt x="84" y="101"/>
                    <a:pt x="49" y="42"/>
                    <a:pt x="23" y="0"/>
                  </a:cubicBezTo>
                  <a:cubicBezTo>
                    <a:pt x="4" y="21"/>
                    <a:pt x="0" y="69"/>
                    <a:pt x="0" y="101"/>
                  </a:cubicBezTo>
                  <a:lnTo>
                    <a:pt x="84" y="101"/>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Oval 114"/>
            <p:cNvSpPr>
              <a:spLocks noChangeArrowheads="1"/>
            </p:cNvSpPr>
            <p:nvPr userDrawn="1"/>
          </p:nvSpPr>
          <p:spPr bwMode="gray">
            <a:xfrm>
              <a:off x="10045752"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Oval 115"/>
            <p:cNvSpPr>
              <a:spLocks noChangeArrowheads="1"/>
            </p:cNvSpPr>
            <p:nvPr userDrawn="1"/>
          </p:nvSpPr>
          <p:spPr bwMode="gray">
            <a:xfrm>
              <a:off x="10094560" y="5734112"/>
              <a:ext cx="106490"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Oval 116"/>
            <p:cNvSpPr>
              <a:spLocks noChangeArrowheads="1"/>
            </p:cNvSpPr>
            <p:nvPr userDrawn="1"/>
          </p:nvSpPr>
          <p:spPr bwMode="gray">
            <a:xfrm>
              <a:off x="10678037"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Oval 117"/>
            <p:cNvSpPr>
              <a:spLocks noChangeArrowheads="1"/>
            </p:cNvSpPr>
            <p:nvPr userDrawn="1"/>
          </p:nvSpPr>
          <p:spPr bwMode="gray">
            <a:xfrm>
              <a:off x="10726845" y="5734112"/>
              <a:ext cx="108709"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Oval 118"/>
            <p:cNvSpPr>
              <a:spLocks noChangeArrowheads="1"/>
            </p:cNvSpPr>
            <p:nvPr userDrawn="1"/>
          </p:nvSpPr>
          <p:spPr bwMode="gray">
            <a:xfrm>
              <a:off x="10460620" y="5687523"/>
              <a:ext cx="204106"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Oval 119"/>
            <p:cNvSpPr>
              <a:spLocks noChangeArrowheads="1"/>
            </p:cNvSpPr>
            <p:nvPr userDrawn="1"/>
          </p:nvSpPr>
          <p:spPr bwMode="gray">
            <a:xfrm>
              <a:off x="10504991" y="5734112"/>
              <a:ext cx="110927"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Freeform 120"/>
            <p:cNvSpPr>
              <a:spLocks/>
            </p:cNvSpPr>
            <p:nvPr userDrawn="1"/>
          </p:nvSpPr>
          <p:spPr bwMode="gray">
            <a:xfrm>
              <a:off x="10094560"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Freeform 121"/>
            <p:cNvSpPr>
              <a:spLocks/>
            </p:cNvSpPr>
            <p:nvPr userDrawn="1"/>
          </p:nvSpPr>
          <p:spPr bwMode="gray">
            <a:xfrm>
              <a:off x="10504991" y="5749642"/>
              <a:ext cx="95397" cy="95397"/>
            </a:xfrm>
            <a:custGeom>
              <a:avLst/>
              <a:gdLst>
                <a:gd name="T0" fmla="*/ 22 w 37"/>
                <a:gd name="T1" fmla="*/ 37 h 37"/>
                <a:gd name="T2" fmla="*/ 37 w 37"/>
                <a:gd name="T3" fmla="*/ 31 h 37"/>
                <a:gd name="T4" fmla="*/ 7 w 37"/>
                <a:gd name="T5" fmla="*/ 0 h 37"/>
                <a:gd name="T6" fmla="*/ 0 w 37"/>
                <a:gd name="T7" fmla="*/ 15 h 37"/>
                <a:gd name="T8" fmla="*/ 22 w 37"/>
                <a:gd name="T9" fmla="*/ 37 h 37"/>
              </a:gdLst>
              <a:ahLst/>
              <a:cxnLst>
                <a:cxn ang="0">
                  <a:pos x="T0" y="T1"/>
                </a:cxn>
                <a:cxn ang="0">
                  <a:pos x="T2" y="T3"/>
                </a:cxn>
                <a:cxn ang="0">
                  <a:pos x="T4" y="T5"/>
                </a:cxn>
                <a:cxn ang="0">
                  <a:pos x="T6" y="T7"/>
                </a:cxn>
                <a:cxn ang="0">
                  <a:pos x="T8" y="T9"/>
                </a:cxn>
              </a:cxnLst>
              <a:rect l="0" t="0" r="r" b="b"/>
              <a:pathLst>
                <a:path w="37" h="37">
                  <a:moveTo>
                    <a:pt x="22" y="37"/>
                  </a:moveTo>
                  <a:cubicBezTo>
                    <a:pt x="28" y="37"/>
                    <a:pt x="33" y="34"/>
                    <a:pt x="37" y="31"/>
                  </a:cubicBezTo>
                  <a:cubicBezTo>
                    <a:pt x="7" y="0"/>
                    <a:pt x="7" y="0"/>
                    <a:pt x="7" y="0"/>
                  </a:cubicBezTo>
                  <a:cubicBezTo>
                    <a:pt x="3" y="4"/>
                    <a:pt x="0" y="10"/>
                    <a:pt x="0" y="15"/>
                  </a:cubicBezTo>
                  <a:cubicBezTo>
                    <a:pt x="0" y="27"/>
                    <a:pt x="10" y="37"/>
                    <a:pt x="22"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Freeform 122"/>
            <p:cNvSpPr>
              <a:spLocks/>
            </p:cNvSpPr>
            <p:nvPr userDrawn="1"/>
          </p:nvSpPr>
          <p:spPr bwMode="gray">
            <a:xfrm>
              <a:off x="10726845"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Line 123"/>
            <p:cNvSpPr>
              <a:spLocks noChangeShapeType="1"/>
            </p:cNvSpPr>
            <p:nvPr userDrawn="1"/>
          </p:nvSpPr>
          <p:spPr bwMode="gray">
            <a:xfrm>
              <a:off x="9819461" y="5705271"/>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3" name="Line 124"/>
            <p:cNvSpPr>
              <a:spLocks noChangeShapeType="1"/>
            </p:cNvSpPr>
            <p:nvPr userDrawn="1"/>
          </p:nvSpPr>
          <p:spPr bwMode="gray">
            <a:xfrm>
              <a:off x="9819461" y="5745205"/>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4" name="Freeform 125"/>
            <p:cNvSpPr>
              <a:spLocks/>
            </p:cNvSpPr>
            <p:nvPr userDrawn="1"/>
          </p:nvSpPr>
          <p:spPr bwMode="gray">
            <a:xfrm>
              <a:off x="9775090" y="5399112"/>
              <a:ext cx="246258" cy="259570"/>
            </a:xfrm>
            <a:custGeom>
              <a:avLst/>
              <a:gdLst>
                <a:gd name="T0" fmla="*/ 18 w 96"/>
                <a:gd name="T1" fmla="*/ 0 h 101"/>
                <a:gd name="T2" fmla="*/ 0 w 96"/>
                <a:gd name="T3" fmla="*/ 101 h 101"/>
                <a:gd name="T4" fmla="*/ 78 w 96"/>
                <a:gd name="T5" fmla="*/ 101 h 101"/>
                <a:gd name="T6" fmla="*/ 96 w 96"/>
                <a:gd name="T7" fmla="*/ 0 h 101"/>
                <a:gd name="T8" fmla="*/ 18 w 96"/>
                <a:gd name="T9" fmla="*/ 0 h 101"/>
              </a:gdLst>
              <a:ahLst/>
              <a:cxnLst>
                <a:cxn ang="0">
                  <a:pos x="T0" y="T1"/>
                </a:cxn>
                <a:cxn ang="0">
                  <a:pos x="T2" y="T3"/>
                </a:cxn>
                <a:cxn ang="0">
                  <a:pos x="T4" y="T5"/>
                </a:cxn>
                <a:cxn ang="0">
                  <a:pos x="T6" y="T7"/>
                </a:cxn>
                <a:cxn ang="0">
                  <a:pos x="T8" y="T9"/>
                </a:cxn>
              </a:cxnLst>
              <a:rect l="0" t="0" r="r" b="b"/>
              <a:pathLst>
                <a:path w="96" h="101">
                  <a:moveTo>
                    <a:pt x="18" y="0"/>
                  </a:moveTo>
                  <a:cubicBezTo>
                    <a:pt x="5" y="28"/>
                    <a:pt x="1" y="69"/>
                    <a:pt x="0" y="101"/>
                  </a:cubicBezTo>
                  <a:cubicBezTo>
                    <a:pt x="78" y="101"/>
                    <a:pt x="78" y="101"/>
                    <a:pt x="78" y="101"/>
                  </a:cubicBezTo>
                  <a:cubicBezTo>
                    <a:pt x="79" y="69"/>
                    <a:pt x="83" y="28"/>
                    <a:pt x="96" y="0"/>
                  </a:cubicBezTo>
                  <a:lnTo>
                    <a:pt x="1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Freeform 126"/>
            <p:cNvSpPr>
              <a:spLocks/>
            </p:cNvSpPr>
            <p:nvPr userDrawn="1"/>
          </p:nvSpPr>
          <p:spPr bwMode="gray">
            <a:xfrm>
              <a:off x="9775090" y="5399112"/>
              <a:ext cx="204106" cy="259570"/>
            </a:xfrm>
            <a:custGeom>
              <a:avLst/>
              <a:gdLst>
                <a:gd name="T0" fmla="*/ 18 w 79"/>
                <a:gd name="T1" fmla="*/ 0 h 101"/>
                <a:gd name="T2" fmla="*/ 0 w 79"/>
                <a:gd name="T3" fmla="*/ 101 h 101"/>
                <a:gd name="T4" fmla="*/ 78 w 79"/>
                <a:gd name="T5" fmla="*/ 101 h 101"/>
                <a:gd name="T6" fmla="*/ 18 w 79"/>
                <a:gd name="T7" fmla="*/ 0 h 101"/>
              </a:gdLst>
              <a:ahLst/>
              <a:cxnLst>
                <a:cxn ang="0">
                  <a:pos x="T0" y="T1"/>
                </a:cxn>
                <a:cxn ang="0">
                  <a:pos x="T2" y="T3"/>
                </a:cxn>
                <a:cxn ang="0">
                  <a:pos x="T4" y="T5"/>
                </a:cxn>
                <a:cxn ang="0">
                  <a:pos x="T6" y="T7"/>
                </a:cxn>
              </a:cxnLst>
              <a:rect l="0" t="0" r="r" b="b"/>
              <a:pathLst>
                <a:path w="79" h="101">
                  <a:moveTo>
                    <a:pt x="18" y="0"/>
                  </a:moveTo>
                  <a:cubicBezTo>
                    <a:pt x="5" y="28"/>
                    <a:pt x="1" y="69"/>
                    <a:pt x="0" y="101"/>
                  </a:cubicBezTo>
                  <a:cubicBezTo>
                    <a:pt x="78" y="101"/>
                    <a:pt x="78" y="101"/>
                    <a:pt x="78" y="101"/>
                  </a:cubicBezTo>
                  <a:cubicBezTo>
                    <a:pt x="79" y="69"/>
                    <a:pt x="18" y="0"/>
                    <a:pt x="18"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Line 127"/>
            <p:cNvSpPr>
              <a:spLocks noChangeShapeType="1"/>
            </p:cNvSpPr>
            <p:nvPr userDrawn="1"/>
          </p:nvSpPr>
          <p:spPr bwMode="gray">
            <a:xfrm>
              <a:off x="9539924" y="4327555"/>
              <a:ext cx="0" cy="399338"/>
            </a:xfrm>
            <a:prstGeom prst="line">
              <a:avLst/>
            </a:prstGeom>
            <a:noFill/>
            <a:ln w="17463"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7" name="Line 128"/>
            <p:cNvSpPr>
              <a:spLocks noChangeShapeType="1"/>
            </p:cNvSpPr>
            <p:nvPr userDrawn="1"/>
          </p:nvSpPr>
          <p:spPr bwMode="gray">
            <a:xfrm flipV="1">
              <a:off x="10047971" y="4831165"/>
              <a:ext cx="141987" cy="137550"/>
            </a:xfrm>
            <a:prstGeom prst="line">
              <a:avLst/>
            </a:prstGeom>
            <a:noFill/>
            <a:ln w="34925" cap="rnd">
              <a:solidFill>
                <a:srgbClr val="939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518" name="Freeform 129"/>
            <p:cNvSpPr>
              <a:spLocks/>
            </p:cNvSpPr>
            <p:nvPr userDrawn="1"/>
          </p:nvSpPr>
          <p:spPr bwMode="gray">
            <a:xfrm>
              <a:off x="9506646" y="4753516"/>
              <a:ext cx="150861" cy="110927"/>
            </a:xfrm>
            <a:custGeom>
              <a:avLst/>
              <a:gdLst>
                <a:gd name="T0" fmla="*/ 43 w 58"/>
                <a:gd name="T1" fmla="*/ 25 h 43"/>
                <a:gd name="T2" fmla="*/ 25 w 58"/>
                <a:gd name="T3" fmla="*/ 7 h 43"/>
                <a:gd name="T4" fmla="*/ 26 w 58"/>
                <a:gd name="T5" fmla="*/ 0 h 43"/>
                <a:gd name="T6" fmla="*/ 3 w 58"/>
                <a:gd name="T7" fmla="*/ 0 h 43"/>
                <a:gd name="T8" fmla="*/ 0 w 58"/>
                <a:gd name="T9" fmla="*/ 14 h 43"/>
                <a:gd name="T10" fmla="*/ 29 w 58"/>
                <a:gd name="T11" fmla="*/ 43 h 43"/>
                <a:gd name="T12" fmla="*/ 58 w 58"/>
                <a:gd name="T13" fmla="*/ 16 h 43"/>
                <a:gd name="T14" fmla="*/ 43 w 58"/>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3">
                  <a:moveTo>
                    <a:pt x="43" y="25"/>
                  </a:moveTo>
                  <a:cubicBezTo>
                    <a:pt x="33" y="25"/>
                    <a:pt x="25" y="17"/>
                    <a:pt x="25" y="7"/>
                  </a:cubicBezTo>
                  <a:cubicBezTo>
                    <a:pt x="25" y="4"/>
                    <a:pt x="25" y="2"/>
                    <a:pt x="26" y="0"/>
                  </a:cubicBezTo>
                  <a:cubicBezTo>
                    <a:pt x="3" y="0"/>
                    <a:pt x="3" y="0"/>
                    <a:pt x="3" y="0"/>
                  </a:cubicBezTo>
                  <a:cubicBezTo>
                    <a:pt x="1" y="4"/>
                    <a:pt x="0" y="9"/>
                    <a:pt x="0" y="14"/>
                  </a:cubicBezTo>
                  <a:cubicBezTo>
                    <a:pt x="0" y="30"/>
                    <a:pt x="13" y="43"/>
                    <a:pt x="29" y="43"/>
                  </a:cubicBezTo>
                  <a:cubicBezTo>
                    <a:pt x="45" y="43"/>
                    <a:pt x="57" y="31"/>
                    <a:pt x="58" y="16"/>
                  </a:cubicBezTo>
                  <a:cubicBezTo>
                    <a:pt x="55" y="21"/>
                    <a:pt x="49" y="25"/>
                    <a:pt x="43" y="25"/>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Oval 130"/>
            <p:cNvSpPr>
              <a:spLocks noChangeArrowheads="1"/>
            </p:cNvSpPr>
            <p:nvPr userDrawn="1"/>
          </p:nvSpPr>
          <p:spPr bwMode="gray">
            <a:xfrm>
              <a:off x="9502209" y="4693615"/>
              <a:ext cx="79868" cy="77649"/>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Oval 131"/>
            <p:cNvSpPr>
              <a:spLocks noChangeArrowheads="1"/>
            </p:cNvSpPr>
            <p:nvPr userDrawn="1"/>
          </p:nvSpPr>
          <p:spPr bwMode="gray">
            <a:xfrm>
              <a:off x="9524394" y="4715800"/>
              <a:ext cx="33278" cy="332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Rectangle 132"/>
            <p:cNvSpPr>
              <a:spLocks noChangeArrowheads="1"/>
            </p:cNvSpPr>
            <p:nvPr userDrawn="1"/>
          </p:nvSpPr>
          <p:spPr bwMode="gray">
            <a:xfrm>
              <a:off x="8758997" y="4465105"/>
              <a:ext cx="215199" cy="5546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Rectangle 133"/>
            <p:cNvSpPr>
              <a:spLocks noChangeArrowheads="1"/>
            </p:cNvSpPr>
            <p:nvPr userDrawn="1"/>
          </p:nvSpPr>
          <p:spPr bwMode="gray">
            <a:xfrm>
              <a:off x="8758997" y="4520569"/>
              <a:ext cx="215199" cy="44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Freeform 134"/>
            <p:cNvSpPr>
              <a:spLocks/>
            </p:cNvSpPr>
            <p:nvPr userDrawn="1"/>
          </p:nvSpPr>
          <p:spPr bwMode="gray">
            <a:xfrm>
              <a:off x="8974196" y="4962059"/>
              <a:ext cx="676656" cy="297285"/>
            </a:xfrm>
            <a:custGeom>
              <a:avLst/>
              <a:gdLst>
                <a:gd name="T0" fmla="*/ 147 w 263"/>
                <a:gd name="T1" fmla="*/ 116 h 116"/>
                <a:gd name="T2" fmla="*/ 0 w 263"/>
                <a:gd name="T3" fmla="*/ 116 h 116"/>
                <a:gd name="T4" fmla="*/ 0 w 263"/>
                <a:gd name="T5" fmla="*/ 0 h 116"/>
                <a:gd name="T6" fmla="*/ 263 w 263"/>
                <a:gd name="T7" fmla="*/ 0 h 116"/>
                <a:gd name="T8" fmla="*/ 147 w 263"/>
                <a:gd name="T9" fmla="*/ 116 h 116"/>
              </a:gdLst>
              <a:ahLst/>
              <a:cxnLst>
                <a:cxn ang="0">
                  <a:pos x="T0" y="T1"/>
                </a:cxn>
                <a:cxn ang="0">
                  <a:pos x="T2" y="T3"/>
                </a:cxn>
                <a:cxn ang="0">
                  <a:pos x="T4" y="T5"/>
                </a:cxn>
                <a:cxn ang="0">
                  <a:pos x="T6" y="T7"/>
                </a:cxn>
                <a:cxn ang="0">
                  <a:pos x="T8" y="T9"/>
                </a:cxn>
              </a:cxnLst>
              <a:rect l="0" t="0" r="r" b="b"/>
              <a:pathLst>
                <a:path w="263" h="116">
                  <a:moveTo>
                    <a:pt x="147" y="116"/>
                  </a:moveTo>
                  <a:cubicBezTo>
                    <a:pt x="0" y="116"/>
                    <a:pt x="0" y="116"/>
                    <a:pt x="0" y="116"/>
                  </a:cubicBezTo>
                  <a:cubicBezTo>
                    <a:pt x="0" y="0"/>
                    <a:pt x="0" y="0"/>
                    <a:pt x="0" y="0"/>
                  </a:cubicBezTo>
                  <a:cubicBezTo>
                    <a:pt x="263" y="0"/>
                    <a:pt x="263" y="0"/>
                    <a:pt x="263" y="0"/>
                  </a:cubicBezTo>
                  <a:cubicBezTo>
                    <a:pt x="263" y="64"/>
                    <a:pt x="211" y="116"/>
                    <a:pt x="147" y="11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Freeform 135"/>
            <p:cNvSpPr>
              <a:spLocks/>
            </p:cNvSpPr>
            <p:nvPr userDrawn="1"/>
          </p:nvSpPr>
          <p:spPr bwMode="gray">
            <a:xfrm>
              <a:off x="7700751" y="5241595"/>
              <a:ext cx="1754868" cy="297285"/>
            </a:xfrm>
            <a:custGeom>
              <a:avLst/>
              <a:gdLst>
                <a:gd name="T0" fmla="*/ 565 w 682"/>
                <a:gd name="T1" fmla="*/ 116 h 116"/>
                <a:gd name="T2" fmla="*/ 682 w 682"/>
                <a:gd name="T3" fmla="*/ 0 h 116"/>
                <a:gd name="T4" fmla="*/ 0 w 682"/>
                <a:gd name="T5" fmla="*/ 0 h 116"/>
                <a:gd name="T6" fmla="*/ 196 w 682"/>
                <a:gd name="T7" fmla="*/ 116 h 116"/>
                <a:gd name="T8" fmla="*/ 565 w 682"/>
                <a:gd name="T9" fmla="*/ 116 h 116"/>
              </a:gdLst>
              <a:ahLst/>
              <a:cxnLst>
                <a:cxn ang="0">
                  <a:pos x="T0" y="T1"/>
                </a:cxn>
                <a:cxn ang="0">
                  <a:pos x="T2" y="T3"/>
                </a:cxn>
                <a:cxn ang="0">
                  <a:pos x="T4" y="T5"/>
                </a:cxn>
                <a:cxn ang="0">
                  <a:pos x="T6" y="T7"/>
                </a:cxn>
                <a:cxn ang="0">
                  <a:pos x="T8" y="T9"/>
                </a:cxn>
              </a:cxnLst>
              <a:rect l="0" t="0" r="r" b="b"/>
              <a:pathLst>
                <a:path w="682" h="116">
                  <a:moveTo>
                    <a:pt x="565" y="116"/>
                  </a:moveTo>
                  <a:cubicBezTo>
                    <a:pt x="630" y="116"/>
                    <a:pt x="682" y="64"/>
                    <a:pt x="682" y="0"/>
                  </a:cubicBezTo>
                  <a:cubicBezTo>
                    <a:pt x="0" y="0"/>
                    <a:pt x="0" y="0"/>
                    <a:pt x="0" y="0"/>
                  </a:cubicBezTo>
                  <a:cubicBezTo>
                    <a:pt x="196" y="116"/>
                    <a:pt x="196" y="116"/>
                    <a:pt x="196" y="116"/>
                  </a:cubicBezTo>
                  <a:lnTo>
                    <a:pt x="565" y="116"/>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Rectangle 136"/>
            <p:cNvSpPr>
              <a:spLocks noChangeArrowheads="1"/>
            </p:cNvSpPr>
            <p:nvPr userDrawn="1"/>
          </p:nvSpPr>
          <p:spPr bwMode="gray">
            <a:xfrm>
              <a:off x="7700751" y="5175039"/>
              <a:ext cx="1754868" cy="66556"/>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Oval 137"/>
            <p:cNvSpPr>
              <a:spLocks noChangeArrowheads="1"/>
            </p:cNvSpPr>
            <p:nvPr userDrawn="1"/>
          </p:nvSpPr>
          <p:spPr bwMode="gray">
            <a:xfrm>
              <a:off x="8250950"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Oval 138"/>
            <p:cNvSpPr>
              <a:spLocks noChangeArrowheads="1"/>
            </p:cNvSpPr>
            <p:nvPr userDrawn="1"/>
          </p:nvSpPr>
          <p:spPr bwMode="gray">
            <a:xfrm>
              <a:off x="8392937" y="5339211"/>
              <a:ext cx="79868"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Oval 139"/>
            <p:cNvSpPr>
              <a:spLocks noChangeArrowheads="1"/>
            </p:cNvSpPr>
            <p:nvPr userDrawn="1"/>
          </p:nvSpPr>
          <p:spPr bwMode="gray">
            <a:xfrm>
              <a:off x="8537142"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Rectangle 140"/>
            <p:cNvSpPr>
              <a:spLocks noChangeArrowheads="1"/>
            </p:cNvSpPr>
            <p:nvPr userDrawn="1"/>
          </p:nvSpPr>
          <p:spPr bwMode="gray">
            <a:xfrm>
              <a:off x="8330818" y="4962059"/>
              <a:ext cx="212980" cy="21298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Rectangle 141"/>
            <p:cNvSpPr>
              <a:spLocks noChangeArrowheads="1"/>
            </p:cNvSpPr>
            <p:nvPr userDrawn="1"/>
          </p:nvSpPr>
          <p:spPr bwMode="gray">
            <a:xfrm>
              <a:off x="8117838" y="4962059"/>
              <a:ext cx="212980" cy="212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Rectangle 142"/>
            <p:cNvSpPr>
              <a:spLocks noChangeArrowheads="1"/>
            </p:cNvSpPr>
            <p:nvPr userDrawn="1"/>
          </p:nvSpPr>
          <p:spPr bwMode="gray">
            <a:xfrm>
              <a:off x="8117838" y="4749079"/>
              <a:ext cx="212980"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Rectangle 143"/>
            <p:cNvSpPr>
              <a:spLocks noChangeArrowheads="1"/>
            </p:cNvSpPr>
            <p:nvPr userDrawn="1"/>
          </p:nvSpPr>
          <p:spPr bwMode="gray">
            <a:xfrm>
              <a:off x="8543798" y="4962059"/>
              <a:ext cx="215199"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Rectangle 144"/>
            <p:cNvSpPr>
              <a:spLocks noChangeArrowheads="1"/>
            </p:cNvSpPr>
            <p:nvPr userDrawn="1"/>
          </p:nvSpPr>
          <p:spPr bwMode="gray">
            <a:xfrm>
              <a:off x="8758997" y="4962059"/>
              <a:ext cx="215199"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Rectangle 145"/>
            <p:cNvSpPr>
              <a:spLocks noChangeArrowheads="1"/>
            </p:cNvSpPr>
            <p:nvPr userDrawn="1"/>
          </p:nvSpPr>
          <p:spPr bwMode="gray">
            <a:xfrm>
              <a:off x="8330818" y="4749079"/>
              <a:ext cx="212980"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Rectangle 146"/>
            <p:cNvSpPr>
              <a:spLocks noChangeArrowheads="1"/>
            </p:cNvSpPr>
            <p:nvPr userDrawn="1"/>
          </p:nvSpPr>
          <p:spPr bwMode="gray">
            <a:xfrm>
              <a:off x="8543798" y="4749079"/>
              <a:ext cx="215199" cy="21298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Rectangle 147"/>
            <p:cNvSpPr>
              <a:spLocks noChangeArrowheads="1"/>
            </p:cNvSpPr>
            <p:nvPr userDrawn="1"/>
          </p:nvSpPr>
          <p:spPr bwMode="gray">
            <a:xfrm>
              <a:off x="8829990" y="4593780"/>
              <a:ext cx="53245" cy="29728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148"/>
            <p:cNvSpPr>
              <a:spLocks/>
            </p:cNvSpPr>
            <p:nvPr userDrawn="1"/>
          </p:nvSpPr>
          <p:spPr bwMode="gray">
            <a:xfrm>
              <a:off x="8171083" y="5476761"/>
              <a:ext cx="1135895" cy="66556"/>
            </a:xfrm>
            <a:custGeom>
              <a:avLst/>
              <a:gdLst>
                <a:gd name="T0" fmla="*/ 435 w 441"/>
                <a:gd name="T1" fmla="*/ 0 h 26"/>
                <a:gd name="T2" fmla="*/ 388 w 441"/>
                <a:gd name="T3" fmla="*/ 0 h 26"/>
                <a:gd name="T4" fmla="*/ 341 w 441"/>
                <a:gd name="T5" fmla="*/ 0 h 26"/>
                <a:gd name="T6" fmla="*/ 341 w 441"/>
                <a:gd name="T7" fmla="*/ 0 h 26"/>
                <a:gd name="T8" fmla="*/ 341 w 441"/>
                <a:gd name="T9" fmla="*/ 0 h 26"/>
                <a:gd name="T10" fmla="*/ 294 w 441"/>
                <a:gd name="T11" fmla="*/ 0 h 26"/>
                <a:gd name="T12" fmla="*/ 294 w 441"/>
                <a:gd name="T13" fmla="*/ 0 h 26"/>
                <a:gd name="T14" fmla="*/ 294 w 441"/>
                <a:gd name="T15" fmla="*/ 0 h 26"/>
                <a:gd name="T16" fmla="*/ 247 w 441"/>
                <a:gd name="T17" fmla="*/ 0 h 26"/>
                <a:gd name="T18" fmla="*/ 247 w 441"/>
                <a:gd name="T19" fmla="*/ 1 h 26"/>
                <a:gd name="T20" fmla="*/ 247 w 441"/>
                <a:gd name="T21" fmla="*/ 0 h 26"/>
                <a:gd name="T22" fmla="*/ 200 w 441"/>
                <a:gd name="T23" fmla="*/ 0 h 26"/>
                <a:gd name="T24" fmla="*/ 200 w 441"/>
                <a:gd name="T25" fmla="*/ 1 h 26"/>
                <a:gd name="T26" fmla="*/ 200 w 441"/>
                <a:gd name="T27" fmla="*/ 0 h 26"/>
                <a:gd name="T28" fmla="*/ 200 w 441"/>
                <a:gd name="T29" fmla="*/ 0 h 26"/>
                <a:gd name="T30" fmla="*/ 200 w 441"/>
                <a:gd name="T31" fmla="*/ 1 h 26"/>
                <a:gd name="T32" fmla="*/ 200 w 441"/>
                <a:gd name="T33" fmla="*/ 0 h 26"/>
                <a:gd name="T34" fmla="*/ 153 w 441"/>
                <a:gd name="T35" fmla="*/ 0 h 26"/>
                <a:gd name="T36" fmla="*/ 153 w 441"/>
                <a:gd name="T37" fmla="*/ 1 h 26"/>
                <a:gd name="T38" fmla="*/ 153 w 441"/>
                <a:gd name="T39" fmla="*/ 0 h 26"/>
                <a:gd name="T40" fmla="*/ 153 w 441"/>
                <a:gd name="T41" fmla="*/ 1 h 26"/>
                <a:gd name="T42" fmla="*/ 153 w 441"/>
                <a:gd name="T43" fmla="*/ 0 h 26"/>
                <a:gd name="T44" fmla="*/ 106 w 441"/>
                <a:gd name="T45" fmla="*/ 0 h 26"/>
                <a:gd name="T46" fmla="*/ 106 w 441"/>
                <a:gd name="T47" fmla="*/ 1 h 26"/>
                <a:gd name="T48" fmla="*/ 106 w 441"/>
                <a:gd name="T49" fmla="*/ 0 h 26"/>
                <a:gd name="T50" fmla="*/ 106 w 441"/>
                <a:gd name="T51" fmla="*/ 1 h 26"/>
                <a:gd name="T52" fmla="*/ 106 w 441"/>
                <a:gd name="T53" fmla="*/ 0 h 26"/>
                <a:gd name="T54" fmla="*/ 59 w 441"/>
                <a:gd name="T55" fmla="*/ 0 h 26"/>
                <a:gd name="T56" fmla="*/ 59 w 441"/>
                <a:gd name="T57" fmla="*/ 1 h 26"/>
                <a:gd name="T58" fmla="*/ 59 w 441"/>
                <a:gd name="T59" fmla="*/ 1 h 26"/>
                <a:gd name="T60" fmla="*/ 59 w 441"/>
                <a:gd name="T61" fmla="*/ 0 h 26"/>
                <a:gd name="T62" fmla="*/ 59 w 441"/>
                <a:gd name="T63" fmla="*/ 0 h 26"/>
                <a:gd name="T64" fmla="*/ 32 w 441"/>
                <a:gd name="T65" fmla="*/ 17 h 26"/>
                <a:gd name="T66" fmla="*/ 32 w 441"/>
                <a:gd name="T67" fmla="*/ 17 h 26"/>
                <a:gd name="T68" fmla="*/ 12 w 441"/>
                <a:gd name="T69" fmla="*/ 0 h 26"/>
                <a:gd name="T70" fmla="*/ 0 w 441"/>
                <a:gd name="T71" fmla="*/ 15 h 26"/>
                <a:gd name="T72" fmla="*/ 13 w 441"/>
                <a:gd name="T73" fmla="*/ 26 h 26"/>
                <a:gd name="T74" fmla="*/ 37 w 441"/>
                <a:gd name="T75" fmla="*/ 26 h 26"/>
                <a:gd name="T76" fmla="*/ 288 w 441"/>
                <a:gd name="T77" fmla="*/ 26 h 26"/>
                <a:gd name="T78" fmla="*/ 382 w 441"/>
                <a:gd name="T79" fmla="*/ 26 h 26"/>
                <a:gd name="T80" fmla="*/ 441 w 441"/>
                <a:gd name="T81" fmla="*/ 10 h 26"/>
                <a:gd name="T82" fmla="*/ 435 w 441"/>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1" h="26">
                  <a:moveTo>
                    <a:pt x="435" y="0"/>
                  </a:moveTo>
                  <a:cubicBezTo>
                    <a:pt x="428" y="23"/>
                    <a:pt x="395" y="23"/>
                    <a:pt x="388" y="0"/>
                  </a:cubicBezTo>
                  <a:cubicBezTo>
                    <a:pt x="382" y="20"/>
                    <a:pt x="343" y="26"/>
                    <a:pt x="341" y="0"/>
                  </a:cubicBezTo>
                  <a:cubicBezTo>
                    <a:pt x="341" y="0"/>
                    <a:pt x="341" y="0"/>
                    <a:pt x="341" y="0"/>
                  </a:cubicBezTo>
                  <a:cubicBezTo>
                    <a:pt x="341" y="0"/>
                    <a:pt x="341" y="0"/>
                    <a:pt x="341" y="0"/>
                  </a:cubicBezTo>
                  <a:cubicBezTo>
                    <a:pt x="334" y="23"/>
                    <a:pt x="301" y="23"/>
                    <a:pt x="294" y="0"/>
                  </a:cubicBezTo>
                  <a:cubicBezTo>
                    <a:pt x="294" y="0"/>
                    <a:pt x="294" y="0"/>
                    <a:pt x="294" y="0"/>
                  </a:cubicBezTo>
                  <a:cubicBezTo>
                    <a:pt x="294" y="0"/>
                    <a:pt x="294" y="0"/>
                    <a:pt x="294" y="0"/>
                  </a:cubicBezTo>
                  <a:cubicBezTo>
                    <a:pt x="287" y="23"/>
                    <a:pt x="254" y="23"/>
                    <a:pt x="247" y="0"/>
                  </a:cubicBezTo>
                  <a:cubicBezTo>
                    <a:pt x="247" y="1"/>
                    <a:pt x="247" y="1"/>
                    <a:pt x="247" y="1"/>
                  </a:cubicBezTo>
                  <a:cubicBezTo>
                    <a:pt x="247" y="0"/>
                    <a:pt x="247" y="0"/>
                    <a:pt x="247" y="0"/>
                  </a:cubicBezTo>
                  <a:cubicBezTo>
                    <a:pt x="240" y="23"/>
                    <a:pt x="207" y="23"/>
                    <a:pt x="200" y="0"/>
                  </a:cubicBezTo>
                  <a:cubicBezTo>
                    <a:pt x="200" y="1"/>
                    <a:pt x="200" y="1"/>
                    <a:pt x="200" y="1"/>
                  </a:cubicBezTo>
                  <a:cubicBezTo>
                    <a:pt x="200" y="0"/>
                    <a:pt x="200" y="0"/>
                    <a:pt x="200" y="0"/>
                  </a:cubicBezTo>
                  <a:cubicBezTo>
                    <a:pt x="200" y="0"/>
                    <a:pt x="200" y="0"/>
                    <a:pt x="200" y="0"/>
                  </a:cubicBezTo>
                  <a:cubicBezTo>
                    <a:pt x="200" y="1"/>
                    <a:pt x="200" y="1"/>
                    <a:pt x="200" y="1"/>
                  </a:cubicBezTo>
                  <a:cubicBezTo>
                    <a:pt x="200" y="1"/>
                    <a:pt x="200" y="1"/>
                    <a:pt x="200" y="0"/>
                  </a:cubicBezTo>
                  <a:cubicBezTo>
                    <a:pt x="193" y="23"/>
                    <a:pt x="160" y="23"/>
                    <a:pt x="153" y="0"/>
                  </a:cubicBezTo>
                  <a:cubicBezTo>
                    <a:pt x="153" y="1"/>
                    <a:pt x="153" y="1"/>
                    <a:pt x="153" y="1"/>
                  </a:cubicBezTo>
                  <a:cubicBezTo>
                    <a:pt x="153" y="0"/>
                    <a:pt x="153" y="0"/>
                    <a:pt x="153" y="0"/>
                  </a:cubicBezTo>
                  <a:cubicBezTo>
                    <a:pt x="153" y="1"/>
                    <a:pt x="153" y="1"/>
                    <a:pt x="153" y="1"/>
                  </a:cubicBezTo>
                  <a:cubicBezTo>
                    <a:pt x="153" y="1"/>
                    <a:pt x="153" y="1"/>
                    <a:pt x="153" y="0"/>
                  </a:cubicBezTo>
                  <a:cubicBezTo>
                    <a:pt x="146" y="22"/>
                    <a:pt x="113" y="23"/>
                    <a:pt x="106" y="0"/>
                  </a:cubicBezTo>
                  <a:cubicBezTo>
                    <a:pt x="106" y="0"/>
                    <a:pt x="106" y="1"/>
                    <a:pt x="106" y="1"/>
                  </a:cubicBezTo>
                  <a:cubicBezTo>
                    <a:pt x="106" y="1"/>
                    <a:pt x="106" y="1"/>
                    <a:pt x="106" y="0"/>
                  </a:cubicBezTo>
                  <a:cubicBezTo>
                    <a:pt x="106" y="1"/>
                    <a:pt x="106" y="1"/>
                    <a:pt x="106" y="1"/>
                  </a:cubicBezTo>
                  <a:cubicBezTo>
                    <a:pt x="106" y="0"/>
                    <a:pt x="106" y="0"/>
                    <a:pt x="106" y="0"/>
                  </a:cubicBezTo>
                  <a:cubicBezTo>
                    <a:pt x="99" y="23"/>
                    <a:pt x="66" y="23"/>
                    <a:pt x="59" y="0"/>
                  </a:cubicBezTo>
                  <a:cubicBezTo>
                    <a:pt x="59" y="1"/>
                    <a:pt x="59" y="1"/>
                    <a:pt x="59" y="1"/>
                  </a:cubicBezTo>
                  <a:cubicBezTo>
                    <a:pt x="59" y="1"/>
                    <a:pt x="59" y="1"/>
                    <a:pt x="59" y="1"/>
                  </a:cubicBezTo>
                  <a:cubicBezTo>
                    <a:pt x="59" y="0"/>
                    <a:pt x="59" y="0"/>
                    <a:pt x="59" y="0"/>
                  </a:cubicBezTo>
                  <a:cubicBezTo>
                    <a:pt x="59" y="0"/>
                    <a:pt x="59" y="0"/>
                    <a:pt x="59" y="0"/>
                  </a:cubicBezTo>
                  <a:cubicBezTo>
                    <a:pt x="56" y="12"/>
                    <a:pt x="44" y="19"/>
                    <a:pt x="32" y="17"/>
                  </a:cubicBezTo>
                  <a:cubicBezTo>
                    <a:pt x="32" y="17"/>
                    <a:pt x="32" y="17"/>
                    <a:pt x="32" y="17"/>
                  </a:cubicBezTo>
                  <a:cubicBezTo>
                    <a:pt x="23" y="16"/>
                    <a:pt x="15" y="9"/>
                    <a:pt x="12" y="0"/>
                  </a:cubicBezTo>
                  <a:cubicBezTo>
                    <a:pt x="10" y="7"/>
                    <a:pt x="6" y="12"/>
                    <a:pt x="0" y="15"/>
                  </a:cubicBezTo>
                  <a:cubicBezTo>
                    <a:pt x="13" y="26"/>
                    <a:pt x="13" y="26"/>
                    <a:pt x="13" y="26"/>
                  </a:cubicBezTo>
                  <a:cubicBezTo>
                    <a:pt x="37" y="26"/>
                    <a:pt x="37" y="26"/>
                    <a:pt x="37" y="26"/>
                  </a:cubicBezTo>
                  <a:cubicBezTo>
                    <a:pt x="288" y="26"/>
                    <a:pt x="288" y="26"/>
                    <a:pt x="288" y="26"/>
                  </a:cubicBezTo>
                  <a:cubicBezTo>
                    <a:pt x="382" y="26"/>
                    <a:pt x="382" y="26"/>
                    <a:pt x="382" y="26"/>
                  </a:cubicBezTo>
                  <a:cubicBezTo>
                    <a:pt x="404" y="26"/>
                    <a:pt x="423" y="20"/>
                    <a:pt x="441" y="10"/>
                  </a:cubicBezTo>
                  <a:cubicBezTo>
                    <a:pt x="438" y="7"/>
                    <a:pt x="436" y="4"/>
                    <a:pt x="435" y="0"/>
                  </a:cubicBezTo>
                  <a:close/>
                </a:path>
              </a:pathLst>
            </a:cu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149"/>
            <p:cNvSpPr>
              <a:spLocks/>
            </p:cNvSpPr>
            <p:nvPr userDrawn="1"/>
          </p:nvSpPr>
          <p:spPr bwMode="gray">
            <a:xfrm>
              <a:off x="10560454" y="2714673"/>
              <a:ext cx="97616" cy="341656"/>
            </a:xfrm>
            <a:custGeom>
              <a:avLst/>
              <a:gdLst>
                <a:gd name="T0" fmla="*/ 44 w 44"/>
                <a:gd name="T1" fmla="*/ 154 h 154"/>
                <a:gd name="T2" fmla="*/ 0 w 44"/>
                <a:gd name="T3" fmla="*/ 154 h 154"/>
                <a:gd name="T4" fmla="*/ 22 w 44"/>
                <a:gd name="T5" fmla="*/ 0 h 154"/>
                <a:gd name="T6" fmla="*/ 44 w 44"/>
                <a:gd name="T7" fmla="*/ 154 h 154"/>
              </a:gdLst>
              <a:ahLst/>
              <a:cxnLst>
                <a:cxn ang="0">
                  <a:pos x="T0" y="T1"/>
                </a:cxn>
                <a:cxn ang="0">
                  <a:pos x="T2" y="T3"/>
                </a:cxn>
                <a:cxn ang="0">
                  <a:pos x="T4" y="T5"/>
                </a:cxn>
                <a:cxn ang="0">
                  <a:pos x="T6" y="T7"/>
                </a:cxn>
              </a:cxnLst>
              <a:rect l="0" t="0" r="r" b="b"/>
              <a:pathLst>
                <a:path w="44" h="154">
                  <a:moveTo>
                    <a:pt x="44" y="154"/>
                  </a:moveTo>
                  <a:lnTo>
                    <a:pt x="0" y="154"/>
                  </a:lnTo>
                  <a:lnTo>
                    <a:pt x="22" y="0"/>
                  </a:lnTo>
                  <a:lnTo>
                    <a:pt x="44" y="15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150"/>
            <p:cNvSpPr>
              <a:spLocks/>
            </p:cNvSpPr>
            <p:nvPr userDrawn="1"/>
          </p:nvSpPr>
          <p:spPr bwMode="gray">
            <a:xfrm>
              <a:off x="10436216" y="3160601"/>
              <a:ext cx="346093" cy="953974"/>
            </a:xfrm>
            <a:custGeom>
              <a:avLst/>
              <a:gdLst>
                <a:gd name="T0" fmla="*/ 128 w 134"/>
                <a:gd name="T1" fmla="*/ 0 h 372"/>
                <a:gd name="T2" fmla="*/ 117 w 134"/>
                <a:gd name="T3" fmla="*/ 0 h 372"/>
                <a:gd name="T4" fmla="*/ 16 w 134"/>
                <a:gd name="T5" fmla="*/ 0 h 372"/>
                <a:gd name="T6" fmla="*/ 6 w 134"/>
                <a:gd name="T7" fmla="*/ 0 h 372"/>
                <a:gd name="T8" fmla="*/ 0 w 134"/>
                <a:gd name="T9" fmla="*/ 5 h 372"/>
                <a:gd name="T10" fmla="*/ 0 w 134"/>
                <a:gd name="T11" fmla="*/ 372 h 372"/>
                <a:gd name="T12" fmla="*/ 16 w 134"/>
                <a:gd name="T13" fmla="*/ 372 h 372"/>
                <a:gd name="T14" fmla="*/ 117 w 134"/>
                <a:gd name="T15" fmla="*/ 372 h 372"/>
                <a:gd name="T16" fmla="*/ 134 w 134"/>
                <a:gd name="T17" fmla="*/ 372 h 372"/>
                <a:gd name="T18" fmla="*/ 134 w 134"/>
                <a:gd name="T19" fmla="*/ 5 h 372"/>
                <a:gd name="T20" fmla="*/ 128 w 134"/>
                <a:gd name="T2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372">
                  <a:moveTo>
                    <a:pt x="128" y="0"/>
                  </a:moveTo>
                  <a:cubicBezTo>
                    <a:pt x="117" y="0"/>
                    <a:pt x="117" y="0"/>
                    <a:pt x="117" y="0"/>
                  </a:cubicBezTo>
                  <a:cubicBezTo>
                    <a:pt x="16" y="0"/>
                    <a:pt x="16" y="0"/>
                    <a:pt x="16" y="0"/>
                  </a:cubicBezTo>
                  <a:cubicBezTo>
                    <a:pt x="6" y="0"/>
                    <a:pt x="6" y="0"/>
                    <a:pt x="6" y="0"/>
                  </a:cubicBezTo>
                  <a:cubicBezTo>
                    <a:pt x="3" y="0"/>
                    <a:pt x="0" y="2"/>
                    <a:pt x="0" y="5"/>
                  </a:cubicBezTo>
                  <a:cubicBezTo>
                    <a:pt x="0" y="372"/>
                    <a:pt x="0" y="372"/>
                    <a:pt x="0" y="372"/>
                  </a:cubicBezTo>
                  <a:cubicBezTo>
                    <a:pt x="16" y="372"/>
                    <a:pt x="16" y="372"/>
                    <a:pt x="16" y="372"/>
                  </a:cubicBezTo>
                  <a:cubicBezTo>
                    <a:pt x="117" y="372"/>
                    <a:pt x="117" y="372"/>
                    <a:pt x="117" y="372"/>
                  </a:cubicBezTo>
                  <a:cubicBezTo>
                    <a:pt x="134" y="372"/>
                    <a:pt x="134" y="372"/>
                    <a:pt x="134" y="372"/>
                  </a:cubicBezTo>
                  <a:cubicBezTo>
                    <a:pt x="134" y="5"/>
                    <a:pt x="134" y="5"/>
                    <a:pt x="134" y="5"/>
                  </a:cubicBezTo>
                  <a:cubicBezTo>
                    <a:pt x="134" y="2"/>
                    <a:pt x="131" y="0"/>
                    <a:pt x="1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151"/>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Freeform 152"/>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Rectangle 153"/>
            <p:cNvSpPr>
              <a:spLocks noChangeArrowheads="1"/>
            </p:cNvSpPr>
            <p:nvPr userDrawn="1"/>
          </p:nvSpPr>
          <p:spPr bwMode="gray">
            <a:xfrm>
              <a:off x="10482805"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Rectangle 154"/>
            <p:cNvSpPr>
              <a:spLocks noChangeArrowheads="1"/>
            </p:cNvSpPr>
            <p:nvPr userDrawn="1"/>
          </p:nvSpPr>
          <p:spPr bwMode="gray">
            <a:xfrm>
              <a:off x="10520521"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Rectangle 155"/>
            <p:cNvSpPr>
              <a:spLocks noChangeArrowheads="1"/>
            </p:cNvSpPr>
            <p:nvPr userDrawn="1"/>
          </p:nvSpPr>
          <p:spPr bwMode="gray">
            <a:xfrm>
              <a:off x="1056045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Rectangle 156"/>
            <p:cNvSpPr>
              <a:spLocks noChangeArrowheads="1"/>
            </p:cNvSpPr>
            <p:nvPr userDrawn="1"/>
          </p:nvSpPr>
          <p:spPr bwMode="gray">
            <a:xfrm>
              <a:off x="10598170"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Rectangle 157"/>
            <p:cNvSpPr>
              <a:spLocks noChangeArrowheads="1"/>
            </p:cNvSpPr>
            <p:nvPr userDrawn="1"/>
          </p:nvSpPr>
          <p:spPr bwMode="gray">
            <a:xfrm>
              <a:off x="1063810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Rectangle 158"/>
            <p:cNvSpPr>
              <a:spLocks noChangeArrowheads="1"/>
            </p:cNvSpPr>
            <p:nvPr userDrawn="1"/>
          </p:nvSpPr>
          <p:spPr bwMode="gray">
            <a:xfrm>
              <a:off x="10673600"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Rectangle 159"/>
            <p:cNvSpPr>
              <a:spLocks noChangeArrowheads="1"/>
            </p:cNvSpPr>
            <p:nvPr userDrawn="1"/>
          </p:nvSpPr>
          <p:spPr bwMode="gray">
            <a:xfrm>
              <a:off x="10711315" y="3222720"/>
              <a:ext cx="24404"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Freeform 160"/>
            <p:cNvSpPr>
              <a:spLocks noEditPoints="1"/>
            </p:cNvSpPr>
            <p:nvPr userDrawn="1"/>
          </p:nvSpPr>
          <p:spPr bwMode="gray">
            <a:xfrm>
              <a:off x="10028004" y="3153945"/>
              <a:ext cx="412649" cy="958411"/>
            </a:xfrm>
            <a:custGeom>
              <a:avLst/>
              <a:gdLst>
                <a:gd name="T0" fmla="*/ 170 w 186"/>
                <a:gd name="T1" fmla="*/ 65 h 432"/>
                <a:gd name="T2" fmla="*/ 96 w 186"/>
                <a:gd name="T3" fmla="*/ 24 h 432"/>
                <a:gd name="T4" fmla="*/ 89 w 186"/>
                <a:gd name="T5" fmla="*/ 0 h 432"/>
                <a:gd name="T6" fmla="*/ 15 w 186"/>
                <a:gd name="T7" fmla="*/ 65 h 432"/>
                <a:gd name="T8" fmla="*/ 185 w 186"/>
                <a:gd name="T9" fmla="*/ 432 h 432"/>
                <a:gd name="T10" fmla="*/ 137 w 186"/>
                <a:gd name="T11" fmla="*/ 137 h 432"/>
                <a:gd name="T12" fmla="*/ 137 w 186"/>
                <a:gd name="T13" fmla="*/ 165 h 432"/>
                <a:gd name="T14" fmla="*/ 117 w 186"/>
                <a:gd name="T15" fmla="*/ 211 h 432"/>
                <a:gd name="T16" fmla="*/ 117 w 186"/>
                <a:gd name="T17" fmla="*/ 211 h 432"/>
                <a:gd name="T18" fmla="*/ 117 w 186"/>
                <a:gd name="T19" fmla="*/ 294 h 432"/>
                <a:gd name="T20" fmla="*/ 36 w 186"/>
                <a:gd name="T21" fmla="*/ 137 h 432"/>
                <a:gd name="T22" fmla="*/ 36 w 186"/>
                <a:gd name="T23" fmla="*/ 165 h 432"/>
                <a:gd name="T24" fmla="*/ 16 w 186"/>
                <a:gd name="T25" fmla="*/ 211 h 432"/>
                <a:gd name="T26" fmla="*/ 16 w 186"/>
                <a:gd name="T27" fmla="*/ 211 h 432"/>
                <a:gd name="T28" fmla="*/ 16 w 186"/>
                <a:gd name="T29" fmla="*/ 294 h 432"/>
                <a:gd name="T30" fmla="*/ 36 w 186"/>
                <a:gd name="T31" fmla="*/ 340 h 432"/>
                <a:gd name="T32" fmla="*/ 16 w 186"/>
                <a:gd name="T33" fmla="*/ 420 h 432"/>
                <a:gd name="T34" fmla="*/ 38 w 186"/>
                <a:gd name="T35" fmla="*/ 420 h 432"/>
                <a:gd name="T36" fmla="*/ 38 w 186"/>
                <a:gd name="T37" fmla="*/ 420 h 432"/>
                <a:gd name="T38" fmla="*/ 52 w 186"/>
                <a:gd name="T39" fmla="*/ 368 h 432"/>
                <a:gd name="T40" fmla="*/ 60 w 186"/>
                <a:gd name="T41" fmla="*/ 368 h 432"/>
                <a:gd name="T42" fmla="*/ 49 w 186"/>
                <a:gd name="T43" fmla="*/ 340 h 432"/>
                <a:gd name="T44" fmla="*/ 69 w 186"/>
                <a:gd name="T45" fmla="*/ 294 h 432"/>
                <a:gd name="T46" fmla="*/ 69 w 186"/>
                <a:gd name="T47" fmla="*/ 294 h 432"/>
                <a:gd name="T48" fmla="*/ 69 w 186"/>
                <a:gd name="T49" fmla="*/ 211 h 432"/>
                <a:gd name="T50" fmla="*/ 49 w 186"/>
                <a:gd name="T51" fmla="*/ 165 h 432"/>
                <a:gd name="T52" fmla="*/ 49 w 186"/>
                <a:gd name="T53" fmla="*/ 137 h 432"/>
                <a:gd name="T54" fmla="*/ 82 w 186"/>
                <a:gd name="T55" fmla="*/ 420 h 432"/>
                <a:gd name="T56" fmla="*/ 82 w 186"/>
                <a:gd name="T57" fmla="*/ 420 h 432"/>
                <a:gd name="T58" fmla="*/ 96 w 186"/>
                <a:gd name="T59" fmla="*/ 368 h 432"/>
                <a:gd name="T60" fmla="*/ 83 w 186"/>
                <a:gd name="T61" fmla="*/ 305 h 432"/>
                <a:gd name="T62" fmla="*/ 83 w 186"/>
                <a:gd name="T63" fmla="*/ 294 h 432"/>
                <a:gd name="T64" fmla="*/ 103 w 186"/>
                <a:gd name="T65" fmla="*/ 248 h 432"/>
                <a:gd name="T66" fmla="*/ 103 w 186"/>
                <a:gd name="T67" fmla="*/ 248 h 432"/>
                <a:gd name="T68" fmla="*/ 103 w 186"/>
                <a:gd name="T69" fmla="*/ 165 h 432"/>
                <a:gd name="T70" fmla="*/ 83 w 186"/>
                <a:gd name="T71" fmla="*/ 100 h 432"/>
                <a:gd name="T72" fmla="*/ 104 w 186"/>
                <a:gd name="T73" fmla="*/ 420 h 432"/>
                <a:gd name="T74" fmla="*/ 117 w 186"/>
                <a:gd name="T75" fmla="*/ 305 h 432"/>
                <a:gd name="T76" fmla="*/ 117 w 186"/>
                <a:gd name="T77" fmla="*/ 305 h 432"/>
                <a:gd name="T78" fmla="*/ 126 w 186"/>
                <a:gd name="T79" fmla="*/ 368 h 432"/>
                <a:gd name="T80" fmla="*/ 133 w 186"/>
                <a:gd name="T81" fmla="*/ 368 h 432"/>
                <a:gd name="T82" fmla="*/ 148 w 186"/>
                <a:gd name="T83" fmla="*/ 420 h 432"/>
                <a:gd name="T84" fmla="*/ 170 w 186"/>
                <a:gd name="T85" fmla="*/ 420 h 432"/>
                <a:gd name="T86" fmla="*/ 170 w 186"/>
                <a:gd name="T87" fmla="*/ 420 h 432"/>
                <a:gd name="T88" fmla="*/ 170 w 186"/>
                <a:gd name="T89" fmla="*/ 305 h 432"/>
                <a:gd name="T90" fmla="*/ 150 w 186"/>
                <a:gd name="T91" fmla="*/ 257 h 432"/>
                <a:gd name="T92" fmla="*/ 150 w 186"/>
                <a:gd name="T93" fmla="*/ 248 h 432"/>
                <a:gd name="T94" fmla="*/ 170 w 186"/>
                <a:gd name="T95" fmla="*/ 202 h 432"/>
                <a:gd name="T96" fmla="*/ 170 w 186"/>
                <a:gd name="T97" fmla="*/ 202 h 432"/>
                <a:gd name="T98" fmla="*/ 170 w 186"/>
                <a:gd name="T9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6" h="432">
                  <a:moveTo>
                    <a:pt x="185" y="93"/>
                  </a:moveTo>
                  <a:lnTo>
                    <a:pt x="186" y="80"/>
                  </a:lnTo>
                  <a:lnTo>
                    <a:pt x="170" y="80"/>
                  </a:lnTo>
                  <a:lnTo>
                    <a:pt x="170" y="65"/>
                  </a:lnTo>
                  <a:lnTo>
                    <a:pt x="154" y="65"/>
                  </a:lnTo>
                  <a:lnTo>
                    <a:pt x="154" y="51"/>
                  </a:lnTo>
                  <a:lnTo>
                    <a:pt x="96" y="51"/>
                  </a:lnTo>
                  <a:lnTo>
                    <a:pt x="96" y="24"/>
                  </a:lnTo>
                  <a:lnTo>
                    <a:pt x="125" y="24"/>
                  </a:lnTo>
                  <a:lnTo>
                    <a:pt x="96" y="6"/>
                  </a:lnTo>
                  <a:lnTo>
                    <a:pt x="96" y="0"/>
                  </a:lnTo>
                  <a:lnTo>
                    <a:pt x="89" y="0"/>
                  </a:lnTo>
                  <a:lnTo>
                    <a:pt x="89" y="51"/>
                  </a:lnTo>
                  <a:lnTo>
                    <a:pt x="31" y="51"/>
                  </a:lnTo>
                  <a:lnTo>
                    <a:pt x="31" y="65"/>
                  </a:lnTo>
                  <a:lnTo>
                    <a:pt x="15" y="65"/>
                  </a:lnTo>
                  <a:lnTo>
                    <a:pt x="15" y="80"/>
                  </a:lnTo>
                  <a:lnTo>
                    <a:pt x="0" y="80"/>
                  </a:lnTo>
                  <a:lnTo>
                    <a:pt x="0" y="432"/>
                  </a:lnTo>
                  <a:lnTo>
                    <a:pt x="185" y="432"/>
                  </a:lnTo>
                  <a:lnTo>
                    <a:pt x="185" y="93"/>
                  </a:lnTo>
                  <a:close/>
                  <a:moveTo>
                    <a:pt x="117" y="100"/>
                  </a:moveTo>
                  <a:lnTo>
                    <a:pt x="137" y="100"/>
                  </a:lnTo>
                  <a:lnTo>
                    <a:pt x="137" y="137"/>
                  </a:lnTo>
                  <a:lnTo>
                    <a:pt x="117" y="137"/>
                  </a:lnTo>
                  <a:lnTo>
                    <a:pt x="117" y="100"/>
                  </a:lnTo>
                  <a:close/>
                  <a:moveTo>
                    <a:pt x="117" y="165"/>
                  </a:moveTo>
                  <a:lnTo>
                    <a:pt x="137" y="165"/>
                  </a:lnTo>
                  <a:lnTo>
                    <a:pt x="137" y="202"/>
                  </a:lnTo>
                  <a:lnTo>
                    <a:pt x="117" y="202"/>
                  </a:lnTo>
                  <a:lnTo>
                    <a:pt x="117" y="165"/>
                  </a:lnTo>
                  <a:close/>
                  <a:moveTo>
                    <a:pt x="117" y="211"/>
                  </a:moveTo>
                  <a:lnTo>
                    <a:pt x="137" y="211"/>
                  </a:lnTo>
                  <a:lnTo>
                    <a:pt x="137" y="248"/>
                  </a:lnTo>
                  <a:lnTo>
                    <a:pt x="117" y="248"/>
                  </a:lnTo>
                  <a:lnTo>
                    <a:pt x="117" y="211"/>
                  </a:lnTo>
                  <a:close/>
                  <a:moveTo>
                    <a:pt x="117" y="257"/>
                  </a:moveTo>
                  <a:lnTo>
                    <a:pt x="137" y="257"/>
                  </a:lnTo>
                  <a:lnTo>
                    <a:pt x="137" y="294"/>
                  </a:lnTo>
                  <a:lnTo>
                    <a:pt x="117" y="294"/>
                  </a:lnTo>
                  <a:lnTo>
                    <a:pt x="117" y="257"/>
                  </a:lnTo>
                  <a:close/>
                  <a:moveTo>
                    <a:pt x="16" y="100"/>
                  </a:moveTo>
                  <a:lnTo>
                    <a:pt x="36" y="100"/>
                  </a:lnTo>
                  <a:lnTo>
                    <a:pt x="36" y="137"/>
                  </a:lnTo>
                  <a:lnTo>
                    <a:pt x="16" y="137"/>
                  </a:lnTo>
                  <a:lnTo>
                    <a:pt x="16" y="100"/>
                  </a:lnTo>
                  <a:close/>
                  <a:moveTo>
                    <a:pt x="16" y="165"/>
                  </a:moveTo>
                  <a:lnTo>
                    <a:pt x="36" y="165"/>
                  </a:lnTo>
                  <a:lnTo>
                    <a:pt x="36" y="202"/>
                  </a:lnTo>
                  <a:lnTo>
                    <a:pt x="16" y="202"/>
                  </a:lnTo>
                  <a:lnTo>
                    <a:pt x="16" y="165"/>
                  </a:lnTo>
                  <a:close/>
                  <a:moveTo>
                    <a:pt x="16" y="211"/>
                  </a:moveTo>
                  <a:lnTo>
                    <a:pt x="36" y="211"/>
                  </a:lnTo>
                  <a:lnTo>
                    <a:pt x="36" y="248"/>
                  </a:lnTo>
                  <a:lnTo>
                    <a:pt x="16" y="248"/>
                  </a:lnTo>
                  <a:lnTo>
                    <a:pt x="16" y="211"/>
                  </a:lnTo>
                  <a:close/>
                  <a:moveTo>
                    <a:pt x="16" y="257"/>
                  </a:moveTo>
                  <a:lnTo>
                    <a:pt x="36" y="257"/>
                  </a:lnTo>
                  <a:lnTo>
                    <a:pt x="36" y="294"/>
                  </a:lnTo>
                  <a:lnTo>
                    <a:pt x="16" y="294"/>
                  </a:lnTo>
                  <a:lnTo>
                    <a:pt x="16" y="257"/>
                  </a:lnTo>
                  <a:close/>
                  <a:moveTo>
                    <a:pt x="16" y="305"/>
                  </a:moveTo>
                  <a:lnTo>
                    <a:pt x="36" y="305"/>
                  </a:lnTo>
                  <a:lnTo>
                    <a:pt x="36" y="340"/>
                  </a:lnTo>
                  <a:lnTo>
                    <a:pt x="16" y="340"/>
                  </a:lnTo>
                  <a:lnTo>
                    <a:pt x="16" y="305"/>
                  </a:lnTo>
                  <a:close/>
                  <a:moveTo>
                    <a:pt x="23" y="420"/>
                  </a:moveTo>
                  <a:lnTo>
                    <a:pt x="16" y="420"/>
                  </a:lnTo>
                  <a:lnTo>
                    <a:pt x="16" y="368"/>
                  </a:lnTo>
                  <a:lnTo>
                    <a:pt x="23" y="368"/>
                  </a:lnTo>
                  <a:lnTo>
                    <a:pt x="23" y="420"/>
                  </a:lnTo>
                  <a:close/>
                  <a:moveTo>
                    <a:pt x="38" y="420"/>
                  </a:moveTo>
                  <a:lnTo>
                    <a:pt x="30" y="420"/>
                  </a:lnTo>
                  <a:lnTo>
                    <a:pt x="30" y="368"/>
                  </a:lnTo>
                  <a:lnTo>
                    <a:pt x="38" y="368"/>
                  </a:lnTo>
                  <a:lnTo>
                    <a:pt x="38" y="420"/>
                  </a:lnTo>
                  <a:close/>
                  <a:moveTo>
                    <a:pt x="52" y="420"/>
                  </a:moveTo>
                  <a:lnTo>
                    <a:pt x="45" y="420"/>
                  </a:lnTo>
                  <a:lnTo>
                    <a:pt x="45" y="368"/>
                  </a:lnTo>
                  <a:lnTo>
                    <a:pt x="52" y="368"/>
                  </a:lnTo>
                  <a:lnTo>
                    <a:pt x="52" y="420"/>
                  </a:lnTo>
                  <a:close/>
                  <a:moveTo>
                    <a:pt x="67" y="420"/>
                  </a:moveTo>
                  <a:lnTo>
                    <a:pt x="60" y="420"/>
                  </a:lnTo>
                  <a:lnTo>
                    <a:pt x="60" y="368"/>
                  </a:lnTo>
                  <a:lnTo>
                    <a:pt x="67" y="368"/>
                  </a:lnTo>
                  <a:lnTo>
                    <a:pt x="67" y="420"/>
                  </a:lnTo>
                  <a:close/>
                  <a:moveTo>
                    <a:pt x="69" y="340"/>
                  </a:moveTo>
                  <a:lnTo>
                    <a:pt x="49" y="340"/>
                  </a:lnTo>
                  <a:lnTo>
                    <a:pt x="49" y="305"/>
                  </a:lnTo>
                  <a:lnTo>
                    <a:pt x="69" y="305"/>
                  </a:lnTo>
                  <a:lnTo>
                    <a:pt x="69" y="340"/>
                  </a:lnTo>
                  <a:close/>
                  <a:moveTo>
                    <a:pt x="69" y="294"/>
                  </a:moveTo>
                  <a:lnTo>
                    <a:pt x="49" y="294"/>
                  </a:lnTo>
                  <a:lnTo>
                    <a:pt x="49" y="257"/>
                  </a:lnTo>
                  <a:lnTo>
                    <a:pt x="69" y="257"/>
                  </a:lnTo>
                  <a:lnTo>
                    <a:pt x="69" y="294"/>
                  </a:lnTo>
                  <a:close/>
                  <a:moveTo>
                    <a:pt x="69" y="248"/>
                  </a:moveTo>
                  <a:lnTo>
                    <a:pt x="49" y="248"/>
                  </a:lnTo>
                  <a:lnTo>
                    <a:pt x="49" y="211"/>
                  </a:lnTo>
                  <a:lnTo>
                    <a:pt x="69" y="211"/>
                  </a:lnTo>
                  <a:lnTo>
                    <a:pt x="69" y="248"/>
                  </a:lnTo>
                  <a:close/>
                  <a:moveTo>
                    <a:pt x="69" y="202"/>
                  </a:moveTo>
                  <a:lnTo>
                    <a:pt x="49" y="202"/>
                  </a:lnTo>
                  <a:lnTo>
                    <a:pt x="49" y="165"/>
                  </a:lnTo>
                  <a:lnTo>
                    <a:pt x="69" y="165"/>
                  </a:lnTo>
                  <a:lnTo>
                    <a:pt x="69" y="202"/>
                  </a:lnTo>
                  <a:close/>
                  <a:moveTo>
                    <a:pt x="69" y="137"/>
                  </a:moveTo>
                  <a:lnTo>
                    <a:pt x="49" y="137"/>
                  </a:lnTo>
                  <a:lnTo>
                    <a:pt x="49" y="100"/>
                  </a:lnTo>
                  <a:lnTo>
                    <a:pt x="69" y="100"/>
                  </a:lnTo>
                  <a:lnTo>
                    <a:pt x="69" y="137"/>
                  </a:lnTo>
                  <a:close/>
                  <a:moveTo>
                    <a:pt x="82" y="420"/>
                  </a:moveTo>
                  <a:lnTo>
                    <a:pt x="74" y="420"/>
                  </a:lnTo>
                  <a:lnTo>
                    <a:pt x="74" y="368"/>
                  </a:lnTo>
                  <a:lnTo>
                    <a:pt x="82" y="368"/>
                  </a:lnTo>
                  <a:lnTo>
                    <a:pt x="82" y="420"/>
                  </a:lnTo>
                  <a:close/>
                  <a:moveTo>
                    <a:pt x="96" y="420"/>
                  </a:moveTo>
                  <a:lnTo>
                    <a:pt x="89" y="420"/>
                  </a:lnTo>
                  <a:lnTo>
                    <a:pt x="89" y="368"/>
                  </a:lnTo>
                  <a:lnTo>
                    <a:pt x="96" y="368"/>
                  </a:lnTo>
                  <a:lnTo>
                    <a:pt x="96" y="420"/>
                  </a:lnTo>
                  <a:close/>
                  <a:moveTo>
                    <a:pt x="103" y="340"/>
                  </a:moveTo>
                  <a:lnTo>
                    <a:pt x="83" y="340"/>
                  </a:lnTo>
                  <a:lnTo>
                    <a:pt x="83" y="305"/>
                  </a:lnTo>
                  <a:lnTo>
                    <a:pt x="103" y="305"/>
                  </a:lnTo>
                  <a:lnTo>
                    <a:pt x="103" y="340"/>
                  </a:lnTo>
                  <a:close/>
                  <a:moveTo>
                    <a:pt x="103" y="294"/>
                  </a:moveTo>
                  <a:lnTo>
                    <a:pt x="83" y="294"/>
                  </a:lnTo>
                  <a:lnTo>
                    <a:pt x="83" y="257"/>
                  </a:lnTo>
                  <a:lnTo>
                    <a:pt x="103" y="257"/>
                  </a:lnTo>
                  <a:lnTo>
                    <a:pt x="103" y="294"/>
                  </a:lnTo>
                  <a:close/>
                  <a:moveTo>
                    <a:pt x="103" y="248"/>
                  </a:moveTo>
                  <a:lnTo>
                    <a:pt x="83" y="248"/>
                  </a:lnTo>
                  <a:lnTo>
                    <a:pt x="83" y="211"/>
                  </a:lnTo>
                  <a:lnTo>
                    <a:pt x="103" y="211"/>
                  </a:lnTo>
                  <a:lnTo>
                    <a:pt x="103" y="248"/>
                  </a:lnTo>
                  <a:close/>
                  <a:moveTo>
                    <a:pt x="103" y="202"/>
                  </a:moveTo>
                  <a:lnTo>
                    <a:pt x="83" y="202"/>
                  </a:lnTo>
                  <a:lnTo>
                    <a:pt x="83" y="165"/>
                  </a:lnTo>
                  <a:lnTo>
                    <a:pt x="103" y="165"/>
                  </a:lnTo>
                  <a:lnTo>
                    <a:pt x="103" y="202"/>
                  </a:lnTo>
                  <a:close/>
                  <a:moveTo>
                    <a:pt x="103" y="137"/>
                  </a:moveTo>
                  <a:lnTo>
                    <a:pt x="83" y="137"/>
                  </a:lnTo>
                  <a:lnTo>
                    <a:pt x="83" y="100"/>
                  </a:lnTo>
                  <a:lnTo>
                    <a:pt x="103" y="100"/>
                  </a:lnTo>
                  <a:lnTo>
                    <a:pt x="103" y="137"/>
                  </a:lnTo>
                  <a:close/>
                  <a:moveTo>
                    <a:pt x="111" y="420"/>
                  </a:moveTo>
                  <a:lnTo>
                    <a:pt x="104" y="420"/>
                  </a:lnTo>
                  <a:lnTo>
                    <a:pt x="104" y="368"/>
                  </a:lnTo>
                  <a:lnTo>
                    <a:pt x="111" y="368"/>
                  </a:lnTo>
                  <a:lnTo>
                    <a:pt x="111" y="420"/>
                  </a:lnTo>
                  <a:close/>
                  <a:moveTo>
                    <a:pt x="117" y="305"/>
                  </a:moveTo>
                  <a:lnTo>
                    <a:pt x="137" y="305"/>
                  </a:lnTo>
                  <a:lnTo>
                    <a:pt x="137" y="340"/>
                  </a:lnTo>
                  <a:lnTo>
                    <a:pt x="117" y="340"/>
                  </a:lnTo>
                  <a:lnTo>
                    <a:pt x="117" y="305"/>
                  </a:lnTo>
                  <a:close/>
                  <a:moveTo>
                    <a:pt x="126" y="420"/>
                  </a:moveTo>
                  <a:lnTo>
                    <a:pt x="118" y="420"/>
                  </a:lnTo>
                  <a:lnTo>
                    <a:pt x="118" y="368"/>
                  </a:lnTo>
                  <a:lnTo>
                    <a:pt x="126" y="368"/>
                  </a:lnTo>
                  <a:lnTo>
                    <a:pt x="126" y="420"/>
                  </a:lnTo>
                  <a:close/>
                  <a:moveTo>
                    <a:pt x="140" y="420"/>
                  </a:moveTo>
                  <a:lnTo>
                    <a:pt x="133" y="420"/>
                  </a:lnTo>
                  <a:lnTo>
                    <a:pt x="133" y="368"/>
                  </a:lnTo>
                  <a:lnTo>
                    <a:pt x="140" y="368"/>
                  </a:lnTo>
                  <a:lnTo>
                    <a:pt x="140" y="420"/>
                  </a:lnTo>
                  <a:close/>
                  <a:moveTo>
                    <a:pt x="155" y="420"/>
                  </a:moveTo>
                  <a:lnTo>
                    <a:pt x="148" y="420"/>
                  </a:lnTo>
                  <a:lnTo>
                    <a:pt x="148" y="368"/>
                  </a:lnTo>
                  <a:lnTo>
                    <a:pt x="155" y="368"/>
                  </a:lnTo>
                  <a:lnTo>
                    <a:pt x="155" y="420"/>
                  </a:lnTo>
                  <a:close/>
                  <a:moveTo>
                    <a:pt x="170" y="420"/>
                  </a:moveTo>
                  <a:lnTo>
                    <a:pt x="162" y="420"/>
                  </a:lnTo>
                  <a:lnTo>
                    <a:pt x="162" y="368"/>
                  </a:lnTo>
                  <a:lnTo>
                    <a:pt x="170" y="368"/>
                  </a:lnTo>
                  <a:lnTo>
                    <a:pt x="170" y="420"/>
                  </a:lnTo>
                  <a:close/>
                  <a:moveTo>
                    <a:pt x="170" y="340"/>
                  </a:moveTo>
                  <a:lnTo>
                    <a:pt x="150" y="340"/>
                  </a:lnTo>
                  <a:lnTo>
                    <a:pt x="150" y="305"/>
                  </a:lnTo>
                  <a:lnTo>
                    <a:pt x="170" y="305"/>
                  </a:lnTo>
                  <a:lnTo>
                    <a:pt x="170" y="340"/>
                  </a:lnTo>
                  <a:close/>
                  <a:moveTo>
                    <a:pt x="170" y="294"/>
                  </a:moveTo>
                  <a:lnTo>
                    <a:pt x="150" y="294"/>
                  </a:lnTo>
                  <a:lnTo>
                    <a:pt x="150" y="257"/>
                  </a:lnTo>
                  <a:lnTo>
                    <a:pt x="170" y="257"/>
                  </a:lnTo>
                  <a:lnTo>
                    <a:pt x="170" y="294"/>
                  </a:lnTo>
                  <a:close/>
                  <a:moveTo>
                    <a:pt x="170" y="248"/>
                  </a:moveTo>
                  <a:lnTo>
                    <a:pt x="150" y="248"/>
                  </a:lnTo>
                  <a:lnTo>
                    <a:pt x="150" y="211"/>
                  </a:lnTo>
                  <a:lnTo>
                    <a:pt x="170" y="211"/>
                  </a:lnTo>
                  <a:lnTo>
                    <a:pt x="170" y="248"/>
                  </a:lnTo>
                  <a:close/>
                  <a:moveTo>
                    <a:pt x="170" y="202"/>
                  </a:moveTo>
                  <a:lnTo>
                    <a:pt x="150" y="202"/>
                  </a:lnTo>
                  <a:lnTo>
                    <a:pt x="150" y="165"/>
                  </a:lnTo>
                  <a:lnTo>
                    <a:pt x="170" y="165"/>
                  </a:lnTo>
                  <a:lnTo>
                    <a:pt x="170" y="202"/>
                  </a:lnTo>
                  <a:close/>
                  <a:moveTo>
                    <a:pt x="170" y="137"/>
                  </a:moveTo>
                  <a:lnTo>
                    <a:pt x="150" y="137"/>
                  </a:lnTo>
                  <a:lnTo>
                    <a:pt x="150" y="100"/>
                  </a:lnTo>
                  <a:lnTo>
                    <a:pt x="170" y="100"/>
                  </a:lnTo>
                  <a:lnTo>
                    <a:pt x="170" y="13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Rectangle 161"/>
            <p:cNvSpPr>
              <a:spLocks noChangeArrowheads="1"/>
            </p:cNvSpPr>
            <p:nvPr userDrawn="1"/>
          </p:nvSpPr>
          <p:spPr bwMode="gray">
            <a:xfrm>
              <a:off x="10782309" y="3320336"/>
              <a:ext cx="374934" cy="79423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Rectangle 162"/>
            <p:cNvSpPr>
              <a:spLocks noChangeArrowheads="1"/>
            </p:cNvSpPr>
            <p:nvPr userDrawn="1"/>
          </p:nvSpPr>
          <p:spPr bwMode="gray">
            <a:xfrm>
              <a:off x="10815587" y="3287058"/>
              <a:ext cx="308378" cy="33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Rectangle 163"/>
            <p:cNvSpPr>
              <a:spLocks noChangeArrowheads="1"/>
            </p:cNvSpPr>
            <p:nvPr userDrawn="1"/>
          </p:nvSpPr>
          <p:spPr bwMode="gray">
            <a:xfrm>
              <a:off x="10842210" y="3253780"/>
              <a:ext cx="252914" cy="3327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164"/>
            <p:cNvSpPr>
              <a:spLocks/>
            </p:cNvSpPr>
            <p:nvPr userDrawn="1"/>
          </p:nvSpPr>
          <p:spPr bwMode="gray">
            <a:xfrm>
              <a:off x="10808931" y="3531098"/>
              <a:ext cx="33278" cy="46589"/>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165"/>
            <p:cNvSpPr>
              <a:spLocks/>
            </p:cNvSpPr>
            <p:nvPr userDrawn="1"/>
          </p:nvSpPr>
          <p:spPr bwMode="gray">
            <a:xfrm>
              <a:off x="10866614"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166"/>
            <p:cNvSpPr>
              <a:spLocks/>
            </p:cNvSpPr>
            <p:nvPr userDrawn="1"/>
          </p:nvSpPr>
          <p:spPr bwMode="gray">
            <a:xfrm>
              <a:off x="10922077"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Freeform 167"/>
            <p:cNvSpPr>
              <a:spLocks/>
            </p:cNvSpPr>
            <p:nvPr userDrawn="1"/>
          </p:nvSpPr>
          <p:spPr bwMode="gray">
            <a:xfrm>
              <a:off x="10979759"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Freeform 168"/>
            <p:cNvSpPr>
              <a:spLocks/>
            </p:cNvSpPr>
            <p:nvPr userDrawn="1"/>
          </p:nvSpPr>
          <p:spPr bwMode="gray">
            <a:xfrm>
              <a:off x="11035223"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Freeform 169"/>
            <p:cNvSpPr>
              <a:spLocks/>
            </p:cNvSpPr>
            <p:nvPr userDrawn="1"/>
          </p:nvSpPr>
          <p:spPr bwMode="gray">
            <a:xfrm>
              <a:off x="11092905"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Freeform 170"/>
            <p:cNvSpPr>
              <a:spLocks/>
            </p:cNvSpPr>
            <p:nvPr userDrawn="1"/>
          </p:nvSpPr>
          <p:spPr bwMode="gray">
            <a:xfrm>
              <a:off x="10808931" y="3599873"/>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Freeform 171"/>
            <p:cNvSpPr>
              <a:spLocks/>
            </p:cNvSpPr>
            <p:nvPr userDrawn="1"/>
          </p:nvSpPr>
          <p:spPr bwMode="gray">
            <a:xfrm>
              <a:off x="10866614"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Freeform 172"/>
            <p:cNvSpPr>
              <a:spLocks/>
            </p:cNvSpPr>
            <p:nvPr userDrawn="1"/>
          </p:nvSpPr>
          <p:spPr bwMode="gray">
            <a:xfrm>
              <a:off x="10922077"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173"/>
            <p:cNvSpPr>
              <a:spLocks/>
            </p:cNvSpPr>
            <p:nvPr userDrawn="1"/>
          </p:nvSpPr>
          <p:spPr bwMode="gray">
            <a:xfrm>
              <a:off x="10979759"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174"/>
            <p:cNvSpPr>
              <a:spLocks/>
            </p:cNvSpPr>
            <p:nvPr userDrawn="1"/>
          </p:nvSpPr>
          <p:spPr bwMode="gray">
            <a:xfrm>
              <a:off x="11035223"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175"/>
            <p:cNvSpPr>
              <a:spLocks/>
            </p:cNvSpPr>
            <p:nvPr userDrawn="1"/>
          </p:nvSpPr>
          <p:spPr bwMode="gray">
            <a:xfrm>
              <a:off x="11092905"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176"/>
            <p:cNvSpPr>
              <a:spLocks/>
            </p:cNvSpPr>
            <p:nvPr userDrawn="1"/>
          </p:nvSpPr>
          <p:spPr bwMode="gray">
            <a:xfrm>
              <a:off x="10808931" y="3670866"/>
              <a:ext cx="33278" cy="48808"/>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177"/>
            <p:cNvSpPr>
              <a:spLocks/>
            </p:cNvSpPr>
            <p:nvPr userDrawn="1"/>
          </p:nvSpPr>
          <p:spPr bwMode="gray">
            <a:xfrm>
              <a:off x="10866614"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178"/>
            <p:cNvSpPr>
              <a:spLocks/>
            </p:cNvSpPr>
            <p:nvPr userDrawn="1"/>
          </p:nvSpPr>
          <p:spPr bwMode="gray">
            <a:xfrm>
              <a:off x="10922077"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179"/>
            <p:cNvSpPr>
              <a:spLocks/>
            </p:cNvSpPr>
            <p:nvPr userDrawn="1"/>
          </p:nvSpPr>
          <p:spPr bwMode="gray">
            <a:xfrm>
              <a:off x="10979759"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180"/>
            <p:cNvSpPr>
              <a:spLocks/>
            </p:cNvSpPr>
            <p:nvPr userDrawn="1"/>
          </p:nvSpPr>
          <p:spPr bwMode="gray">
            <a:xfrm>
              <a:off x="11035223"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181"/>
            <p:cNvSpPr>
              <a:spLocks/>
            </p:cNvSpPr>
            <p:nvPr userDrawn="1"/>
          </p:nvSpPr>
          <p:spPr bwMode="gray">
            <a:xfrm>
              <a:off x="11092905"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Freeform 182"/>
            <p:cNvSpPr>
              <a:spLocks/>
            </p:cNvSpPr>
            <p:nvPr userDrawn="1"/>
          </p:nvSpPr>
          <p:spPr bwMode="gray">
            <a:xfrm>
              <a:off x="10808931" y="3739641"/>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Freeform 183"/>
            <p:cNvSpPr>
              <a:spLocks/>
            </p:cNvSpPr>
            <p:nvPr userDrawn="1"/>
          </p:nvSpPr>
          <p:spPr bwMode="gray">
            <a:xfrm>
              <a:off x="10866614"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Freeform 184"/>
            <p:cNvSpPr>
              <a:spLocks/>
            </p:cNvSpPr>
            <p:nvPr userDrawn="1"/>
          </p:nvSpPr>
          <p:spPr bwMode="gray">
            <a:xfrm>
              <a:off x="10922077"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Freeform 185"/>
            <p:cNvSpPr>
              <a:spLocks/>
            </p:cNvSpPr>
            <p:nvPr userDrawn="1"/>
          </p:nvSpPr>
          <p:spPr bwMode="gray">
            <a:xfrm>
              <a:off x="10979759"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Freeform 186"/>
            <p:cNvSpPr>
              <a:spLocks/>
            </p:cNvSpPr>
            <p:nvPr userDrawn="1"/>
          </p:nvSpPr>
          <p:spPr bwMode="gray">
            <a:xfrm>
              <a:off x="11035223"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Freeform 187"/>
            <p:cNvSpPr>
              <a:spLocks/>
            </p:cNvSpPr>
            <p:nvPr userDrawn="1"/>
          </p:nvSpPr>
          <p:spPr bwMode="gray">
            <a:xfrm>
              <a:off x="11092905"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Freeform 188"/>
            <p:cNvSpPr>
              <a:spLocks/>
            </p:cNvSpPr>
            <p:nvPr userDrawn="1"/>
          </p:nvSpPr>
          <p:spPr bwMode="gray">
            <a:xfrm>
              <a:off x="10808931" y="3812853"/>
              <a:ext cx="33278"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Freeform 189"/>
            <p:cNvSpPr>
              <a:spLocks/>
            </p:cNvSpPr>
            <p:nvPr userDrawn="1"/>
          </p:nvSpPr>
          <p:spPr bwMode="gray">
            <a:xfrm>
              <a:off x="10866614"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Freeform 190"/>
            <p:cNvSpPr>
              <a:spLocks/>
            </p:cNvSpPr>
            <p:nvPr userDrawn="1"/>
          </p:nvSpPr>
          <p:spPr bwMode="gray">
            <a:xfrm>
              <a:off x="10922077"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0" name="Freeform 191"/>
            <p:cNvSpPr>
              <a:spLocks/>
            </p:cNvSpPr>
            <p:nvPr userDrawn="1"/>
          </p:nvSpPr>
          <p:spPr bwMode="gray">
            <a:xfrm>
              <a:off x="10979759"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1" name="Freeform 192"/>
            <p:cNvSpPr>
              <a:spLocks/>
            </p:cNvSpPr>
            <p:nvPr userDrawn="1"/>
          </p:nvSpPr>
          <p:spPr bwMode="gray">
            <a:xfrm>
              <a:off x="11035223"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2" name="Freeform 193"/>
            <p:cNvSpPr>
              <a:spLocks/>
            </p:cNvSpPr>
            <p:nvPr userDrawn="1"/>
          </p:nvSpPr>
          <p:spPr bwMode="gray">
            <a:xfrm>
              <a:off x="11092905"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Freeform 194"/>
            <p:cNvSpPr>
              <a:spLocks/>
            </p:cNvSpPr>
            <p:nvPr userDrawn="1"/>
          </p:nvSpPr>
          <p:spPr bwMode="gray">
            <a:xfrm>
              <a:off x="10808931" y="3883846"/>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Freeform 195"/>
            <p:cNvSpPr>
              <a:spLocks/>
            </p:cNvSpPr>
            <p:nvPr userDrawn="1"/>
          </p:nvSpPr>
          <p:spPr bwMode="gray">
            <a:xfrm>
              <a:off x="10866614"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Freeform 196"/>
            <p:cNvSpPr>
              <a:spLocks/>
            </p:cNvSpPr>
            <p:nvPr userDrawn="1"/>
          </p:nvSpPr>
          <p:spPr bwMode="gray">
            <a:xfrm>
              <a:off x="10922077"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Freeform 197"/>
            <p:cNvSpPr>
              <a:spLocks/>
            </p:cNvSpPr>
            <p:nvPr userDrawn="1"/>
          </p:nvSpPr>
          <p:spPr bwMode="gray">
            <a:xfrm>
              <a:off x="10979759"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Freeform 198"/>
            <p:cNvSpPr>
              <a:spLocks/>
            </p:cNvSpPr>
            <p:nvPr userDrawn="1"/>
          </p:nvSpPr>
          <p:spPr bwMode="gray">
            <a:xfrm>
              <a:off x="11035223"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Freeform 199"/>
            <p:cNvSpPr>
              <a:spLocks/>
            </p:cNvSpPr>
            <p:nvPr userDrawn="1"/>
          </p:nvSpPr>
          <p:spPr bwMode="gray">
            <a:xfrm>
              <a:off x="11092905"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Freeform 200"/>
            <p:cNvSpPr>
              <a:spLocks/>
            </p:cNvSpPr>
            <p:nvPr userDrawn="1"/>
          </p:nvSpPr>
          <p:spPr bwMode="gray">
            <a:xfrm>
              <a:off x="10808931" y="3954840"/>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201"/>
            <p:cNvSpPr>
              <a:spLocks/>
            </p:cNvSpPr>
            <p:nvPr userDrawn="1"/>
          </p:nvSpPr>
          <p:spPr bwMode="gray">
            <a:xfrm>
              <a:off x="10866614"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1" name="Freeform 202"/>
            <p:cNvSpPr>
              <a:spLocks/>
            </p:cNvSpPr>
            <p:nvPr userDrawn="1"/>
          </p:nvSpPr>
          <p:spPr bwMode="gray">
            <a:xfrm>
              <a:off x="10922077"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2" name="Freeform 203"/>
            <p:cNvSpPr>
              <a:spLocks/>
            </p:cNvSpPr>
            <p:nvPr userDrawn="1"/>
          </p:nvSpPr>
          <p:spPr bwMode="gray">
            <a:xfrm>
              <a:off x="10979759"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3" name="Freeform 204"/>
            <p:cNvSpPr>
              <a:spLocks/>
            </p:cNvSpPr>
            <p:nvPr userDrawn="1"/>
          </p:nvSpPr>
          <p:spPr bwMode="gray">
            <a:xfrm>
              <a:off x="11035223"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4" name="Freeform 206"/>
            <p:cNvSpPr>
              <a:spLocks/>
            </p:cNvSpPr>
            <p:nvPr userDrawn="1"/>
          </p:nvSpPr>
          <p:spPr bwMode="gray">
            <a:xfrm>
              <a:off x="11092905"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5" name="Freeform 207"/>
            <p:cNvSpPr>
              <a:spLocks/>
            </p:cNvSpPr>
            <p:nvPr userDrawn="1"/>
          </p:nvSpPr>
          <p:spPr bwMode="gray">
            <a:xfrm>
              <a:off x="10808931" y="4028052"/>
              <a:ext cx="33279"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6" name="Freeform 208"/>
            <p:cNvSpPr>
              <a:spLocks/>
            </p:cNvSpPr>
            <p:nvPr userDrawn="1"/>
          </p:nvSpPr>
          <p:spPr bwMode="gray">
            <a:xfrm>
              <a:off x="10866613"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7" name="Freeform 209"/>
            <p:cNvSpPr>
              <a:spLocks/>
            </p:cNvSpPr>
            <p:nvPr userDrawn="1"/>
          </p:nvSpPr>
          <p:spPr bwMode="gray">
            <a:xfrm>
              <a:off x="10922077"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8" name="Freeform 210"/>
            <p:cNvSpPr>
              <a:spLocks/>
            </p:cNvSpPr>
            <p:nvPr userDrawn="1"/>
          </p:nvSpPr>
          <p:spPr bwMode="gray">
            <a:xfrm>
              <a:off x="10979759"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9" name="Freeform 211"/>
            <p:cNvSpPr>
              <a:spLocks/>
            </p:cNvSpPr>
            <p:nvPr userDrawn="1"/>
          </p:nvSpPr>
          <p:spPr bwMode="gray">
            <a:xfrm>
              <a:off x="11035222"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0" name="Freeform 212"/>
            <p:cNvSpPr>
              <a:spLocks/>
            </p:cNvSpPr>
            <p:nvPr userDrawn="1"/>
          </p:nvSpPr>
          <p:spPr bwMode="gray">
            <a:xfrm>
              <a:off x="11092905"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1" name="Freeform 213"/>
            <p:cNvSpPr>
              <a:spLocks/>
            </p:cNvSpPr>
            <p:nvPr userDrawn="1"/>
          </p:nvSpPr>
          <p:spPr bwMode="gray">
            <a:xfrm>
              <a:off x="10808931" y="3386893"/>
              <a:ext cx="33279"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2" name="Freeform 214"/>
            <p:cNvSpPr>
              <a:spLocks/>
            </p:cNvSpPr>
            <p:nvPr userDrawn="1"/>
          </p:nvSpPr>
          <p:spPr bwMode="gray">
            <a:xfrm>
              <a:off x="10866613"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3" name="Freeform 215"/>
            <p:cNvSpPr>
              <a:spLocks/>
            </p:cNvSpPr>
            <p:nvPr userDrawn="1"/>
          </p:nvSpPr>
          <p:spPr bwMode="gray">
            <a:xfrm>
              <a:off x="10922077"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4" name="Freeform 216"/>
            <p:cNvSpPr>
              <a:spLocks/>
            </p:cNvSpPr>
            <p:nvPr userDrawn="1"/>
          </p:nvSpPr>
          <p:spPr bwMode="gray">
            <a:xfrm>
              <a:off x="10979759" y="3384674"/>
              <a:ext cx="35497" cy="51026"/>
            </a:xfrm>
            <a:custGeom>
              <a:avLst/>
              <a:gdLst>
                <a:gd name="T0" fmla="*/ 6 w 14"/>
                <a:gd name="T1" fmla="*/ 1 h 20"/>
                <a:gd name="T2" fmla="*/ 0 w 14"/>
                <a:gd name="T3" fmla="*/ 8 h 20"/>
                <a:gd name="T4" fmla="*/ 0 w 14"/>
                <a:gd name="T5" fmla="*/ 20 h 20"/>
                <a:gd name="T6" fmla="*/ 14 w 14"/>
                <a:gd name="T7" fmla="*/ 20 h 20"/>
                <a:gd name="T8" fmla="*/ 14 w 14"/>
                <a:gd name="T9" fmla="*/ 8 h 20"/>
                <a:gd name="T10" fmla="*/ 6 w 14"/>
                <a:gd name="T11" fmla="*/ 1 h 20"/>
              </a:gdLst>
              <a:ahLst/>
              <a:cxnLst>
                <a:cxn ang="0">
                  <a:pos x="T0" y="T1"/>
                </a:cxn>
                <a:cxn ang="0">
                  <a:pos x="T2" y="T3"/>
                </a:cxn>
                <a:cxn ang="0">
                  <a:pos x="T4" y="T5"/>
                </a:cxn>
                <a:cxn ang="0">
                  <a:pos x="T6" y="T7"/>
                </a:cxn>
                <a:cxn ang="0">
                  <a:pos x="T8" y="T9"/>
                </a:cxn>
                <a:cxn ang="0">
                  <a:pos x="T10" y="T11"/>
                </a:cxn>
              </a:cxnLst>
              <a:rect l="0" t="0" r="r" b="b"/>
              <a:pathLst>
                <a:path w="14" h="20">
                  <a:moveTo>
                    <a:pt x="6" y="1"/>
                  </a:moveTo>
                  <a:cubicBezTo>
                    <a:pt x="6" y="4"/>
                    <a:pt x="3" y="7"/>
                    <a:pt x="0" y="8"/>
                  </a:cubicBezTo>
                  <a:cubicBezTo>
                    <a:pt x="0" y="20"/>
                    <a:pt x="0" y="20"/>
                    <a:pt x="0" y="20"/>
                  </a:cubicBezTo>
                  <a:cubicBezTo>
                    <a:pt x="14" y="20"/>
                    <a:pt x="14" y="20"/>
                    <a:pt x="14" y="20"/>
                  </a:cubicBezTo>
                  <a:cubicBezTo>
                    <a:pt x="14" y="8"/>
                    <a:pt x="14" y="8"/>
                    <a:pt x="14" y="8"/>
                  </a:cubicBezTo>
                  <a:cubicBezTo>
                    <a:pt x="14" y="3"/>
                    <a:pt x="10" y="0"/>
                    <a:pt x="6" y="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5" name="Freeform 217"/>
            <p:cNvSpPr>
              <a:spLocks/>
            </p:cNvSpPr>
            <p:nvPr userDrawn="1"/>
          </p:nvSpPr>
          <p:spPr bwMode="gray">
            <a:xfrm>
              <a:off x="11035222"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6" name="Freeform 218"/>
            <p:cNvSpPr>
              <a:spLocks/>
            </p:cNvSpPr>
            <p:nvPr userDrawn="1"/>
          </p:nvSpPr>
          <p:spPr bwMode="gray">
            <a:xfrm>
              <a:off x="11092905"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7" name="Freeform 219"/>
            <p:cNvSpPr>
              <a:spLocks/>
            </p:cNvSpPr>
            <p:nvPr userDrawn="1"/>
          </p:nvSpPr>
          <p:spPr bwMode="gray">
            <a:xfrm>
              <a:off x="10808931" y="3455667"/>
              <a:ext cx="33279" cy="51026"/>
            </a:xfrm>
            <a:custGeom>
              <a:avLst/>
              <a:gdLst>
                <a:gd name="T0" fmla="*/ 6 w 13"/>
                <a:gd name="T1" fmla="*/ 0 h 20"/>
                <a:gd name="T2" fmla="*/ 0 w 13"/>
                <a:gd name="T3" fmla="*/ 7 h 20"/>
                <a:gd name="T4" fmla="*/ 0 w 13"/>
                <a:gd name="T5" fmla="*/ 20 h 20"/>
                <a:gd name="T6" fmla="*/ 13 w 13"/>
                <a:gd name="T7" fmla="*/ 20 h 20"/>
                <a:gd name="T8" fmla="*/ 13 w 13"/>
                <a:gd name="T9" fmla="*/ 7 h 20"/>
                <a:gd name="T10" fmla="*/ 6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6" y="0"/>
                  </a:moveTo>
                  <a:cubicBezTo>
                    <a:pt x="3" y="0"/>
                    <a:pt x="0" y="4"/>
                    <a:pt x="0" y="7"/>
                  </a:cubicBezTo>
                  <a:cubicBezTo>
                    <a:pt x="0" y="20"/>
                    <a:pt x="0" y="20"/>
                    <a:pt x="0" y="20"/>
                  </a:cubicBezTo>
                  <a:cubicBezTo>
                    <a:pt x="13" y="20"/>
                    <a:pt x="13" y="20"/>
                    <a:pt x="13" y="20"/>
                  </a:cubicBezTo>
                  <a:cubicBezTo>
                    <a:pt x="13" y="7"/>
                    <a:pt x="13" y="7"/>
                    <a:pt x="13" y="7"/>
                  </a:cubicBezTo>
                  <a:cubicBezTo>
                    <a:pt x="13" y="4"/>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8" name="Freeform 220"/>
            <p:cNvSpPr>
              <a:spLocks/>
            </p:cNvSpPr>
            <p:nvPr userDrawn="1"/>
          </p:nvSpPr>
          <p:spPr bwMode="gray">
            <a:xfrm>
              <a:off x="10866613"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9" name="Freeform 221"/>
            <p:cNvSpPr>
              <a:spLocks/>
            </p:cNvSpPr>
            <p:nvPr userDrawn="1"/>
          </p:nvSpPr>
          <p:spPr bwMode="gray">
            <a:xfrm>
              <a:off x="10922077"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0" name="Freeform 222"/>
            <p:cNvSpPr>
              <a:spLocks/>
            </p:cNvSpPr>
            <p:nvPr userDrawn="1"/>
          </p:nvSpPr>
          <p:spPr bwMode="gray">
            <a:xfrm>
              <a:off x="10979759"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1" name="Freeform 223"/>
            <p:cNvSpPr>
              <a:spLocks/>
            </p:cNvSpPr>
            <p:nvPr userDrawn="1"/>
          </p:nvSpPr>
          <p:spPr bwMode="gray">
            <a:xfrm>
              <a:off x="11035222"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2" name="Freeform 224"/>
            <p:cNvSpPr>
              <a:spLocks/>
            </p:cNvSpPr>
            <p:nvPr userDrawn="1"/>
          </p:nvSpPr>
          <p:spPr bwMode="gray">
            <a:xfrm>
              <a:off x="11092905"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4"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3" name="Rectangle 225"/>
            <p:cNvSpPr>
              <a:spLocks noChangeArrowheads="1"/>
            </p:cNvSpPr>
            <p:nvPr userDrawn="1"/>
          </p:nvSpPr>
          <p:spPr bwMode="gray">
            <a:xfrm>
              <a:off x="10402938" y="4791231"/>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4" name="Rectangle 226"/>
            <p:cNvSpPr>
              <a:spLocks noChangeArrowheads="1"/>
            </p:cNvSpPr>
            <p:nvPr userDrawn="1"/>
          </p:nvSpPr>
          <p:spPr bwMode="gray">
            <a:xfrm>
              <a:off x="10402938" y="4864444"/>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5" name="Rectangle 227"/>
            <p:cNvSpPr>
              <a:spLocks noChangeArrowheads="1"/>
            </p:cNvSpPr>
            <p:nvPr userDrawn="1"/>
          </p:nvSpPr>
          <p:spPr bwMode="gray">
            <a:xfrm>
              <a:off x="10402938" y="4826728"/>
              <a:ext cx="625629" cy="3771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6" name="Rectangle 228"/>
            <p:cNvSpPr>
              <a:spLocks noChangeArrowheads="1"/>
            </p:cNvSpPr>
            <p:nvPr userDrawn="1"/>
          </p:nvSpPr>
          <p:spPr bwMode="gray">
            <a:xfrm>
              <a:off x="10835553"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Rectangle 229"/>
            <p:cNvSpPr>
              <a:spLocks noChangeArrowheads="1"/>
            </p:cNvSpPr>
            <p:nvPr userDrawn="1"/>
          </p:nvSpPr>
          <p:spPr bwMode="gray">
            <a:xfrm>
              <a:off x="10917640"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Rectangle 230"/>
            <p:cNvSpPr>
              <a:spLocks noChangeArrowheads="1"/>
            </p:cNvSpPr>
            <p:nvPr userDrawn="1"/>
          </p:nvSpPr>
          <p:spPr bwMode="gray">
            <a:xfrm>
              <a:off x="10658070"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Rectangle 231"/>
            <p:cNvSpPr>
              <a:spLocks noChangeArrowheads="1"/>
            </p:cNvSpPr>
            <p:nvPr userDrawn="1"/>
          </p:nvSpPr>
          <p:spPr bwMode="gray">
            <a:xfrm>
              <a:off x="10740157"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Rectangle 232"/>
            <p:cNvSpPr>
              <a:spLocks noChangeArrowheads="1"/>
            </p:cNvSpPr>
            <p:nvPr userDrawn="1"/>
          </p:nvSpPr>
          <p:spPr bwMode="gray">
            <a:xfrm>
              <a:off x="10482806"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Rectangle 233"/>
            <p:cNvSpPr>
              <a:spLocks noChangeArrowheads="1"/>
            </p:cNvSpPr>
            <p:nvPr userDrawn="1"/>
          </p:nvSpPr>
          <p:spPr bwMode="gray">
            <a:xfrm>
              <a:off x="10564891"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Rectangle 234"/>
            <p:cNvSpPr>
              <a:spLocks noChangeArrowheads="1"/>
            </p:cNvSpPr>
            <p:nvPr userDrawn="1"/>
          </p:nvSpPr>
          <p:spPr bwMode="gray">
            <a:xfrm>
              <a:off x="10482806"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Rectangle 235"/>
            <p:cNvSpPr>
              <a:spLocks noChangeArrowheads="1"/>
            </p:cNvSpPr>
            <p:nvPr userDrawn="1"/>
          </p:nvSpPr>
          <p:spPr bwMode="gray">
            <a:xfrm>
              <a:off x="10658070"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Rectangle 236"/>
            <p:cNvSpPr>
              <a:spLocks noChangeArrowheads="1"/>
            </p:cNvSpPr>
            <p:nvPr userDrawn="1"/>
          </p:nvSpPr>
          <p:spPr bwMode="gray">
            <a:xfrm>
              <a:off x="10835553"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237"/>
            <p:cNvSpPr>
              <a:spLocks/>
            </p:cNvSpPr>
            <p:nvPr userDrawn="1"/>
          </p:nvSpPr>
          <p:spPr bwMode="gray">
            <a:xfrm>
              <a:off x="10405156" y="4287622"/>
              <a:ext cx="621192" cy="230729"/>
            </a:xfrm>
            <a:custGeom>
              <a:avLst/>
              <a:gdLst>
                <a:gd name="T0" fmla="*/ 280 w 280"/>
                <a:gd name="T1" fmla="*/ 104 h 104"/>
                <a:gd name="T2" fmla="*/ 0 w 280"/>
                <a:gd name="T3" fmla="*/ 104 h 104"/>
                <a:gd name="T4" fmla="*/ 141 w 280"/>
                <a:gd name="T5" fmla="*/ 0 h 104"/>
                <a:gd name="T6" fmla="*/ 280 w 280"/>
                <a:gd name="T7" fmla="*/ 104 h 104"/>
              </a:gdLst>
              <a:ahLst/>
              <a:cxnLst>
                <a:cxn ang="0">
                  <a:pos x="T0" y="T1"/>
                </a:cxn>
                <a:cxn ang="0">
                  <a:pos x="T2" y="T3"/>
                </a:cxn>
                <a:cxn ang="0">
                  <a:pos x="T4" y="T5"/>
                </a:cxn>
                <a:cxn ang="0">
                  <a:pos x="T6" y="T7"/>
                </a:cxn>
              </a:cxnLst>
              <a:rect l="0" t="0" r="r" b="b"/>
              <a:pathLst>
                <a:path w="280" h="104">
                  <a:moveTo>
                    <a:pt x="280" y="104"/>
                  </a:moveTo>
                  <a:lnTo>
                    <a:pt x="0" y="104"/>
                  </a:lnTo>
                  <a:lnTo>
                    <a:pt x="141" y="0"/>
                  </a:lnTo>
                  <a:lnTo>
                    <a:pt x="28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238"/>
            <p:cNvSpPr>
              <a:spLocks/>
            </p:cNvSpPr>
            <p:nvPr userDrawn="1"/>
          </p:nvSpPr>
          <p:spPr bwMode="gray">
            <a:xfrm>
              <a:off x="10686912" y="4287622"/>
              <a:ext cx="339438" cy="230729"/>
            </a:xfrm>
            <a:custGeom>
              <a:avLst/>
              <a:gdLst>
                <a:gd name="T0" fmla="*/ 14 w 153"/>
                <a:gd name="T1" fmla="*/ 0 h 104"/>
                <a:gd name="T2" fmla="*/ 0 w 153"/>
                <a:gd name="T3" fmla="*/ 9 h 104"/>
                <a:gd name="T4" fmla="*/ 81 w 153"/>
                <a:gd name="T5" fmla="*/ 104 h 104"/>
                <a:gd name="T6" fmla="*/ 153 w 153"/>
                <a:gd name="T7" fmla="*/ 104 h 104"/>
                <a:gd name="T8" fmla="*/ 14 w 153"/>
                <a:gd name="T9" fmla="*/ 0 h 104"/>
              </a:gdLst>
              <a:ahLst/>
              <a:cxnLst>
                <a:cxn ang="0">
                  <a:pos x="T0" y="T1"/>
                </a:cxn>
                <a:cxn ang="0">
                  <a:pos x="T2" y="T3"/>
                </a:cxn>
                <a:cxn ang="0">
                  <a:pos x="T4" y="T5"/>
                </a:cxn>
                <a:cxn ang="0">
                  <a:pos x="T6" y="T7"/>
                </a:cxn>
                <a:cxn ang="0">
                  <a:pos x="T8" y="T9"/>
                </a:cxn>
              </a:cxnLst>
              <a:rect l="0" t="0" r="r" b="b"/>
              <a:pathLst>
                <a:path w="153" h="104">
                  <a:moveTo>
                    <a:pt x="14" y="0"/>
                  </a:moveTo>
                  <a:lnTo>
                    <a:pt x="0" y="9"/>
                  </a:lnTo>
                  <a:lnTo>
                    <a:pt x="81" y="104"/>
                  </a:lnTo>
                  <a:lnTo>
                    <a:pt x="153" y="104"/>
                  </a:lnTo>
                  <a:lnTo>
                    <a:pt x="1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Freeform 239"/>
            <p:cNvSpPr>
              <a:spLocks/>
            </p:cNvSpPr>
            <p:nvPr userDrawn="1"/>
          </p:nvSpPr>
          <p:spPr bwMode="gray">
            <a:xfrm>
              <a:off x="11119527" y="4303151"/>
              <a:ext cx="798676" cy="228509"/>
            </a:xfrm>
            <a:custGeom>
              <a:avLst/>
              <a:gdLst>
                <a:gd name="T0" fmla="*/ 274 w 311"/>
                <a:gd name="T1" fmla="*/ 0 h 89"/>
                <a:gd name="T2" fmla="*/ 281 w 311"/>
                <a:gd name="T3" fmla="*/ 24 h 89"/>
                <a:gd name="T4" fmla="*/ 261 w 311"/>
                <a:gd name="T5" fmla="*/ 62 h 89"/>
                <a:gd name="T6" fmla="*/ 236 w 311"/>
                <a:gd name="T7" fmla="*/ 69 h 89"/>
                <a:gd name="T8" fmla="*/ 15 w 311"/>
                <a:gd name="T9" fmla="*/ 69 h 89"/>
                <a:gd name="T10" fmla="*/ 0 w 311"/>
                <a:gd name="T11" fmla="*/ 67 h 89"/>
                <a:gd name="T12" fmla="*/ 45 w 311"/>
                <a:gd name="T13" fmla="*/ 89 h 89"/>
                <a:gd name="T14" fmla="*/ 266 w 311"/>
                <a:gd name="T15" fmla="*/ 89 h 89"/>
                <a:gd name="T16" fmla="*/ 290 w 311"/>
                <a:gd name="T17" fmla="*/ 82 h 89"/>
                <a:gd name="T18" fmla="*/ 311 w 311"/>
                <a:gd name="T19" fmla="*/ 44 h 89"/>
                <a:gd name="T20" fmla="*/ 274 w 31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89">
                  <a:moveTo>
                    <a:pt x="274" y="0"/>
                  </a:moveTo>
                  <a:cubicBezTo>
                    <a:pt x="279" y="7"/>
                    <a:pt x="281" y="15"/>
                    <a:pt x="281" y="24"/>
                  </a:cubicBezTo>
                  <a:cubicBezTo>
                    <a:pt x="281" y="40"/>
                    <a:pt x="273" y="54"/>
                    <a:pt x="261" y="62"/>
                  </a:cubicBezTo>
                  <a:cubicBezTo>
                    <a:pt x="253" y="66"/>
                    <a:pt x="245" y="69"/>
                    <a:pt x="236" y="69"/>
                  </a:cubicBezTo>
                  <a:cubicBezTo>
                    <a:pt x="15" y="69"/>
                    <a:pt x="15" y="69"/>
                    <a:pt x="15" y="69"/>
                  </a:cubicBezTo>
                  <a:cubicBezTo>
                    <a:pt x="10" y="69"/>
                    <a:pt x="4" y="68"/>
                    <a:pt x="0" y="67"/>
                  </a:cubicBezTo>
                  <a:cubicBezTo>
                    <a:pt x="10" y="81"/>
                    <a:pt x="26" y="89"/>
                    <a:pt x="45" y="89"/>
                  </a:cubicBezTo>
                  <a:cubicBezTo>
                    <a:pt x="266" y="89"/>
                    <a:pt x="266" y="89"/>
                    <a:pt x="266" y="89"/>
                  </a:cubicBezTo>
                  <a:cubicBezTo>
                    <a:pt x="275" y="89"/>
                    <a:pt x="283" y="87"/>
                    <a:pt x="290" y="82"/>
                  </a:cubicBezTo>
                  <a:cubicBezTo>
                    <a:pt x="303" y="74"/>
                    <a:pt x="311" y="60"/>
                    <a:pt x="311" y="44"/>
                  </a:cubicBezTo>
                  <a:cubicBezTo>
                    <a:pt x="311" y="22"/>
                    <a:pt x="295" y="4"/>
                    <a:pt x="274"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Freeform 240"/>
            <p:cNvSpPr>
              <a:spLocks/>
            </p:cNvSpPr>
            <p:nvPr userDrawn="1"/>
          </p:nvSpPr>
          <p:spPr bwMode="gray">
            <a:xfrm>
              <a:off x="11088467" y="4065768"/>
              <a:ext cx="754305" cy="414867"/>
            </a:xfrm>
            <a:custGeom>
              <a:avLst/>
              <a:gdLst>
                <a:gd name="T0" fmla="*/ 286 w 293"/>
                <a:gd name="T1" fmla="*/ 93 h 162"/>
                <a:gd name="T2" fmla="*/ 280 w 293"/>
                <a:gd name="T3" fmla="*/ 85 h 162"/>
                <a:gd name="T4" fmla="*/ 280 w 293"/>
                <a:gd name="T5" fmla="*/ 81 h 162"/>
                <a:gd name="T6" fmla="*/ 239 w 293"/>
                <a:gd name="T7" fmla="*/ 26 h 162"/>
                <a:gd name="T8" fmla="*/ 223 w 293"/>
                <a:gd name="T9" fmla="*/ 24 h 162"/>
                <a:gd name="T10" fmla="*/ 190 w 293"/>
                <a:gd name="T11" fmla="*/ 35 h 162"/>
                <a:gd name="T12" fmla="*/ 166 w 293"/>
                <a:gd name="T13" fmla="*/ 11 h 162"/>
                <a:gd name="T14" fmla="*/ 152 w 293"/>
                <a:gd name="T15" fmla="*/ 4 h 162"/>
                <a:gd name="T16" fmla="*/ 128 w 293"/>
                <a:gd name="T17" fmla="*/ 0 h 162"/>
                <a:gd name="T18" fmla="*/ 57 w 293"/>
                <a:gd name="T19" fmla="*/ 68 h 162"/>
                <a:gd name="T20" fmla="*/ 57 w 293"/>
                <a:gd name="T21" fmla="*/ 69 h 162"/>
                <a:gd name="T22" fmla="*/ 57 w 293"/>
                <a:gd name="T23" fmla="*/ 69 h 162"/>
                <a:gd name="T24" fmla="*/ 0 w 293"/>
                <a:gd name="T25" fmla="*/ 126 h 162"/>
                <a:gd name="T26" fmla="*/ 12 w 293"/>
                <a:gd name="T27" fmla="*/ 160 h 162"/>
                <a:gd name="T28" fmla="*/ 27 w 293"/>
                <a:gd name="T29" fmla="*/ 162 h 162"/>
                <a:gd name="T30" fmla="*/ 248 w 293"/>
                <a:gd name="T31" fmla="*/ 162 h 162"/>
                <a:gd name="T32" fmla="*/ 273 w 293"/>
                <a:gd name="T33" fmla="*/ 155 h 162"/>
                <a:gd name="T34" fmla="*/ 293 w 293"/>
                <a:gd name="T35" fmla="*/ 117 h 162"/>
                <a:gd name="T36" fmla="*/ 286 w 293"/>
                <a:gd name="T37" fmla="*/ 9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2">
                  <a:moveTo>
                    <a:pt x="286" y="93"/>
                  </a:moveTo>
                  <a:cubicBezTo>
                    <a:pt x="284" y="90"/>
                    <a:pt x="282" y="87"/>
                    <a:pt x="280" y="85"/>
                  </a:cubicBezTo>
                  <a:cubicBezTo>
                    <a:pt x="280" y="84"/>
                    <a:pt x="280" y="82"/>
                    <a:pt x="280" y="81"/>
                  </a:cubicBezTo>
                  <a:cubicBezTo>
                    <a:pt x="280" y="55"/>
                    <a:pt x="262" y="33"/>
                    <a:pt x="239" y="26"/>
                  </a:cubicBezTo>
                  <a:cubicBezTo>
                    <a:pt x="234" y="25"/>
                    <a:pt x="229" y="24"/>
                    <a:pt x="223" y="24"/>
                  </a:cubicBezTo>
                  <a:cubicBezTo>
                    <a:pt x="211" y="24"/>
                    <a:pt x="199" y="28"/>
                    <a:pt x="190" y="35"/>
                  </a:cubicBezTo>
                  <a:cubicBezTo>
                    <a:pt x="184" y="25"/>
                    <a:pt x="176" y="17"/>
                    <a:pt x="166" y="11"/>
                  </a:cubicBezTo>
                  <a:cubicBezTo>
                    <a:pt x="162" y="8"/>
                    <a:pt x="157" y="6"/>
                    <a:pt x="152" y="4"/>
                  </a:cubicBezTo>
                  <a:cubicBezTo>
                    <a:pt x="144" y="1"/>
                    <a:pt x="137" y="0"/>
                    <a:pt x="128" y="0"/>
                  </a:cubicBezTo>
                  <a:cubicBezTo>
                    <a:pt x="90" y="0"/>
                    <a:pt x="59" y="30"/>
                    <a:pt x="57" y="68"/>
                  </a:cubicBezTo>
                  <a:cubicBezTo>
                    <a:pt x="57" y="68"/>
                    <a:pt x="57" y="69"/>
                    <a:pt x="57" y="69"/>
                  </a:cubicBezTo>
                  <a:cubicBezTo>
                    <a:pt x="57" y="69"/>
                    <a:pt x="57" y="69"/>
                    <a:pt x="57" y="69"/>
                  </a:cubicBezTo>
                  <a:cubicBezTo>
                    <a:pt x="25" y="69"/>
                    <a:pt x="0" y="95"/>
                    <a:pt x="0" y="126"/>
                  </a:cubicBezTo>
                  <a:cubicBezTo>
                    <a:pt x="0" y="139"/>
                    <a:pt x="4" y="151"/>
                    <a:pt x="12" y="160"/>
                  </a:cubicBezTo>
                  <a:cubicBezTo>
                    <a:pt x="16" y="161"/>
                    <a:pt x="22" y="162"/>
                    <a:pt x="27" y="162"/>
                  </a:cubicBezTo>
                  <a:cubicBezTo>
                    <a:pt x="248" y="162"/>
                    <a:pt x="248" y="162"/>
                    <a:pt x="248" y="162"/>
                  </a:cubicBezTo>
                  <a:cubicBezTo>
                    <a:pt x="257" y="162"/>
                    <a:pt x="265" y="159"/>
                    <a:pt x="273" y="155"/>
                  </a:cubicBezTo>
                  <a:cubicBezTo>
                    <a:pt x="285" y="147"/>
                    <a:pt x="293" y="133"/>
                    <a:pt x="293" y="117"/>
                  </a:cubicBezTo>
                  <a:cubicBezTo>
                    <a:pt x="293" y="108"/>
                    <a:pt x="291" y="100"/>
                    <a:pt x="28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Freeform 241"/>
            <p:cNvSpPr>
              <a:spLocks/>
            </p:cNvSpPr>
            <p:nvPr userDrawn="1"/>
          </p:nvSpPr>
          <p:spPr bwMode="gray">
            <a:xfrm>
              <a:off x="7478897" y="4744642"/>
              <a:ext cx="585696" cy="168609"/>
            </a:xfrm>
            <a:custGeom>
              <a:avLst/>
              <a:gdLst>
                <a:gd name="T0" fmla="*/ 201 w 228"/>
                <a:gd name="T1" fmla="*/ 0 h 66"/>
                <a:gd name="T2" fmla="*/ 206 w 228"/>
                <a:gd name="T3" fmla="*/ 18 h 66"/>
                <a:gd name="T4" fmla="*/ 191 w 228"/>
                <a:gd name="T5" fmla="*/ 46 h 66"/>
                <a:gd name="T6" fmla="*/ 173 w 228"/>
                <a:gd name="T7" fmla="*/ 51 h 66"/>
                <a:gd name="T8" fmla="*/ 11 w 228"/>
                <a:gd name="T9" fmla="*/ 51 h 66"/>
                <a:gd name="T10" fmla="*/ 0 w 228"/>
                <a:gd name="T11" fmla="*/ 49 h 66"/>
                <a:gd name="T12" fmla="*/ 33 w 228"/>
                <a:gd name="T13" fmla="*/ 66 h 66"/>
                <a:gd name="T14" fmla="*/ 195 w 228"/>
                <a:gd name="T15" fmla="*/ 66 h 66"/>
                <a:gd name="T16" fmla="*/ 213 w 228"/>
                <a:gd name="T17" fmla="*/ 60 h 66"/>
                <a:gd name="T18" fmla="*/ 228 w 228"/>
                <a:gd name="T19" fmla="*/ 33 h 66"/>
                <a:gd name="T20" fmla="*/ 201 w 22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66">
                  <a:moveTo>
                    <a:pt x="201" y="0"/>
                  </a:moveTo>
                  <a:cubicBezTo>
                    <a:pt x="204" y="5"/>
                    <a:pt x="206" y="11"/>
                    <a:pt x="206" y="18"/>
                  </a:cubicBezTo>
                  <a:cubicBezTo>
                    <a:pt x="206" y="29"/>
                    <a:pt x="200" y="40"/>
                    <a:pt x="191" y="46"/>
                  </a:cubicBezTo>
                  <a:cubicBezTo>
                    <a:pt x="186" y="49"/>
                    <a:pt x="180" y="51"/>
                    <a:pt x="173" y="51"/>
                  </a:cubicBezTo>
                  <a:cubicBezTo>
                    <a:pt x="11" y="51"/>
                    <a:pt x="11" y="51"/>
                    <a:pt x="11" y="51"/>
                  </a:cubicBezTo>
                  <a:cubicBezTo>
                    <a:pt x="7" y="51"/>
                    <a:pt x="3" y="50"/>
                    <a:pt x="0" y="49"/>
                  </a:cubicBezTo>
                  <a:cubicBezTo>
                    <a:pt x="7" y="59"/>
                    <a:pt x="19" y="66"/>
                    <a:pt x="33" y="66"/>
                  </a:cubicBezTo>
                  <a:cubicBezTo>
                    <a:pt x="195" y="66"/>
                    <a:pt x="195" y="66"/>
                    <a:pt x="195" y="66"/>
                  </a:cubicBezTo>
                  <a:cubicBezTo>
                    <a:pt x="202" y="66"/>
                    <a:pt x="208" y="64"/>
                    <a:pt x="213" y="60"/>
                  </a:cubicBezTo>
                  <a:cubicBezTo>
                    <a:pt x="222" y="55"/>
                    <a:pt x="228" y="44"/>
                    <a:pt x="228" y="33"/>
                  </a:cubicBezTo>
                  <a:cubicBezTo>
                    <a:pt x="228" y="16"/>
                    <a:pt x="216" y="3"/>
                    <a:pt x="20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Freeform 242"/>
            <p:cNvSpPr>
              <a:spLocks/>
            </p:cNvSpPr>
            <p:nvPr userDrawn="1"/>
          </p:nvSpPr>
          <p:spPr bwMode="gray">
            <a:xfrm>
              <a:off x="7454492" y="4569376"/>
              <a:ext cx="554636" cy="306159"/>
            </a:xfrm>
            <a:custGeom>
              <a:avLst/>
              <a:gdLst>
                <a:gd name="T0" fmla="*/ 210 w 215"/>
                <a:gd name="T1" fmla="*/ 68 h 119"/>
                <a:gd name="T2" fmla="*/ 205 w 215"/>
                <a:gd name="T3" fmla="*/ 62 h 119"/>
                <a:gd name="T4" fmla="*/ 205 w 215"/>
                <a:gd name="T5" fmla="*/ 59 h 119"/>
                <a:gd name="T6" fmla="*/ 175 w 215"/>
                <a:gd name="T7" fmla="*/ 19 h 119"/>
                <a:gd name="T8" fmla="*/ 164 w 215"/>
                <a:gd name="T9" fmla="*/ 18 h 119"/>
                <a:gd name="T10" fmla="*/ 139 w 215"/>
                <a:gd name="T11" fmla="*/ 26 h 119"/>
                <a:gd name="T12" fmla="*/ 122 w 215"/>
                <a:gd name="T13" fmla="*/ 8 h 119"/>
                <a:gd name="T14" fmla="*/ 111 w 215"/>
                <a:gd name="T15" fmla="*/ 3 h 119"/>
                <a:gd name="T16" fmla="*/ 94 w 215"/>
                <a:gd name="T17" fmla="*/ 0 h 119"/>
                <a:gd name="T18" fmla="*/ 42 w 215"/>
                <a:gd name="T19" fmla="*/ 50 h 119"/>
                <a:gd name="T20" fmla="*/ 42 w 215"/>
                <a:gd name="T21" fmla="*/ 51 h 119"/>
                <a:gd name="T22" fmla="*/ 42 w 215"/>
                <a:gd name="T23" fmla="*/ 51 h 119"/>
                <a:gd name="T24" fmla="*/ 0 w 215"/>
                <a:gd name="T25" fmla="*/ 92 h 119"/>
                <a:gd name="T26" fmla="*/ 9 w 215"/>
                <a:gd name="T27" fmla="*/ 117 h 119"/>
                <a:gd name="T28" fmla="*/ 20 w 215"/>
                <a:gd name="T29" fmla="*/ 119 h 119"/>
                <a:gd name="T30" fmla="*/ 182 w 215"/>
                <a:gd name="T31" fmla="*/ 119 h 119"/>
                <a:gd name="T32" fmla="*/ 200 w 215"/>
                <a:gd name="T33" fmla="*/ 114 h 119"/>
                <a:gd name="T34" fmla="*/ 215 w 215"/>
                <a:gd name="T35" fmla="*/ 86 h 119"/>
                <a:gd name="T36" fmla="*/ 210 w 215"/>
                <a:gd name="T37"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19">
                  <a:moveTo>
                    <a:pt x="210" y="68"/>
                  </a:moveTo>
                  <a:cubicBezTo>
                    <a:pt x="209" y="66"/>
                    <a:pt x="207" y="64"/>
                    <a:pt x="205" y="62"/>
                  </a:cubicBezTo>
                  <a:cubicBezTo>
                    <a:pt x="205" y="61"/>
                    <a:pt x="205" y="60"/>
                    <a:pt x="205" y="59"/>
                  </a:cubicBezTo>
                  <a:cubicBezTo>
                    <a:pt x="205" y="40"/>
                    <a:pt x="193" y="24"/>
                    <a:pt x="175" y="19"/>
                  </a:cubicBezTo>
                  <a:cubicBezTo>
                    <a:pt x="172" y="18"/>
                    <a:pt x="168" y="18"/>
                    <a:pt x="164" y="18"/>
                  </a:cubicBezTo>
                  <a:cubicBezTo>
                    <a:pt x="155" y="18"/>
                    <a:pt x="146" y="21"/>
                    <a:pt x="139" y="26"/>
                  </a:cubicBezTo>
                  <a:cubicBezTo>
                    <a:pt x="135" y="19"/>
                    <a:pt x="129" y="12"/>
                    <a:pt x="122" y="8"/>
                  </a:cubicBezTo>
                  <a:cubicBezTo>
                    <a:pt x="119" y="6"/>
                    <a:pt x="115" y="4"/>
                    <a:pt x="111" y="3"/>
                  </a:cubicBezTo>
                  <a:cubicBezTo>
                    <a:pt x="106" y="1"/>
                    <a:pt x="100" y="0"/>
                    <a:pt x="94" y="0"/>
                  </a:cubicBezTo>
                  <a:cubicBezTo>
                    <a:pt x="66" y="0"/>
                    <a:pt x="43" y="22"/>
                    <a:pt x="42" y="50"/>
                  </a:cubicBezTo>
                  <a:cubicBezTo>
                    <a:pt x="42" y="50"/>
                    <a:pt x="42" y="51"/>
                    <a:pt x="42" y="51"/>
                  </a:cubicBezTo>
                  <a:cubicBezTo>
                    <a:pt x="42" y="51"/>
                    <a:pt x="42" y="51"/>
                    <a:pt x="42" y="51"/>
                  </a:cubicBezTo>
                  <a:cubicBezTo>
                    <a:pt x="19" y="51"/>
                    <a:pt x="0" y="69"/>
                    <a:pt x="0" y="92"/>
                  </a:cubicBezTo>
                  <a:cubicBezTo>
                    <a:pt x="0" y="102"/>
                    <a:pt x="3" y="110"/>
                    <a:pt x="9" y="117"/>
                  </a:cubicBezTo>
                  <a:cubicBezTo>
                    <a:pt x="12" y="118"/>
                    <a:pt x="16" y="119"/>
                    <a:pt x="20" y="119"/>
                  </a:cubicBezTo>
                  <a:cubicBezTo>
                    <a:pt x="182" y="119"/>
                    <a:pt x="182" y="119"/>
                    <a:pt x="182" y="119"/>
                  </a:cubicBezTo>
                  <a:cubicBezTo>
                    <a:pt x="189" y="119"/>
                    <a:pt x="195" y="117"/>
                    <a:pt x="200" y="114"/>
                  </a:cubicBezTo>
                  <a:cubicBezTo>
                    <a:pt x="209" y="108"/>
                    <a:pt x="215" y="97"/>
                    <a:pt x="215" y="86"/>
                  </a:cubicBezTo>
                  <a:cubicBezTo>
                    <a:pt x="215" y="79"/>
                    <a:pt x="213" y="73"/>
                    <a:pt x="210"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Freeform 243"/>
            <p:cNvSpPr>
              <a:spLocks/>
            </p:cNvSpPr>
            <p:nvPr userDrawn="1"/>
          </p:nvSpPr>
          <p:spPr bwMode="gray">
            <a:xfrm>
              <a:off x="8151115" y="2297587"/>
              <a:ext cx="470331" cy="133113"/>
            </a:xfrm>
            <a:custGeom>
              <a:avLst/>
              <a:gdLst>
                <a:gd name="T0" fmla="*/ 161 w 183"/>
                <a:gd name="T1" fmla="*/ 0 h 52"/>
                <a:gd name="T2" fmla="*/ 165 w 183"/>
                <a:gd name="T3" fmla="*/ 14 h 52"/>
                <a:gd name="T4" fmla="*/ 153 w 183"/>
                <a:gd name="T5" fmla="*/ 36 h 52"/>
                <a:gd name="T6" fmla="*/ 139 w 183"/>
                <a:gd name="T7" fmla="*/ 41 h 52"/>
                <a:gd name="T8" fmla="*/ 9 w 183"/>
                <a:gd name="T9" fmla="*/ 41 h 52"/>
                <a:gd name="T10" fmla="*/ 0 w 183"/>
                <a:gd name="T11" fmla="*/ 39 h 52"/>
                <a:gd name="T12" fmla="*/ 27 w 183"/>
                <a:gd name="T13" fmla="*/ 52 h 52"/>
                <a:gd name="T14" fmla="*/ 156 w 183"/>
                <a:gd name="T15" fmla="*/ 52 h 52"/>
                <a:gd name="T16" fmla="*/ 171 w 183"/>
                <a:gd name="T17" fmla="*/ 48 h 52"/>
                <a:gd name="T18" fmla="*/ 183 w 183"/>
                <a:gd name="T19" fmla="*/ 26 h 52"/>
                <a:gd name="T20" fmla="*/ 161 w 183"/>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52">
                  <a:moveTo>
                    <a:pt x="161" y="0"/>
                  </a:moveTo>
                  <a:cubicBezTo>
                    <a:pt x="164" y="4"/>
                    <a:pt x="165" y="9"/>
                    <a:pt x="165" y="14"/>
                  </a:cubicBezTo>
                  <a:cubicBezTo>
                    <a:pt x="165" y="23"/>
                    <a:pt x="161" y="31"/>
                    <a:pt x="153" y="36"/>
                  </a:cubicBezTo>
                  <a:cubicBezTo>
                    <a:pt x="149" y="39"/>
                    <a:pt x="144" y="41"/>
                    <a:pt x="139" y="41"/>
                  </a:cubicBezTo>
                  <a:cubicBezTo>
                    <a:pt x="9" y="41"/>
                    <a:pt x="9" y="41"/>
                    <a:pt x="9" y="41"/>
                  </a:cubicBezTo>
                  <a:cubicBezTo>
                    <a:pt x="6" y="41"/>
                    <a:pt x="3" y="40"/>
                    <a:pt x="0" y="39"/>
                  </a:cubicBezTo>
                  <a:cubicBezTo>
                    <a:pt x="6" y="47"/>
                    <a:pt x="16" y="52"/>
                    <a:pt x="27" y="52"/>
                  </a:cubicBezTo>
                  <a:cubicBezTo>
                    <a:pt x="156" y="52"/>
                    <a:pt x="156" y="52"/>
                    <a:pt x="156" y="52"/>
                  </a:cubicBezTo>
                  <a:cubicBezTo>
                    <a:pt x="162" y="52"/>
                    <a:pt x="167" y="51"/>
                    <a:pt x="171" y="48"/>
                  </a:cubicBezTo>
                  <a:cubicBezTo>
                    <a:pt x="178" y="43"/>
                    <a:pt x="183" y="35"/>
                    <a:pt x="183" y="26"/>
                  </a:cubicBezTo>
                  <a:cubicBezTo>
                    <a:pt x="183" y="13"/>
                    <a:pt x="174" y="2"/>
                    <a:pt x="16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Freeform 244"/>
            <p:cNvSpPr>
              <a:spLocks/>
            </p:cNvSpPr>
            <p:nvPr userDrawn="1"/>
          </p:nvSpPr>
          <p:spPr bwMode="gray">
            <a:xfrm>
              <a:off x="8135586" y="2157820"/>
              <a:ext cx="439272" cy="246258"/>
            </a:xfrm>
            <a:custGeom>
              <a:avLst/>
              <a:gdLst>
                <a:gd name="T0" fmla="*/ 167 w 171"/>
                <a:gd name="T1" fmla="*/ 55 h 96"/>
                <a:gd name="T2" fmla="*/ 163 w 171"/>
                <a:gd name="T3" fmla="*/ 50 h 96"/>
                <a:gd name="T4" fmla="*/ 164 w 171"/>
                <a:gd name="T5" fmla="*/ 48 h 96"/>
                <a:gd name="T6" fmla="*/ 139 w 171"/>
                <a:gd name="T7" fmla="*/ 16 h 96"/>
                <a:gd name="T8" fmla="*/ 130 w 171"/>
                <a:gd name="T9" fmla="*/ 15 h 96"/>
                <a:gd name="T10" fmla="*/ 111 w 171"/>
                <a:gd name="T11" fmla="*/ 21 h 96"/>
                <a:gd name="T12" fmla="*/ 97 w 171"/>
                <a:gd name="T13" fmla="*/ 7 h 96"/>
                <a:gd name="T14" fmla="*/ 89 w 171"/>
                <a:gd name="T15" fmla="*/ 3 h 96"/>
                <a:gd name="T16" fmla="*/ 75 w 171"/>
                <a:gd name="T17" fmla="*/ 0 h 96"/>
                <a:gd name="T18" fmla="*/ 33 w 171"/>
                <a:gd name="T19" fmla="*/ 40 h 96"/>
                <a:gd name="T20" fmla="*/ 33 w 171"/>
                <a:gd name="T21" fmla="*/ 41 h 96"/>
                <a:gd name="T22" fmla="*/ 33 w 171"/>
                <a:gd name="T23" fmla="*/ 41 h 96"/>
                <a:gd name="T24" fmla="*/ 0 w 171"/>
                <a:gd name="T25" fmla="*/ 74 h 96"/>
                <a:gd name="T26" fmla="*/ 6 w 171"/>
                <a:gd name="T27" fmla="*/ 94 h 96"/>
                <a:gd name="T28" fmla="*/ 15 w 171"/>
                <a:gd name="T29" fmla="*/ 96 h 96"/>
                <a:gd name="T30" fmla="*/ 145 w 171"/>
                <a:gd name="T31" fmla="*/ 96 h 96"/>
                <a:gd name="T32" fmla="*/ 159 w 171"/>
                <a:gd name="T33" fmla="*/ 91 h 96"/>
                <a:gd name="T34" fmla="*/ 171 w 171"/>
                <a:gd name="T35" fmla="*/ 69 h 96"/>
                <a:gd name="T36" fmla="*/ 167 w 171"/>
                <a:gd name="T37"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96">
                  <a:moveTo>
                    <a:pt x="167" y="55"/>
                  </a:moveTo>
                  <a:cubicBezTo>
                    <a:pt x="166" y="53"/>
                    <a:pt x="165" y="52"/>
                    <a:pt x="163" y="50"/>
                  </a:cubicBezTo>
                  <a:cubicBezTo>
                    <a:pt x="164" y="49"/>
                    <a:pt x="164" y="49"/>
                    <a:pt x="164" y="48"/>
                  </a:cubicBezTo>
                  <a:cubicBezTo>
                    <a:pt x="164" y="33"/>
                    <a:pt x="153" y="20"/>
                    <a:pt x="139" y="16"/>
                  </a:cubicBezTo>
                  <a:cubicBezTo>
                    <a:pt x="136" y="15"/>
                    <a:pt x="134" y="15"/>
                    <a:pt x="130" y="15"/>
                  </a:cubicBezTo>
                  <a:cubicBezTo>
                    <a:pt x="123" y="15"/>
                    <a:pt x="116" y="17"/>
                    <a:pt x="111" y="21"/>
                  </a:cubicBezTo>
                  <a:cubicBezTo>
                    <a:pt x="107" y="15"/>
                    <a:pt x="103" y="10"/>
                    <a:pt x="97" y="7"/>
                  </a:cubicBezTo>
                  <a:cubicBezTo>
                    <a:pt x="94" y="5"/>
                    <a:pt x="92" y="4"/>
                    <a:pt x="89" y="3"/>
                  </a:cubicBezTo>
                  <a:cubicBezTo>
                    <a:pt x="84" y="1"/>
                    <a:pt x="80" y="0"/>
                    <a:pt x="75" y="0"/>
                  </a:cubicBezTo>
                  <a:cubicBezTo>
                    <a:pt x="52" y="0"/>
                    <a:pt x="34" y="18"/>
                    <a:pt x="33" y="40"/>
                  </a:cubicBezTo>
                  <a:cubicBezTo>
                    <a:pt x="33" y="41"/>
                    <a:pt x="33" y="41"/>
                    <a:pt x="33" y="41"/>
                  </a:cubicBezTo>
                  <a:cubicBezTo>
                    <a:pt x="33" y="41"/>
                    <a:pt x="33" y="41"/>
                    <a:pt x="33" y="41"/>
                  </a:cubicBezTo>
                  <a:cubicBezTo>
                    <a:pt x="14" y="41"/>
                    <a:pt x="0" y="56"/>
                    <a:pt x="0" y="74"/>
                  </a:cubicBezTo>
                  <a:cubicBezTo>
                    <a:pt x="0" y="82"/>
                    <a:pt x="2" y="89"/>
                    <a:pt x="6" y="94"/>
                  </a:cubicBezTo>
                  <a:cubicBezTo>
                    <a:pt x="9" y="95"/>
                    <a:pt x="12" y="96"/>
                    <a:pt x="15" y="96"/>
                  </a:cubicBezTo>
                  <a:cubicBezTo>
                    <a:pt x="145" y="96"/>
                    <a:pt x="145" y="96"/>
                    <a:pt x="145" y="96"/>
                  </a:cubicBezTo>
                  <a:cubicBezTo>
                    <a:pt x="150" y="96"/>
                    <a:pt x="155" y="94"/>
                    <a:pt x="159" y="91"/>
                  </a:cubicBezTo>
                  <a:cubicBezTo>
                    <a:pt x="167" y="86"/>
                    <a:pt x="171" y="78"/>
                    <a:pt x="171" y="69"/>
                  </a:cubicBezTo>
                  <a:cubicBezTo>
                    <a:pt x="171" y="64"/>
                    <a:pt x="170" y="59"/>
                    <a:pt x="167"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1708516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537854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4706231"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3" name="Picture 2"/>
          <p:cNvPicPr>
            <a:picLocks noChangeAspect="1"/>
          </p:cNvPicPr>
          <p:nvPr userDrawn="1"/>
        </p:nvPicPr>
        <p:blipFill>
          <a:blip r:embed="rId2"/>
          <a:stretch>
            <a:fillRect/>
          </a:stretch>
        </p:blipFill>
        <p:spPr bwMode="black">
          <a:xfrm>
            <a:off x="336159" y="470067"/>
            <a:ext cx="1090693" cy="304828"/>
          </a:xfrm>
          <a:prstGeom prst="rect">
            <a:avLst/>
          </a:prstGeom>
        </p:spPr>
      </p:pic>
      <p:grpSp>
        <p:nvGrpSpPr>
          <p:cNvPr id="244" name="Group 243"/>
          <p:cNvGrpSpPr>
            <a:grpSpLocks noChangeAspect="1"/>
          </p:cNvGrpSpPr>
          <p:nvPr userDrawn="1"/>
        </p:nvGrpSpPr>
        <p:grpSpPr bwMode="gray">
          <a:xfrm>
            <a:off x="5511663" y="2084131"/>
            <a:ext cx="3251275" cy="3944829"/>
            <a:chOff x="4158236" y="1224815"/>
            <a:chExt cx="4421959" cy="4023360"/>
          </a:xfrm>
        </p:grpSpPr>
        <p:grpSp>
          <p:nvGrpSpPr>
            <p:cNvPr id="245" name="Group 244"/>
            <p:cNvGrpSpPr/>
            <p:nvPr userDrawn="1"/>
          </p:nvGrpSpPr>
          <p:grpSpPr bwMode="gray">
            <a:xfrm>
              <a:off x="4386601" y="1224815"/>
              <a:ext cx="4160377" cy="4023360"/>
              <a:chOff x="4386601" y="1224815"/>
              <a:chExt cx="4160377" cy="4023360"/>
            </a:xfrm>
          </p:grpSpPr>
          <p:sp>
            <p:nvSpPr>
              <p:cNvPr id="298" name="Freeform 18"/>
              <p:cNvSpPr>
                <a:spLocks/>
              </p:cNvSpPr>
              <p:nvPr userDrawn="1"/>
            </p:nvSpPr>
            <p:spPr bwMode="gray">
              <a:xfrm>
                <a:off x="5922868" y="1503003"/>
                <a:ext cx="45674" cy="477490"/>
              </a:xfrm>
              <a:custGeom>
                <a:avLst/>
                <a:gdLst>
                  <a:gd name="T0" fmla="*/ 11 w 11"/>
                  <a:gd name="T1" fmla="*/ 115 h 115"/>
                  <a:gd name="T2" fmla="*/ 0 w 11"/>
                  <a:gd name="T3" fmla="*/ 115 h 115"/>
                  <a:gd name="T4" fmla="*/ 2 w 11"/>
                  <a:gd name="T5" fmla="*/ 0 h 115"/>
                  <a:gd name="T6" fmla="*/ 9 w 11"/>
                  <a:gd name="T7" fmla="*/ 0 h 115"/>
                  <a:gd name="T8" fmla="*/ 11 w 11"/>
                  <a:gd name="T9" fmla="*/ 115 h 115"/>
                </a:gdLst>
                <a:ahLst/>
                <a:cxnLst>
                  <a:cxn ang="0">
                    <a:pos x="T0" y="T1"/>
                  </a:cxn>
                  <a:cxn ang="0">
                    <a:pos x="T2" y="T3"/>
                  </a:cxn>
                  <a:cxn ang="0">
                    <a:pos x="T4" y="T5"/>
                  </a:cxn>
                  <a:cxn ang="0">
                    <a:pos x="T6" y="T7"/>
                  </a:cxn>
                  <a:cxn ang="0">
                    <a:pos x="T8" y="T9"/>
                  </a:cxn>
                </a:cxnLst>
                <a:rect l="0" t="0" r="r" b="b"/>
                <a:pathLst>
                  <a:path w="11" h="115">
                    <a:moveTo>
                      <a:pt x="11" y="115"/>
                    </a:moveTo>
                    <a:lnTo>
                      <a:pt x="0" y="115"/>
                    </a:lnTo>
                    <a:lnTo>
                      <a:pt x="2" y="0"/>
                    </a:lnTo>
                    <a:lnTo>
                      <a:pt x="9" y="0"/>
                    </a:lnTo>
                    <a:lnTo>
                      <a:pt x="11"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19"/>
              <p:cNvSpPr>
                <a:spLocks/>
              </p:cNvSpPr>
              <p:nvPr userDrawn="1"/>
            </p:nvSpPr>
            <p:spPr bwMode="gray">
              <a:xfrm>
                <a:off x="5781697" y="1494698"/>
                <a:ext cx="178540" cy="53978"/>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Freeform 20"/>
              <p:cNvSpPr>
                <a:spLocks/>
              </p:cNvSpPr>
              <p:nvPr userDrawn="1"/>
            </p:nvSpPr>
            <p:spPr bwMode="gray">
              <a:xfrm>
                <a:off x="5927019" y="1498852"/>
                <a:ext cx="124562" cy="153628"/>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21"/>
              <p:cNvSpPr>
                <a:spLocks/>
              </p:cNvSpPr>
              <p:nvPr userDrawn="1"/>
            </p:nvSpPr>
            <p:spPr bwMode="gray">
              <a:xfrm>
                <a:off x="5927019" y="1349377"/>
                <a:ext cx="78891" cy="170236"/>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22"/>
              <p:cNvSpPr>
                <a:spLocks/>
              </p:cNvSpPr>
              <p:nvPr userDrawn="1"/>
            </p:nvSpPr>
            <p:spPr bwMode="gray">
              <a:xfrm>
                <a:off x="5569940" y="1581893"/>
                <a:ext cx="49825" cy="373687"/>
              </a:xfrm>
              <a:custGeom>
                <a:avLst/>
                <a:gdLst>
                  <a:gd name="T0" fmla="*/ 12 w 12"/>
                  <a:gd name="T1" fmla="*/ 90 h 90"/>
                  <a:gd name="T2" fmla="*/ 0 w 12"/>
                  <a:gd name="T3" fmla="*/ 90 h 90"/>
                  <a:gd name="T4" fmla="*/ 1 w 12"/>
                  <a:gd name="T5" fmla="*/ 0 h 90"/>
                  <a:gd name="T6" fmla="*/ 10 w 12"/>
                  <a:gd name="T7" fmla="*/ 0 h 90"/>
                  <a:gd name="T8" fmla="*/ 12 w 12"/>
                  <a:gd name="T9" fmla="*/ 90 h 90"/>
                </a:gdLst>
                <a:ahLst/>
                <a:cxnLst>
                  <a:cxn ang="0">
                    <a:pos x="T0" y="T1"/>
                  </a:cxn>
                  <a:cxn ang="0">
                    <a:pos x="T2" y="T3"/>
                  </a:cxn>
                  <a:cxn ang="0">
                    <a:pos x="T4" y="T5"/>
                  </a:cxn>
                  <a:cxn ang="0">
                    <a:pos x="T6" y="T7"/>
                  </a:cxn>
                  <a:cxn ang="0">
                    <a:pos x="T8" y="T9"/>
                  </a:cxn>
                </a:cxnLst>
                <a:rect l="0" t="0" r="r" b="b"/>
                <a:pathLst>
                  <a:path w="12" h="90">
                    <a:moveTo>
                      <a:pt x="12" y="90"/>
                    </a:moveTo>
                    <a:lnTo>
                      <a:pt x="0" y="90"/>
                    </a:lnTo>
                    <a:lnTo>
                      <a:pt x="1" y="0"/>
                    </a:lnTo>
                    <a:lnTo>
                      <a:pt x="10" y="0"/>
                    </a:lnTo>
                    <a:lnTo>
                      <a:pt x="12"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23"/>
              <p:cNvSpPr>
                <a:spLocks/>
              </p:cNvSpPr>
              <p:nvPr userDrawn="1"/>
            </p:nvSpPr>
            <p:spPr bwMode="gray">
              <a:xfrm>
                <a:off x="5574094" y="1565285"/>
                <a:ext cx="199299" cy="112107"/>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Freeform 24"/>
              <p:cNvSpPr>
                <a:spLocks/>
              </p:cNvSpPr>
              <p:nvPr userDrawn="1"/>
            </p:nvSpPr>
            <p:spPr bwMode="gray">
              <a:xfrm>
                <a:off x="5561636" y="1395049"/>
                <a:ext cx="49825" cy="199300"/>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Freeform 25"/>
              <p:cNvSpPr>
                <a:spLocks/>
              </p:cNvSpPr>
              <p:nvPr userDrawn="1"/>
            </p:nvSpPr>
            <p:spPr bwMode="gray">
              <a:xfrm>
                <a:off x="5432923" y="1569436"/>
                <a:ext cx="178540" cy="161932"/>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6" name="Freeform 26"/>
              <p:cNvSpPr>
                <a:spLocks/>
              </p:cNvSpPr>
              <p:nvPr userDrawn="1"/>
            </p:nvSpPr>
            <p:spPr bwMode="gray">
              <a:xfrm>
                <a:off x="6184447" y="1478090"/>
                <a:ext cx="45674" cy="398599"/>
              </a:xfrm>
              <a:custGeom>
                <a:avLst/>
                <a:gdLst>
                  <a:gd name="T0" fmla="*/ 11 w 11"/>
                  <a:gd name="T1" fmla="*/ 96 h 96"/>
                  <a:gd name="T2" fmla="*/ 0 w 11"/>
                  <a:gd name="T3" fmla="*/ 96 h 96"/>
                  <a:gd name="T4" fmla="*/ 2 w 11"/>
                  <a:gd name="T5" fmla="*/ 0 h 96"/>
                  <a:gd name="T6" fmla="*/ 10 w 11"/>
                  <a:gd name="T7" fmla="*/ 0 h 96"/>
                  <a:gd name="T8" fmla="*/ 11 w 11"/>
                  <a:gd name="T9" fmla="*/ 96 h 96"/>
                </a:gdLst>
                <a:ahLst/>
                <a:cxnLst>
                  <a:cxn ang="0">
                    <a:pos x="T0" y="T1"/>
                  </a:cxn>
                  <a:cxn ang="0">
                    <a:pos x="T2" y="T3"/>
                  </a:cxn>
                  <a:cxn ang="0">
                    <a:pos x="T4" y="T5"/>
                  </a:cxn>
                  <a:cxn ang="0">
                    <a:pos x="T6" y="T7"/>
                  </a:cxn>
                  <a:cxn ang="0">
                    <a:pos x="T8" y="T9"/>
                  </a:cxn>
                </a:cxnLst>
                <a:rect l="0" t="0" r="r" b="b"/>
                <a:pathLst>
                  <a:path w="11" h="96">
                    <a:moveTo>
                      <a:pt x="11" y="96"/>
                    </a:moveTo>
                    <a:lnTo>
                      <a:pt x="0" y="96"/>
                    </a:lnTo>
                    <a:lnTo>
                      <a:pt x="2" y="0"/>
                    </a:lnTo>
                    <a:lnTo>
                      <a:pt x="10" y="0"/>
                    </a:lnTo>
                    <a:lnTo>
                      <a:pt x="11"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7" name="Freeform 27"/>
              <p:cNvSpPr>
                <a:spLocks/>
              </p:cNvSpPr>
              <p:nvPr userDrawn="1"/>
            </p:nvSpPr>
            <p:spPr bwMode="gray">
              <a:xfrm>
                <a:off x="6130472" y="1312007"/>
                <a:ext cx="99650" cy="182691"/>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8" name="Freeform 28"/>
              <p:cNvSpPr>
                <a:spLocks/>
              </p:cNvSpPr>
              <p:nvPr userDrawn="1"/>
            </p:nvSpPr>
            <p:spPr bwMode="gray">
              <a:xfrm>
                <a:off x="6080647" y="1457331"/>
                <a:ext cx="145324" cy="161932"/>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9" name="Freeform 29"/>
              <p:cNvSpPr>
                <a:spLocks/>
              </p:cNvSpPr>
              <p:nvPr userDrawn="1"/>
            </p:nvSpPr>
            <p:spPr bwMode="gray">
              <a:xfrm>
                <a:off x="6201056" y="1457331"/>
                <a:ext cx="186845" cy="45674"/>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0" name="Oval 30"/>
              <p:cNvSpPr>
                <a:spLocks noChangeArrowheads="1"/>
              </p:cNvSpPr>
              <p:nvPr userDrawn="1"/>
            </p:nvSpPr>
            <p:spPr bwMode="gray">
              <a:xfrm>
                <a:off x="4515314" y="1914059"/>
                <a:ext cx="3350724" cy="3334116"/>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1" name="Freeform 31"/>
              <p:cNvSpPr>
                <a:spLocks/>
              </p:cNvSpPr>
              <p:nvPr userDrawn="1"/>
            </p:nvSpPr>
            <p:spPr bwMode="gray">
              <a:xfrm>
                <a:off x="4702159" y="2100901"/>
                <a:ext cx="3163880" cy="3147271"/>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2" name="Oval 32"/>
              <p:cNvSpPr>
                <a:spLocks noChangeArrowheads="1"/>
              </p:cNvSpPr>
              <p:nvPr userDrawn="1"/>
            </p:nvSpPr>
            <p:spPr bwMode="gray">
              <a:xfrm>
                <a:off x="6043277" y="2877340"/>
                <a:ext cx="265733" cy="261582"/>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3" name="Freeform 33"/>
              <p:cNvSpPr>
                <a:spLocks/>
              </p:cNvSpPr>
              <p:nvPr userDrawn="1"/>
            </p:nvSpPr>
            <p:spPr bwMode="gray">
              <a:xfrm>
                <a:off x="6155384" y="2877340"/>
                <a:ext cx="153628" cy="261582"/>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4" name="Freeform 34"/>
              <p:cNvSpPr>
                <a:spLocks/>
              </p:cNvSpPr>
              <p:nvPr userDrawn="1"/>
            </p:nvSpPr>
            <p:spPr bwMode="gray">
              <a:xfrm>
                <a:off x="6163688" y="2960381"/>
                <a:ext cx="20762" cy="307253"/>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5" name="Freeform 35"/>
              <p:cNvSpPr>
                <a:spLocks/>
              </p:cNvSpPr>
              <p:nvPr userDrawn="1"/>
            </p:nvSpPr>
            <p:spPr bwMode="gray">
              <a:xfrm>
                <a:off x="6113863" y="3026815"/>
                <a:ext cx="116258" cy="74737"/>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6" name="Oval 36"/>
              <p:cNvSpPr>
                <a:spLocks noChangeArrowheads="1"/>
              </p:cNvSpPr>
              <p:nvPr userDrawn="1"/>
            </p:nvSpPr>
            <p:spPr bwMode="gray">
              <a:xfrm>
                <a:off x="6288250" y="2478741"/>
                <a:ext cx="344623" cy="34462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7" name="Freeform 37"/>
              <p:cNvSpPr>
                <a:spLocks/>
              </p:cNvSpPr>
              <p:nvPr userDrawn="1"/>
            </p:nvSpPr>
            <p:spPr bwMode="gray">
              <a:xfrm>
                <a:off x="6433572" y="2478741"/>
                <a:ext cx="199299" cy="344623"/>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8" name="Freeform 38"/>
              <p:cNvSpPr>
                <a:spLocks/>
              </p:cNvSpPr>
              <p:nvPr userDrawn="1"/>
            </p:nvSpPr>
            <p:spPr bwMode="gray">
              <a:xfrm>
                <a:off x="6454333" y="2590846"/>
                <a:ext cx="16608" cy="398599"/>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9" name="Freeform 39"/>
              <p:cNvSpPr>
                <a:spLocks/>
              </p:cNvSpPr>
              <p:nvPr userDrawn="1"/>
            </p:nvSpPr>
            <p:spPr bwMode="gray">
              <a:xfrm>
                <a:off x="6387900" y="2686345"/>
                <a:ext cx="137020" cy="83041"/>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0" name="Oval 40"/>
              <p:cNvSpPr>
                <a:spLocks noChangeArrowheads="1"/>
              </p:cNvSpPr>
              <p:nvPr userDrawn="1"/>
            </p:nvSpPr>
            <p:spPr bwMode="gray">
              <a:xfrm>
                <a:off x="5902106" y="2246225"/>
                <a:ext cx="344623" cy="34047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1" name="Freeform 41"/>
              <p:cNvSpPr>
                <a:spLocks/>
              </p:cNvSpPr>
              <p:nvPr userDrawn="1"/>
            </p:nvSpPr>
            <p:spPr bwMode="gray">
              <a:xfrm>
                <a:off x="6051581" y="2246225"/>
                <a:ext cx="195149" cy="340470"/>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2" name="Freeform 42"/>
              <p:cNvSpPr>
                <a:spLocks/>
              </p:cNvSpPr>
              <p:nvPr userDrawn="1"/>
            </p:nvSpPr>
            <p:spPr bwMode="gray">
              <a:xfrm>
                <a:off x="6064038" y="2358330"/>
                <a:ext cx="20762" cy="3944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3" name="Freeform 43"/>
              <p:cNvSpPr>
                <a:spLocks/>
              </p:cNvSpPr>
              <p:nvPr userDrawn="1"/>
            </p:nvSpPr>
            <p:spPr bwMode="gray">
              <a:xfrm>
                <a:off x="6001756" y="2449675"/>
                <a:ext cx="137020" cy="83041"/>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4" name="Freeform 44"/>
              <p:cNvSpPr>
                <a:spLocks/>
              </p:cNvSpPr>
              <p:nvPr userDrawn="1"/>
            </p:nvSpPr>
            <p:spPr bwMode="gray">
              <a:xfrm>
                <a:off x="5158887" y="1747976"/>
                <a:ext cx="1598549" cy="552227"/>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5" name="Rectangle 45"/>
              <p:cNvSpPr>
                <a:spLocks noChangeArrowheads="1"/>
              </p:cNvSpPr>
              <p:nvPr userDrawn="1"/>
            </p:nvSpPr>
            <p:spPr bwMode="gray">
              <a:xfrm>
                <a:off x="5187950" y="2258680"/>
                <a:ext cx="33217" cy="120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6" name="Oval 46"/>
              <p:cNvSpPr>
                <a:spLocks noChangeArrowheads="1"/>
              </p:cNvSpPr>
              <p:nvPr userDrawn="1"/>
            </p:nvSpPr>
            <p:spPr bwMode="gray">
              <a:xfrm>
                <a:off x="5038475" y="1938972"/>
                <a:ext cx="336319" cy="3363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7" name="Rectangle 47"/>
              <p:cNvSpPr>
                <a:spLocks noChangeArrowheads="1"/>
              </p:cNvSpPr>
              <p:nvPr userDrawn="1"/>
            </p:nvSpPr>
            <p:spPr bwMode="gray">
              <a:xfrm>
                <a:off x="5179646" y="2005405"/>
                <a:ext cx="53978" cy="195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8" name="Freeform 48"/>
              <p:cNvSpPr>
                <a:spLocks/>
              </p:cNvSpPr>
              <p:nvPr userDrawn="1"/>
            </p:nvSpPr>
            <p:spPr bwMode="gray">
              <a:xfrm>
                <a:off x="5092453" y="2080142"/>
                <a:ext cx="228365" cy="58129"/>
              </a:xfrm>
              <a:custGeom>
                <a:avLst/>
                <a:gdLst>
                  <a:gd name="T0" fmla="*/ 50 w 55"/>
                  <a:gd name="T1" fmla="*/ 0 h 14"/>
                  <a:gd name="T2" fmla="*/ 55 w 55"/>
                  <a:gd name="T3" fmla="*/ 14 h 14"/>
                  <a:gd name="T4" fmla="*/ 0 w 55"/>
                  <a:gd name="T5" fmla="*/ 14 h 14"/>
                  <a:gd name="T6" fmla="*/ 3 w 55"/>
                  <a:gd name="T7" fmla="*/ 0 h 14"/>
                  <a:gd name="T8" fmla="*/ 50 w 55"/>
                  <a:gd name="T9" fmla="*/ 0 h 14"/>
                </a:gdLst>
                <a:ahLst/>
                <a:cxnLst>
                  <a:cxn ang="0">
                    <a:pos x="T0" y="T1"/>
                  </a:cxn>
                  <a:cxn ang="0">
                    <a:pos x="T2" y="T3"/>
                  </a:cxn>
                  <a:cxn ang="0">
                    <a:pos x="T4" y="T5"/>
                  </a:cxn>
                  <a:cxn ang="0">
                    <a:pos x="T6" y="T7"/>
                  </a:cxn>
                  <a:cxn ang="0">
                    <a:pos x="T8" y="T9"/>
                  </a:cxn>
                </a:cxnLst>
                <a:rect l="0" t="0" r="r" b="b"/>
                <a:pathLst>
                  <a:path w="55" h="14">
                    <a:moveTo>
                      <a:pt x="50" y="0"/>
                    </a:moveTo>
                    <a:lnTo>
                      <a:pt x="55" y="14"/>
                    </a:lnTo>
                    <a:lnTo>
                      <a:pt x="0" y="14"/>
                    </a:lnTo>
                    <a:lnTo>
                      <a:pt x="3" y="0"/>
                    </a:lnTo>
                    <a:lnTo>
                      <a:pt x="5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9" name="Rectangle 49"/>
              <p:cNvSpPr>
                <a:spLocks noChangeArrowheads="1"/>
              </p:cNvSpPr>
              <p:nvPr userDrawn="1"/>
            </p:nvSpPr>
            <p:spPr bwMode="gray">
              <a:xfrm>
                <a:off x="4511163" y="2653128"/>
                <a:ext cx="465032"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0" name="Rectangle 50"/>
              <p:cNvSpPr>
                <a:spLocks noChangeArrowheads="1"/>
              </p:cNvSpPr>
              <p:nvPr userDrawn="1"/>
            </p:nvSpPr>
            <p:spPr bwMode="gray">
              <a:xfrm>
                <a:off x="4511163" y="2653128"/>
                <a:ext cx="465032"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1" name="Rectangle 51"/>
              <p:cNvSpPr>
                <a:spLocks noChangeArrowheads="1"/>
              </p:cNvSpPr>
              <p:nvPr userDrawn="1"/>
            </p:nvSpPr>
            <p:spPr bwMode="gray">
              <a:xfrm>
                <a:off x="4585900"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2" name="Rectangle 52"/>
              <p:cNvSpPr>
                <a:spLocks noChangeArrowheads="1"/>
              </p:cNvSpPr>
              <p:nvPr userDrawn="1"/>
            </p:nvSpPr>
            <p:spPr bwMode="gray">
              <a:xfrm>
                <a:off x="4673093"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3" name="Rectangle 53"/>
              <p:cNvSpPr>
                <a:spLocks noChangeArrowheads="1"/>
              </p:cNvSpPr>
              <p:nvPr userDrawn="1"/>
            </p:nvSpPr>
            <p:spPr bwMode="gray">
              <a:xfrm>
                <a:off x="4764438"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4" name="Rectangle 54"/>
              <p:cNvSpPr>
                <a:spLocks noChangeArrowheads="1"/>
              </p:cNvSpPr>
              <p:nvPr userDrawn="1"/>
            </p:nvSpPr>
            <p:spPr bwMode="gray">
              <a:xfrm>
                <a:off x="485163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5" name="Rectangle 55"/>
              <p:cNvSpPr>
                <a:spLocks noChangeArrowheads="1"/>
              </p:cNvSpPr>
              <p:nvPr userDrawn="1"/>
            </p:nvSpPr>
            <p:spPr bwMode="gray">
              <a:xfrm>
                <a:off x="5432923" y="2653128"/>
                <a:ext cx="456728"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6" name="Rectangle 56"/>
              <p:cNvSpPr>
                <a:spLocks noChangeArrowheads="1"/>
              </p:cNvSpPr>
              <p:nvPr userDrawn="1"/>
            </p:nvSpPr>
            <p:spPr bwMode="gray">
              <a:xfrm>
                <a:off x="5432923" y="2653128"/>
                <a:ext cx="456728"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7" name="Rectangle 57"/>
              <p:cNvSpPr>
                <a:spLocks noChangeArrowheads="1"/>
              </p:cNvSpPr>
              <p:nvPr userDrawn="1"/>
            </p:nvSpPr>
            <p:spPr bwMode="gray">
              <a:xfrm>
                <a:off x="4976195" y="2404004"/>
                <a:ext cx="456728" cy="9425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8" name="Rectangle 58"/>
              <p:cNvSpPr>
                <a:spLocks noChangeArrowheads="1"/>
              </p:cNvSpPr>
              <p:nvPr userDrawn="1"/>
            </p:nvSpPr>
            <p:spPr bwMode="gray">
              <a:xfrm>
                <a:off x="5046779"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9" name="Rectangle 59"/>
              <p:cNvSpPr>
                <a:spLocks noChangeArrowheads="1"/>
              </p:cNvSpPr>
              <p:nvPr userDrawn="1"/>
            </p:nvSpPr>
            <p:spPr bwMode="gray">
              <a:xfrm>
                <a:off x="5138125"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Rectangle 60"/>
              <p:cNvSpPr>
                <a:spLocks noChangeArrowheads="1"/>
              </p:cNvSpPr>
              <p:nvPr userDrawn="1"/>
            </p:nvSpPr>
            <p:spPr bwMode="gray">
              <a:xfrm>
                <a:off x="5225320"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Rectangle 61"/>
              <p:cNvSpPr>
                <a:spLocks noChangeArrowheads="1"/>
              </p:cNvSpPr>
              <p:nvPr userDrawn="1"/>
            </p:nvSpPr>
            <p:spPr bwMode="gray">
              <a:xfrm>
                <a:off x="5312512"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Rectangle 62"/>
              <p:cNvSpPr>
                <a:spLocks noChangeArrowheads="1"/>
              </p:cNvSpPr>
              <p:nvPr userDrawn="1"/>
            </p:nvSpPr>
            <p:spPr bwMode="gray">
              <a:xfrm>
                <a:off x="5046779"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Rectangle 63"/>
              <p:cNvSpPr>
                <a:spLocks noChangeArrowheads="1"/>
              </p:cNvSpPr>
              <p:nvPr userDrawn="1"/>
            </p:nvSpPr>
            <p:spPr bwMode="gray">
              <a:xfrm>
                <a:off x="5138125"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Rectangle 64"/>
              <p:cNvSpPr>
                <a:spLocks noChangeArrowheads="1"/>
              </p:cNvSpPr>
              <p:nvPr userDrawn="1"/>
            </p:nvSpPr>
            <p:spPr bwMode="gray">
              <a:xfrm>
                <a:off x="5225320"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Rectangle 65"/>
              <p:cNvSpPr>
                <a:spLocks noChangeArrowheads="1"/>
              </p:cNvSpPr>
              <p:nvPr userDrawn="1"/>
            </p:nvSpPr>
            <p:spPr bwMode="gray">
              <a:xfrm>
                <a:off x="5312512"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Rectangle 66"/>
              <p:cNvSpPr>
                <a:spLocks noChangeArrowheads="1"/>
              </p:cNvSpPr>
              <p:nvPr userDrawn="1"/>
            </p:nvSpPr>
            <p:spPr bwMode="gray">
              <a:xfrm>
                <a:off x="5046779"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Rectangle 67"/>
              <p:cNvSpPr>
                <a:spLocks noChangeArrowheads="1"/>
              </p:cNvSpPr>
              <p:nvPr userDrawn="1"/>
            </p:nvSpPr>
            <p:spPr bwMode="gray">
              <a:xfrm>
                <a:off x="5138125"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Rectangle 68"/>
              <p:cNvSpPr>
                <a:spLocks noChangeArrowheads="1"/>
              </p:cNvSpPr>
              <p:nvPr userDrawn="1"/>
            </p:nvSpPr>
            <p:spPr bwMode="gray">
              <a:xfrm>
                <a:off x="5225320"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Rectangle 69"/>
              <p:cNvSpPr>
                <a:spLocks noChangeArrowheads="1"/>
              </p:cNvSpPr>
              <p:nvPr userDrawn="1"/>
            </p:nvSpPr>
            <p:spPr bwMode="gray">
              <a:xfrm>
                <a:off x="5312512"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Rectangle 70"/>
              <p:cNvSpPr>
                <a:spLocks noChangeArrowheads="1"/>
              </p:cNvSpPr>
              <p:nvPr userDrawn="1"/>
            </p:nvSpPr>
            <p:spPr bwMode="gray">
              <a:xfrm>
                <a:off x="5046779"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Rectangle 71"/>
              <p:cNvSpPr>
                <a:spLocks noChangeArrowheads="1"/>
              </p:cNvSpPr>
              <p:nvPr userDrawn="1"/>
            </p:nvSpPr>
            <p:spPr bwMode="gray">
              <a:xfrm>
                <a:off x="5138125"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Rectangle 72"/>
              <p:cNvSpPr>
                <a:spLocks noChangeArrowheads="1"/>
              </p:cNvSpPr>
              <p:nvPr userDrawn="1"/>
            </p:nvSpPr>
            <p:spPr bwMode="gray">
              <a:xfrm>
                <a:off x="5225320"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Rectangle 73"/>
              <p:cNvSpPr>
                <a:spLocks noChangeArrowheads="1"/>
              </p:cNvSpPr>
              <p:nvPr userDrawn="1"/>
            </p:nvSpPr>
            <p:spPr bwMode="gray">
              <a:xfrm>
                <a:off x="5312512"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Rectangle 74"/>
              <p:cNvSpPr>
                <a:spLocks noChangeArrowheads="1"/>
              </p:cNvSpPr>
              <p:nvPr userDrawn="1"/>
            </p:nvSpPr>
            <p:spPr bwMode="gray">
              <a:xfrm>
                <a:off x="5046779"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Rectangle 75"/>
              <p:cNvSpPr>
                <a:spLocks noChangeArrowheads="1"/>
              </p:cNvSpPr>
              <p:nvPr userDrawn="1"/>
            </p:nvSpPr>
            <p:spPr bwMode="gray">
              <a:xfrm>
                <a:off x="5138125"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Rectangle 76"/>
              <p:cNvSpPr>
                <a:spLocks noChangeArrowheads="1"/>
              </p:cNvSpPr>
              <p:nvPr userDrawn="1"/>
            </p:nvSpPr>
            <p:spPr bwMode="gray">
              <a:xfrm>
                <a:off x="5225320"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Rectangle 77"/>
              <p:cNvSpPr>
                <a:spLocks noChangeArrowheads="1"/>
              </p:cNvSpPr>
              <p:nvPr userDrawn="1"/>
            </p:nvSpPr>
            <p:spPr bwMode="gray">
              <a:xfrm>
                <a:off x="5312512"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Rectangle 78"/>
              <p:cNvSpPr>
                <a:spLocks noChangeArrowheads="1"/>
              </p:cNvSpPr>
              <p:nvPr userDrawn="1"/>
            </p:nvSpPr>
            <p:spPr bwMode="gray">
              <a:xfrm>
                <a:off x="5046779"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Rectangle 79"/>
              <p:cNvSpPr>
                <a:spLocks noChangeArrowheads="1"/>
              </p:cNvSpPr>
              <p:nvPr userDrawn="1"/>
            </p:nvSpPr>
            <p:spPr bwMode="gray">
              <a:xfrm>
                <a:off x="5138125"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Rectangle 80"/>
              <p:cNvSpPr>
                <a:spLocks noChangeArrowheads="1"/>
              </p:cNvSpPr>
              <p:nvPr userDrawn="1"/>
            </p:nvSpPr>
            <p:spPr bwMode="gray">
              <a:xfrm>
                <a:off x="5225320"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Rectangle 81"/>
              <p:cNvSpPr>
                <a:spLocks noChangeArrowheads="1"/>
              </p:cNvSpPr>
              <p:nvPr userDrawn="1"/>
            </p:nvSpPr>
            <p:spPr bwMode="gray">
              <a:xfrm>
                <a:off x="5312512"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Rectangle 82"/>
              <p:cNvSpPr>
                <a:spLocks noChangeArrowheads="1"/>
              </p:cNvSpPr>
              <p:nvPr userDrawn="1"/>
            </p:nvSpPr>
            <p:spPr bwMode="gray">
              <a:xfrm>
                <a:off x="5046779"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3" name="Rectangle 83"/>
              <p:cNvSpPr>
                <a:spLocks noChangeArrowheads="1"/>
              </p:cNvSpPr>
              <p:nvPr userDrawn="1"/>
            </p:nvSpPr>
            <p:spPr bwMode="gray">
              <a:xfrm>
                <a:off x="5138125"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4" name="Rectangle 84"/>
              <p:cNvSpPr>
                <a:spLocks noChangeArrowheads="1"/>
              </p:cNvSpPr>
              <p:nvPr userDrawn="1"/>
            </p:nvSpPr>
            <p:spPr bwMode="gray">
              <a:xfrm>
                <a:off x="5225320"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Rectangle 85"/>
              <p:cNvSpPr>
                <a:spLocks noChangeArrowheads="1"/>
              </p:cNvSpPr>
              <p:nvPr userDrawn="1"/>
            </p:nvSpPr>
            <p:spPr bwMode="gray">
              <a:xfrm>
                <a:off x="5312512"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Rectangle 86"/>
              <p:cNvSpPr>
                <a:spLocks noChangeArrowheads="1"/>
              </p:cNvSpPr>
              <p:nvPr userDrawn="1"/>
            </p:nvSpPr>
            <p:spPr bwMode="gray">
              <a:xfrm>
                <a:off x="4511163" y="2607454"/>
                <a:ext cx="465032"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7" name="Rectangle 87"/>
              <p:cNvSpPr>
                <a:spLocks noChangeArrowheads="1"/>
              </p:cNvSpPr>
              <p:nvPr userDrawn="1"/>
            </p:nvSpPr>
            <p:spPr bwMode="gray">
              <a:xfrm>
                <a:off x="4976195" y="2358330"/>
                <a:ext cx="456728" cy="4567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8" name="Rectangle 88"/>
              <p:cNvSpPr>
                <a:spLocks noChangeArrowheads="1"/>
              </p:cNvSpPr>
              <p:nvPr userDrawn="1"/>
            </p:nvSpPr>
            <p:spPr bwMode="gray">
              <a:xfrm>
                <a:off x="5432923" y="2607454"/>
                <a:ext cx="456728"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Rectangle 89"/>
              <p:cNvSpPr>
                <a:spLocks noChangeArrowheads="1"/>
              </p:cNvSpPr>
              <p:nvPr userDrawn="1"/>
            </p:nvSpPr>
            <p:spPr bwMode="gray">
              <a:xfrm>
                <a:off x="5503507"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Rectangle 90"/>
              <p:cNvSpPr>
                <a:spLocks noChangeArrowheads="1"/>
              </p:cNvSpPr>
              <p:nvPr userDrawn="1"/>
            </p:nvSpPr>
            <p:spPr bwMode="gray">
              <a:xfrm>
                <a:off x="559485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91"/>
              <p:cNvSpPr>
                <a:spLocks noChangeArrowheads="1"/>
              </p:cNvSpPr>
              <p:nvPr userDrawn="1"/>
            </p:nvSpPr>
            <p:spPr bwMode="gray">
              <a:xfrm>
                <a:off x="5682048"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2" name="Rectangle 92"/>
              <p:cNvSpPr>
                <a:spLocks noChangeArrowheads="1"/>
              </p:cNvSpPr>
              <p:nvPr userDrawn="1"/>
            </p:nvSpPr>
            <p:spPr bwMode="gray">
              <a:xfrm>
                <a:off x="577339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3" name="Rectangle 93"/>
              <p:cNvSpPr>
                <a:spLocks noChangeArrowheads="1"/>
              </p:cNvSpPr>
              <p:nvPr userDrawn="1"/>
            </p:nvSpPr>
            <p:spPr bwMode="gray">
              <a:xfrm>
                <a:off x="4386601" y="3346523"/>
                <a:ext cx="1635917"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4" name="Freeform 94"/>
              <p:cNvSpPr>
                <a:spLocks/>
              </p:cNvSpPr>
              <p:nvPr userDrawn="1"/>
            </p:nvSpPr>
            <p:spPr bwMode="gray">
              <a:xfrm>
                <a:off x="6516613" y="1332769"/>
                <a:ext cx="1307904" cy="664332"/>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5" name="Freeform 95"/>
              <p:cNvSpPr>
                <a:spLocks/>
              </p:cNvSpPr>
              <p:nvPr userDrawn="1"/>
            </p:nvSpPr>
            <p:spPr bwMode="gray">
              <a:xfrm>
                <a:off x="6998254" y="1258032"/>
                <a:ext cx="24912" cy="278190"/>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6" name="Oval 96"/>
              <p:cNvSpPr>
                <a:spLocks noChangeArrowheads="1"/>
              </p:cNvSpPr>
              <p:nvPr userDrawn="1"/>
            </p:nvSpPr>
            <p:spPr bwMode="gray">
              <a:xfrm>
                <a:off x="6541526" y="1224815"/>
                <a:ext cx="938368" cy="9134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7" name="Freeform 97"/>
              <p:cNvSpPr>
                <a:spLocks/>
              </p:cNvSpPr>
              <p:nvPr userDrawn="1"/>
            </p:nvSpPr>
            <p:spPr bwMode="gray">
              <a:xfrm>
                <a:off x="6520766" y="1498852"/>
                <a:ext cx="593748" cy="373687"/>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8" name="Freeform 98"/>
              <p:cNvSpPr>
                <a:spLocks/>
              </p:cNvSpPr>
              <p:nvPr userDrawn="1"/>
            </p:nvSpPr>
            <p:spPr bwMode="gray">
              <a:xfrm>
                <a:off x="6520766" y="1498852"/>
                <a:ext cx="531465" cy="373687"/>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9" name="Freeform 99"/>
              <p:cNvSpPr>
                <a:spLocks/>
              </p:cNvSpPr>
              <p:nvPr userDrawn="1"/>
            </p:nvSpPr>
            <p:spPr bwMode="gray">
              <a:xfrm>
                <a:off x="8040425" y="1432419"/>
                <a:ext cx="506553" cy="249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0" name="Freeform 100"/>
              <p:cNvSpPr>
                <a:spLocks/>
              </p:cNvSpPr>
              <p:nvPr userDrawn="1"/>
            </p:nvSpPr>
            <p:spPr bwMode="gray">
              <a:xfrm>
                <a:off x="7936622" y="1519611"/>
                <a:ext cx="506553" cy="20762"/>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1" name="Freeform 101"/>
              <p:cNvSpPr>
                <a:spLocks/>
              </p:cNvSpPr>
              <p:nvPr userDrawn="1"/>
            </p:nvSpPr>
            <p:spPr bwMode="gray">
              <a:xfrm>
                <a:off x="7081295" y="4326412"/>
                <a:ext cx="66433" cy="332166"/>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2" name="Freeform 102"/>
              <p:cNvSpPr>
                <a:spLocks/>
              </p:cNvSpPr>
              <p:nvPr userDrawn="1"/>
            </p:nvSpPr>
            <p:spPr bwMode="gray">
              <a:xfrm>
                <a:off x="7081295" y="4326412"/>
                <a:ext cx="29066" cy="332166"/>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3" name="Freeform 103"/>
              <p:cNvSpPr>
                <a:spLocks/>
              </p:cNvSpPr>
              <p:nvPr userDrawn="1"/>
            </p:nvSpPr>
            <p:spPr bwMode="gray">
              <a:xfrm>
                <a:off x="6607959" y="3819859"/>
                <a:ext cx="257429" cy="261582"/>
              </a:xfrm>
              <a:custGeom>
                <a:avLst/>
                <a:gdLst>
                  <a:gd name="T0" fmla="*/ 62 w 62"/>
                  <a:gd name="T1" fmla="*/ 41 h 63"/>
                  <a:gd name="T2" fmla="*/ 40 w 62"/>
                  <a:gd name="T3" fmla="*/ 63 h 63"/>
                  <a:gd name="T4" fmla="*/ 0 w 62"/>
                  <a:gd name="T5" fmla="*/ 22 h 63"/>
                  <a:gd name="T6" fmla="*/ 21 w 62"/>
                  <a:gd name="T7" fmla="*/ 0 h 63"/>
                  <a:gd name="T8" fmla="*/ 62 w 62"/>
                  <a:gd name="T9" fmla="*/ 41 h 63"/>
                </a:gdLst>
                <a:ahLst/>
                <a:cxnLst>
                  <a:cxn ang="0">
                    <a:pos x="T0" y="T1"/>
                  </a:cxn>
                  <a:cxn ang="0">
                    <a:pos x="T2" y="T3"/>
                  </a:cxn>
                  <a:cxn ang="0">
                    <a:pos x="T4" y="T5"/>
                  </a:cxn>
                  <a:cxn ang="0">
                    <a:pos x="T6" y="T7"/>
                  </a:cxn>
                  <a:cxn ang="0">
                    <a:pos x="T8" y="T9"/>
                  </a:cxn>
                </a:cxnLst>
                <a:rect l="0" t="0" r="r" b="b"/>
                <a:pathLst>
                  <a:path w="62" h="63">
                    <a:moveTo>
                      <a:pt x="62" y="41"/>
                    </a:moveTo>
                    <a:lnTo>
                      <a:pt x="40" y="63"/>
                    </a:lnTo>
                    <a:lnTo>
                      <a:pt x="0" y="22"/>
                    </a:lnTo>
                    <a:lnTo>
                      <a:pt x="21" y="0"/>
                    </a:lnTo>
                    <a:lnTo>
                      <a:pt x="62" y="4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4" name="Freeform 104"/>
              <p:cNvSpPr>
                <a:spLocks/>
              </p:cNvSpPr>
              <p:nvPr userDrawn="1"/>
            </p:nvSpPr>
            <p:spPr bwMode="gray">
              <a:xfrm>
                <a:off x="6180296" y="3396348"/>
                <a:ext cx="498249" cy="498249"/>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5" name="Freeform 105"/>
              <p:cNvSpPr>
                <a:spLocks/>
              </p:cNvSpPr>
              <p:nvPr userDrawn="1"/>
            </p:nvSpPr>
            <p:spPr bwMode="gray">
              <a:xfrm>
                <a:off x="6732521" y="3948575"/>
                <a:ext cx="842872" cy="834568"/>
              </a:xfrm>
              <a:custGeom>
                <a:avLst/>
                <a:gdLst>
                  <a:gd name="T0" fmla="*/ 203 w 203"/>
                  <a:gd name="T1" fmla="*/ 171 h 201"/>
                  <a:gd name="T2" fmla="*/ 173 w 203"/>
                  <a:gd name="T3" fmla="*/ 201 h 201"/>
                  <a:gd name="T4" fmla="*/ 0 w 203"/>
                  <a:gd name="T5" fmla="*/ 30 h 201"/>
                  <a:gd name="T6" fmla="*/ 30 w 203"/>
                  <a:gd name="T7" fmla="*/ 0 h 201"/>
                  <a:gd name="T8" fmla="*/ 203 w 203"/>
                  <a:gd name="T9" fmla="*/ 171 h 201"/>
                </a:gdLst>
                <a:ahLst/>
                <a:cxnLst>
                  <a:cxn ang="0">
                    <a:pos x="T0" y="T1"/>
                  </a:cxn>
                  <a:cxn ang="0">
                    <a:pos x="T2" y="T3"/>
                  </a:cxn>
                  <a:cxn ang="0">
                    <a:pos x="T4" y="T5"/>
                  </a:cxn>
                  <a:cxn ang="0">
                    <a:pos x="T6" y="T7"/>
                  </a:cxn>
                  <a:cxn ang="0">
                    <a:pos x="T8" y="T9"/>
                  </a:cxn>
                </a:cxnLst>
                <a:rect l="0" t="0" r="r" b="b"/>
                <a:pathLst>
                  <a:path w="203" h="201">
                    <a:moveTo>
                      <a:pt x="203" y="171"/>
                    </a:moveTo>
                    <a:lnTo>
                      <a:pt x="173" y="201"/>
                    </a:lnTo>
                    <a:lnTo>
                      <a:pt x="0" y="30"/>
                    </a:lnTo>
                    <a:lnTo>
                      <a:pt x="30" y="0"/>
                    </a:lnTo>
                    <a:lnTo>
                      <a:pt x="203"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6" name="Freeform 106"/>
              <p:cNvSpPr>
                <a:spLocks/>
              </p:cNvSpPr>
              <p:nvPr userDrawn="1"/>
            </p:nvSpPr>
            <p:spPr bwMode="gray">
              <a:xfrm>
                <a:off x="6578895" y="3794947"/>
                <a:ext cx="145324" cy="141170"/>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7" name="Freeform 107"/>
              <p:cNvSpPr>
                <a:spLocks/>
              </p:cNvSpPr>
              <p:nvPr userDrawn="1"/>
            </p:nvSpPr>
            <p:spPr bwMode="gray">
              <a:xfrm>
                <a:off x="6288250" y="3508455"/>
                <a:ext cx="112107" cy="112107"/>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8" name="Freeform 108"/>
              <p:cNvSpPr>
                <a:spLocks/>
              </p:cNvSpPr>
              <p:nvPr userDrawn="1"/>
            </p:nvSpPr>
            <p:spPr bwMode="gray">
              <a:xfrm>
                <a:off x="6823866" y="3952726"/>
                <a:ext cx="751526" cy="714157"/>
              </a:xfrm>
              <a:custGeom>
                <a:avLst/>
                <a:gdLst>
                  <a:gd name="T0" fmla="*/ 181 w 181"/>
                  <a:gd name="T1" fmla="*/ 170 h 172"/>
                  <a:gd name="T2" fmla="*/ 178 w 181"/>
                  <a:gd name="T3" fmla="*/ 172 h 172"/>
                  <a:gd name="T4" fmla="*/ 0 w 181"/>
                  <a:gd name="T5" fmla="*/ 11 h 172"/>
                  <a:gd name="T6" fmla="*/ 11 w 181"/>
                  <a:gd name="T7" fmla="*/ 0 h 172"/>
                  <a:gd name="T8" fmla="*/ 181 w 181"/>
                  <a:gd name="T9" fmla="*/ 170 h 172"/>
                </a:gdLst>
                <a:ahLst/>
                <a:cxnLst>
                  <a:cxn ang="0">
                    <a:pos x="T0" y="T1"/>
                  </a:cxn>
                  <a:cxn ang="0">
                    <a:pos x="T2" y="T3"/>
                  </a:cxn>
                  <a:cxn ang="0">
                    <a:pos x="T4" y="T5"/>
                  </a:cxn>
                  <a:cxn ang="0">
                    <a:pos x="T6" y="T7"/>
                  </a:cxn>
                  <a:cxn ang="0">
                    <a:pos x="T8" y="T9"/>
                  </a:cxn>
                </a:cxnLst>
                <a:rect l="0" t="0" r="r" b="b"/>
                <a:pathLst>
                  <a:path w="181" h="172">
                    <a:moveTo>
                      <a:pt x="181" y="170"/>
                    </a:moveTo>
                    <a:lnTo>
                      <a:pt x="178" y="172"/>
                    </a:lnTo>
                    <a:lnTo>
                      <a:pt x="0" y="11"/>
                    </a:lnTo>
                    <a:lnTo>
                      <a:pt x="11" y="0"/>
                    </a:lnTo>
                    <a:lnTo>
                      <a:pt x="181" y="17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9" name="Freeform 109"/>
              <p:cNvSpPr>
                <a:spLocks/>
              </p:cNvSpPr>
              <p:nvPr userDrawn="1"/>
            </p:nvSpPr>
            <p:spPr bwMode="gray">
              <a:xfrm>
                <a:off x="6740825" y="4031616"/>
                <a:ext cx="718310" cy="751527"/>
              </a:xfrm>
              <a:custGeom>
                <a:avLst/>
                <a:gdLst>
                  <a:gd name="T0" fmla="*/ 171 w 173"/>
                  <a:gd name="T1" fmla="*/ 181 h 181"/>
                  <a:gd name="T2" fmla="*/ 173 w 173"/>
                  <a:gd name="T3" fmla="*/ 178 h 181"/>
                  <a:gd name="T4" fmla="*/ 11 w 173"/>
                  <a:gd name="T5" fmla="*/ 0 h 181"/>
                  <a:gd name="T6" fmla="*/ 0 w 173"/>
                  <a:gd name="T7" fmla="*/ 12 h 181"/>
                  <a:gd name="T8" fmla="*/ 171 w 173"/>
                  <a:gd name="T9" fmla="*/ 181 h 181"/>
                </a:gdLst>
                <a:ahLst/>
                <a:cxnLst>
                  <a:cxn ang="0">
                    <a:pos x="T0" y="T1"/>
                  </a:cxn>
                  <a:cxn ang="0">
                    <a:pos x="T2" y="T3"/>
                  </a:cxn>
                  <a:cxn ang="0">
                    <a:pos x="T4" y="T5"/>
                  </a:cxn>
                  <a:cxn ang="0">
                    <a:pos x="T6" y="T7"/>
                  </a:cxn>
                  <a:cxn ang="0">
                    <a:pos x="T8" y="T9"/>
                  </a:cxn>
                </a:cxnLst>
                <a:rect l="0" t="0" r="r" b="b"/>
                <a:pathLst>
                  <a:path w="173" h="181">
                    <a:moveTo>
                      <a:pt x="171" y="181"/>
                    </a:moveTo>
                    <a:lnTo>
                      <a:pt x="173" y="178"/>
                    </a:lnTo>
                    <a:lnTo>
                      <a:pt x="11" y="0"/>
                    </a:lnTo>
                    <a:lnTo>
                      <a:pt x="0" y="12"/>
                    </a:lnTo>
                    <a:lnTo>
                      <a:pt x="171" y="18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0" name="Freeform 110"/>
              <p:cNvSpPr>
                <a:spLocks/>
              </p:cNvSpPr>
              <p:nvPr userDrawn="1"/>
            </p:nvSpPr>
            <p:spPr bwMode="gray">
              <a:xfrm>
                <a:off x="6894453" y="4658578"/>
                <a:ext cx="714157" cy="10380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1" name="Oval 111"/>
              <p:cNvSpPr>
                <a:spLocks noChangeArrowheads="1"/>
              </p:cNvSpPr>
              <p:nvPr userDrawn="1"/>
            </p:nvSpPr>
            <p:spPr bwMode="gray">
              <a:xfrm>
                <a:off x="6570591"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2" name="Oval 112"/>
              <p:cNvSpPr>
                <a:spLocks noChangeArrowheads="1"/>
              </p:cNvSpPr>
              <p:nvPr userDrawn="1"/>
            </p:nvSpPr>
            <p:spPr bwMode="gray">
              <a:xfrm>
                <a:off x="6977494"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2" name="Oval 113"/>
              <p:cNvSpPr>
                <a:spLocks noChangeArrowheads="1"/>
              </p:cNvSpPr>
              <p:nvPr userDrawn="1"/>
            </p:nvSpPr>
            <p:spPr bwMode="gray">
              <a:xfrm>
                <a:off x="7288899"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3" name="Freeform 114"/>
              <p:cNvSpPr>
                <a:spLocks/>
              </p:cNvSpPr>
              <p:nvPr userDrawn="1"/>
            </p:nvSpPr>
            <p:spPr bwMode="gray">
              <a:xfrm>
                <a:off x="6421117" y="4455128"/>
                <a:ext cx="365382" cy="435969"/>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4" name="Freeform 115"/>
              <p:cNvSpPr>
                <a:spLocks/>
              </p:cNvSpPr>
              <p:nvPr userDrawn="1"/>
            </p:nvSpPr>
            <p:spPr bwMode="gray">
              <a:xfrm>
                <a:off x="6782346" y="4762381"/>
                <a:ext cx="415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5" name="Freeform 116"/>
              <p:cNvSpPr>
                <a:spLocks/>
              </p:cNvSpPr>
              <p:nvPr userDrawn="1"/>
            </p:nvSpPr>
            <p:spPr bwMode="gray">
              <a:xfrm>
                <a:off x="6421117" y="4455128"/>
                <a:ext cx="137020" cy="435969"/>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6" name="Freeform 117"/>
              <p:cNvSpPr>
                <a:spLocks/>
              </p:cNvSpPr>
              <p:nvPr userDrawn="1"/>
            </p:nvSpPr>
            <p:spPr bwMode="gray">
              <a:xfrm>
                <a:off x="6653633" y="4455128"/>
                <a:ext cx="971585" cy="435969"/>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7" name="Freeform 118"/>
              <p:cNvSpPr>
                <a:spLocks/>
              </p:cNvSpPr>
              <p:nvPr userDrawn="1"/>
            </p:nvSpPr>
            <p:spPr bwMode="gray">
              <a:xfrm>
                <a:off x="6653633" y="4455128"/>
                <a:ext cx="323862" cy="435969"/>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8" name="Freeform 119"/>
              <p:cNvSpPr>
                <a:spLocks/>
              </p:cNvSpPr>
              <p:nvPr userDrawn="1"/>
            </p:nvSpPr>
            <p:spPr bwMode="gray">
              <a:xfrm>
                <a:off x="6678545" y="48703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9" name="Freeform 120"/>
              <p:cNvSpPr>
                <a:spLocks/>
              </p:cNvSpPr>
              <p:nvPr userDrawn="1"/>
            </p:nvSpPr>
            <p:spPr bwMode="gray">
              <a:xfrm>
                <a:off x="6678545" y="4874486"/>
                <a:ext cx="0" cy="4153"/>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0" name="Freeform 121"/>
              <p:cNvSpPr>
                <a:spLocks/>
              </p:cNvSpPr>
              <p:nvPr userDrawn="1"/>
            </p:nvSpPr>
            <p:spPr bwMode="gray">
              <a:xfrm>
                <a:off x="6678545" y="4862031"/>
                <a:ext cx="0" cy="415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1" name="Freeform 122"/>
              <p:cNvSpPr>
                <a:spLocks/>
              </p:cNvSpPr>
              <p:nvPr userDrawn="1"/>
            </p:nvSpPr>
            <p:spPr bwMode="gray">
              <a:xfrm>
                <a:off x="6678545" y="48827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2" name="Freeform 123"/>
              <p:cNvSpPr>
                <a:spLocks/>
              </p:cNvSpPr>
              <p:nvPr userDrawn="1"/>
            </p:nvSpPr>
            <p:spPr bwMode="gray">
              <a:xfrm>
                <a:off x="6699304" y="4762381"/>
                <a:ext cx="925914" cy="128716"/>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3" name="Freeform 124"/>
              <p:cNvSpPr>
                <a:spLocks/>
              </p:cNvSpPr>
              <p:nvPr userDrawn="1"/>
            </p:nvSpPr>
            <p:spPr bwMode="gray">
              <a:xfrm>
                <a:off x="6715913" y="4500799"/>
                <a:ext cx="220061" cy="261582"/>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4" name="Freeform 125"/>
              <p:cNvSpPr>
                <a:spLocks/>
              </p:cNvSpPr>
              <p:nvPr userDrawn="1"/>
            </p:nvSpPr>
            <p:spPr bwMode="gray">
              <a:xfrm>
                <a:off x="6715913" y="4500799"/>
                <a:ext cx="220061" cy="261582"/>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5" name="Oval 126"/>
              <p:cNvSpPr>
                <a:spLocks noChangeArrowheads="1"/>
              </p:cNvSpPr>
              <p:nvPr userDrawn="1"/>
            </p:nvSpPr>
            <p:spPr bwMode="gray">
              <a:xfrm>
                <a:off x="6724217"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6" name="Oval 127"/>
              <p:cNvSpPr>
                <a:spLocks noChangeArrowheads="1"/>
              </p:cNvSpPr>
              <p:nvPr userDrawn="1"/>
            </p:nvSpPr>
            <p:spPr bwMode="gray">
              <a:xfrm>
                <a:off x="6769891" y="4837118"/>
                <a:ext cx="112107"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7" name="Oval 128"/>
              <p:cNvSpPr>
                <a:spLocks noChangeArrowheads="1"/>
              </p:cNvSpPr>
              <p:nvPr userDrawn="1"/>
            </p:nvSpPr>
            <p:spPr bwMode="gray">
              <a:xfrm>
                <a:off x="7351181"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8" name="Oval 129"/>
              <p:cNvSpPr>
                <a:spLocks noChangeArrowheads="1"/>
              </p:cNvSpPr>
              <p:nvPr userDrawn="1"/>
            </p:nvSpPr>
            <p:spPr bwMode="gray">
              <a:xfrm>
                <a:off x="7396853"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9" name="Oval 130"/>
              <p:cNvSpPr>
                <a:spLocks noChangeArrowheads="1"/>
              </p:cNvSpPr>
              <p:nvPr userDrawn="1"/>
            </p:nvSpPr>
            <p:spPr bwMode="gray">
              <a:xfrm>
                <a:off x="7135273"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0" name="Oval 131"/>
              <p:cNvSpPr>
                <a:spLocks noChangeArrowheads="1"/>
              </p:cNvSpPr>
              <p:nvPr userDrawn="1"/>
            </p:nvSpPr>
            <p:spPr bwMode="gray">
              <a:xfrm>
                <a:off x="7180945"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1" name="Freeform 132"/>
              <p:cNvSpPr>
                <a:spLocks/>
              </p:cNvSpPr>
              <p:nvPr userDrawn="1"/>
            </p:nvSpPr>
            <p:spPr bwMode="gray">
              <a:xfrm>
                <a:off x="6769891" y="4853727"/>
                <a:ext cx="91346" cy="91346"/>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2" name="Freeform 133"/>
              <p:cNvSpPr>
                <a:spLocks/>
              </p:cNvSpPr>
              <p:nvPr userDrawn="1"/>
            </p:nvSpPr>
            <p:spPr bwMode="gray">
              <a:xfrm>
                <a:off x="7180945"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3" name="Freeform 134"/>
              <p:cNvSpPr>
                <a:spLocks/>
              </p:cNvSpPr>
              <p:nvPr userDrawn="1"/>
            </p:nvSpPr>
            <p:spPr bwMode="gray">
              <a:xfrm>
                <a:off x="7396853"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4" name="Freeform 135"/>
              <p:cNvSpPr>
                <a:spLocks/>
              </p:cNvSpPr>
              <p:nvPr userDrawn="1"/>
            </p:nvSpPr>
            <p:spPr bwMode="gray">
              <a:xfrm>
                <a:off x="6491701" y="479974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5" name="Freeform 136"/>
              <p:cNvSpPr>
                <a:spLocks/>
              </p:cNvSpPr>
              <p:nvPr userDrawn="1"/>
            </p:nvSpPr>
            <p:spPr bwMode="gray">
              <a:xfrm>
                <a:off x="6491701" y="484126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6" name="Freeform 137"/>
              <p:cNvSpPr>
                <a:spLocks/>
              </p:cNvSpPr>
              <p:nvPr userDrawn="1"/>
            </p:nvSpPr>
            <p:spPr bwMode="gray">
              <a:xfrm>
                <a:off x="6454333" y="4500799"/>
                <a:ext cx="244974" cy="261582"/>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7" name="Freeform 138"/>
              <p:cNvSpPr>
                <a:spLocks/>
              </p:cNvSpPr>
              <p:nvPr userDrawn="1"/>
            </p:nvSpPr>
            <p:spPr bwMode="gray">
              <a:xfrm>
                <a:off x="6454333" y="4500799"/>
                <a:ext cx="199299" cy="261582"/>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8" name="Freeform 139"/>
              <p:cNvSpPr>
                <a:spLocks/>
              </p:cNvSpPr>
              <p:nvPr userDrawn="1"/>
            </p:nvSpPr>
            <p:spPr bwMode="gray">
              <a:xfrm>
                <a:off x="6213513" y="3429564"/>
                <a:ext cx="20762" cy="419361"/>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9" name="Freeform 140"/>
              <p:cNvSpPr>
                <a:spLocks/>
              </p:cNvSpPr>
              <p:nvPr userDrawn="1"/>
            </p:nvSpPr>
            <p:spPr bwMode="gray">
              <a:xfrm>
                <a:off x="6703458" y="3915358"/>
                <a:ext cx="186845" cy="18684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0" name="Freeform 141"/>
              <p:cNvSpPr>
                <a:spLocks/>
              </p:cNvSpPr>
              <p:nvPr userDrawn="1"/>
            </p:nvSpPr>
            <p:spPr bwMode="gray">
              <a:xfrm>
                <a:off x="6192751" y="3865533"/>
                <a:ext cx="149475" cy="112107"/>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1" name="Oval 142"/>
              <p:cNvSpPr>
                <a:spLocks noChangeArrowheads="1"/>
              </p:cNvSpPr>
              <p:nvPr userDrawn="1"/>
            </p:nvSpPr>
            <p:spPr bwMode="gray">
              <a:xfrm>
                <a:off x="6184447" y="3803251"/>
                <a:ext cx="78891" cy="78891"/>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2" name="Oval 143"/>
              <p:cNvSpPr>
                <a:spLocks noChangeArrowheads="1"/>
              </p:cNvSpPr>
              <p:nvPr userDrawn="1"/>
            </p:nvSpPr>
            <p:spPr bwMode="gray">
              <a:xfrm>
                <a:off x="6205209" y="3828163"/>
                <a:ext cx="37370" cy="33217"/>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3" name="Rectangle 144"/>
              <p:cNvSpPr>
                <a:spLocks noChangeArrowheads="1"/>
              </p:cNvSpPr>
              <p:nvPr userDrawn="1"/>
            </p:nvSpPr>
            <p:spPr bwMode="gray">
              <a:xfrm>
                <a:off x="5449532" y="3579039"/>
                <a:ext cx="211757" cy="5397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4" name="Rectangle 145"/>
              <p:cNvSpPr>
                <a:spLocks noChangeArrowheads="1"/>
              </p:cNvSpPr>
              <p:nvPr userDrawn="1"/>
            </p:nvSpPr>
            <p:spPr bwMode="gray">
              <a:xfrm>
                <a:off x="5449532" y="3633017"/>
                <a:ext cx="211757" cy="435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5" name="Freeform 146"/>
              <p:cNvSpPr>
                <a:spLocks/>
              </p:cNvSpPr>
              <p:nvPr userDrawn="1"/>
            </p:nvSpPr>
            <p:spPr bwMode="gray">
              <a:xfrm>
                <a:off x="5661286" y="4068984"/>
                <a:ext cx="672636" cy="294798"/>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6" name="Freeform 147"/>
              <p:cNvSpPr>
                <a:spLocks/>
              </p:cNvSpPr>
              <p:nvPr userDrawn="1"/>
            </p:nvSpPr>
            <p:spPr bwMode="gray">
              <a:xfrm>
                <a:off x="4403209" y="4347174"/>
                <a:ext cx="1735566" cy="294798"/>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7" name="Rectangle 148"/>
              <p:cNvSpPr>
                <a:spLocks noChangeArrowheads="1"/>
              </p:cNvSpPr>
              <p:nvPr userDrawn="1"/>
            </p:nvSpPr>
            <p:spPr bwMode="gray">
              <a:xfrm>
                <a:off x="4403209" y="4280741"/>
                <a:ext cx="1735566" cy="6643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8" name="Oval 149"/>
              <p:cNvSpPr>
                <a:spLocks noChangeArrowheads="1"/>
              </p:cNvSpPr>
              <p:nvPr userDrawn="1"/>
            </p:nvSpPr>
            <p:spPr bwMode="gray">
              <a:xfrm>
                <a:off x="4947130" y="4442670"/>
                <a:ext cx="74737"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669" name="Oval 150"/>
              <p:cNvSpPr>
                <a:spLocks noChangeArrowheads="1"/>
              </p:cNvSpPr>
              <p:nvPr userDrawn="1"/>
            </p:nvSpPr>
            <p:spPr bwMode="gray">
              <a:xfrm>
                <a:off x="508830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670" name="Oval 151"/>
              <p:cNvSpPr>
                <a:spLocks noChangeArrowheads="1"/>
              </p:cNvSpPr>
              <p:nvPr userDrawn="1"/>
            </p:nvSpPr>
            <p:spPr bwMode="gray">
              <a:xfrm>
                <a:off x="522947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671" name="Rectangle 152"/>
              <p:cNvSpPr>
                <a:spLocks noChangeArrowheads="1"/>
              </p:cNvSpPr>
              <p:nvPr userDrawn="1"/>
            </p:nvSpPr>
            <p:spPr bwMode="gray">
              <a:xfrm>
                <a:off x="5026020" y="4068984"/>
                <a:ext cx="211757" cy="21175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2" name="Rectangle 153"/>
              <p:cNvSpPr>
                <a:spLocks noChangeArrowheads="1"/>
              </p:cNvSpPr>
              <p:nvPr userDrawn="1"/>
            </p:nvSpPr>
            <p:spPr bwMode="gray">
              <a:xfrm>
                <a:off x="4814263" y="4068984"/>
                <a:ext cx="211757" cy="211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3" name="Rectangle 154"/>
              <p:cNvSpPr>
                <a:spLocks noChangeArrowheads="1"/>
              </p:cNvSpPr>
              <p:nvPr userDrawn="1"/>
            </p:nvSpPr>
            <p:spPr bwMode="gray">
              <a:xfrm>
                <a:off x="4814263"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4" name="Rectangle 155"/>
              <p:cNvSpPr>
                <a:spLocks noChangeArrowheads="1"/>
              </p:cNvSpPr>
              <p:nvPr userDrawn="1"/>
            </p:nvSpPr>
            <p:spPr bwMode="gray">
              <a:xfrm>
                <a:off x="5237775" y="4068984"/>
                <a:ext cx="211757" cy="211757"/>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5" name="Rectangle 156"/>
              <p:cNvSpPr>
                <a:spLocks noChangeArrowheads="1"/>
              </p:cNvSpPr>
              <p:nvPr userDrawn="1"/>
            </p:nvSpPr>
            <p:spPr bwMode="gray">
              <a:xfrm>
                <a:off x="5449532" y="4068984"/>
                <a:ext cx="211757" cy="21175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6" name="Rectangle 157"/>
              <p:cNvSpPr>
                <a:spLocks noChangeArrowheads="1"/>
              </p:cNvSpPr>
              <p:nvPr userDrawn="1"/>
            </p:nvSpPr>
            <p:spPr bwMode="gray">
              <a:xfrm>
                <a:off x="5026020" y="3861380"/>
                <a:ext cx="211757" cy="20760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7" name="Rectangle 158"/>
              <p:cNvSpPr>
                <a:spLocks noChangeArrowheads="1"/>
              </p:cNvSpPr>
              <p:nvPr userDrawn="1"/>
            </p:nvSpPr>
            <p:spPr bwMode="gray">
              <a:xfrm>
                <a:off x="5237775"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8" name="Rectangle 159"/>
              <p:cNvSpPr>
                <a:spLocks noChangeArrowheads="1"/>
              </p:cNvSpPr>
              <p:nvPr userDrawn="1"/>
            </p:nvSpPr>
            <p:spPr bwMode="gray">
              <a:xfrm>
                <a:off x="5520116" y="3703601"/>
                <a:ext cx="53978" cy="2989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9" name="Freeform 160"/>
              <p:cNvSpPr>
                <a:spLocks/>
              </p:cNvSpPr>
              <p:nvPr userDrawn="1"/>
            </p:nvSpPr>
            <p:spPr bwMode="gray">
              <a:xfrm>
                <a:off x="4868241" y="4579690"/>
                <a:ext cx="1125213" cy="66433"/>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0" name="Freeform 161"/>
              <p:cNvSpPr>
                <a:spLocks/>
              </p:cNvSpPr>
              <p:nvPr userDrawn="1"/>
            </p:nvSpPr>
            <p:spPr bwMode="gray">
              <a:xfrm>
                <a:off x="7234923" y="1843473"/>
                <a:ext cx="95499" cy="340470"/>
              </a:xfrm>
              <a:custGeom>
                <a:avLst/>
                <a:gdLst>
                  <a:gd name="T0" fmla="*/ 23 w 23"/>
                  <a:gd name="T1" fmla="*/ 82 h 82"/>
                  <a:gd name="T2" fmla="*/ 0 w 23"/>
                  <a:gd name="T3" fmla="*/ 82 h 82"/>
                  <a:gd name="T4" fmla="*/ 11 w 23"/>
                  <a:gd name="T5" fmla="*/ 0 h 82"/>
                  <a:gd name="T6" fmla="*/ 23 w 23"/>
                  <a:gd name="T7" fmla="*/ 82 h 82"/>
                </a:gdLst>
                <a:ahLst/>
                <a:cxnLst>
                  <a:cxn ang="0">
                    <a:pos x="T0" y="T1"/>
                  </a:cxn>
                  <a:cxn ang="0">
                    <a:pos x="T2" y="T3"/>
                  </a:cxn>
                  <a:cxn ang="0">
                    <a:pos x="T4" y="T5"/>
                  </a:cxn>
                  <a:cxn ang="0">
                    <a:pos x="T6" y="T7"/>
                  </a:cxn>
                </a:cxnLst>
                <a:rect l="0" t="0" r="r" b="b"/>
                <a:pathLst>
                  <a:path w="23" h="82">
                    <a:moveTo>
                      <a:pt x="23" y="82"/>
                    </a:moveTo>
                    <a:lnTo>
                      <a:pt x="0" y="82"/>
                    </a:lnTo>
                    <a:lnTo>
                      <a:pt x="11" y="0"/>
                    </a:lnTo>
                    <a:lnTo>
                      <a:pt x="23"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1" name="Freeform 162"/>
              <p:cNvSpPr>
                <a:spLocks/>
              </p:cNvSpPr>
              <p:nvPr userDrawn="1"/>
            </p:nvSpPr>
            <p:spPr bwMode="gray">
              <a:xfrm>
                <a:off x="7110361" y="2283592"/>
                <a:ext cx="340470" cy="950826"/>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2" name="Freeform 163"/>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3" name="Freeform 164"/>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4" name="Rectangle 165"/>
              <p:cNvSpPr>
                <a:spLocks noChangeArrowheads="1"/>
              </p:cNvSpPr>
              <p:nvPr userDrawn="1"/>
            </p:nvSpPr>
            <p:spPr bwMode="gray">
              <a:xfrm>
                <a:off x="7160186"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5" name="Rectangle 166"/>
              <p:cNvSpPr>
                <a:spLocks noChangeArrowheads="1"/>
              </p:cNvSpPr>
              <p:nvPr userDrawn="1"/>
            </p:nvSpPr>
            <p:spPr bwMode="gray">
              <a:xfrm>
                <a:off x="7193402"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6" name="Rectangle 167"/>
              <p:cNvSpPr>
                <a:spLocks noChangeArrowheads="1"/>
              </p:cNvSpPr>
              <p:nvPr userDrawn="1"/>
            </p:nvSpPr>
            <p:spPr bwMode="gray">
              <a:xfrm>
                <a:off x="7234923"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7" name="Rectangle 168"/>
              <p:cNvSpPr>
                <a:spLocks noChangeArrowheads="1"/>
              </p:cNvSpPr>
              <p:nvPr userDrawn="1"/>
            </p:nvSpPr>
            <p:spPr bwMode="gray">
              <a:xfrm>
                <a:off x="7272290"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8" name="Rectangle 169"/>
              <p:cNvSpPr>
                <a:spLocks noChangeArrowheads="1"/>
              </p:cNvSpPr>
              <p:nvPr userDrawn="1"/>
            </p:nvSpPr>
            <p:spPr bwMode="gray">
              <a:xfrm>
                <a:off x="7305507"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9" name="Rectangle 170"/>
              <p:cNvSpPr>
                <a:spLocks noChangeArrowheads="1"/>
              </p:cNvSpPr>
              <p:nvPr userDrawn="1"/>
            </p:nvSpPr>
            <p:spPr bwMode="gray">
              <a:xfrm>
                <a:off x="734702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0" name="Rectangle 171"/>
              <p:cNvSpPr>
                <a:spLocks noChangeArrowheads="1"/>
              </p:cNvSpPr>
              <p:nvPr userDrawn="1"/>
            </p:nvSpPr>
            <p:spPr bwMode="gray">
              <a:xfrm>
                <a:off x="738439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1" name="Freeform 172"/>
              <p:cNvSpPr>
                <a:spLocks noEditPoints="1"/>
              </p:cNvSpPr>
              <p:nvPr userDrawn="1"/>
            </p:nvSpPr>
            <p:spPr bwMode="gray">
              <a:xfrm>
                <a:off x="6707608" y="2279442"/>
                <a:ext cx="406903" cy="950826"/>
              </a:xfrm>
              <a:custGeom>
                <a:avLst/>
                <a:gdLst>
                  <a:gd name="T0" fmla="*/ 90 w 98"/>
                  <a:gd name="T1" fmla="*/ 34 h 229"/>
                  <a:gd name="T2" fmla="*/ 50 w 98"/>
                  <a:gd name="T3" fmla="*/ 13 h 229"/>
                  <a:gd name="T4" fmla="*/ 47 w 98"/>
                  <a:gd name="T5" fmla="*/ 0 h 229"/>
                  <a:gd name="T6" fmla="*/ 8 w 98"/>
                  <a:gd name="T7" fmla="*/ 34 h 229"/>
                  <a:gd name="T8" fmla="*/ 98 w 98"/>
                  <a:gd name="T9" fmla="*/ 229 h 229"/>
                  <a:gd name="T10" fmla="*/ 72 w 98"/>
                  <a:gd name="T11" fmla="*/ 72 h 229"/>
                  <a:gd name="T12" fmla="*/ 72 w 98"/>
                  <a:gd name="T13" fmla="*/ 87 h 229"/>
                  <a:gd name="T14" fmla="*/ 62 w 98"/>
                  <a:gd name="T15" fmla="*/ 112 h 229"/>
                  <a:gd name="T16" fmla="*/ 62 w 98"/>
                  <a:gd name="T17" fmla="*/ 112 h 229"/>
                  <a:gd name="T18" fmla="*/ 62 w 98"/>
                  <a:gd name="T19" fmla="*/ 156 h 229"/>
                  <a:gd name="T20" fmla="*/ 18 w 98"/>
                  <a:gd name="T21" fmla="*/ 72 h 229"/>
                  <a:gd name="T22" fmla="*/ 18 w 98"/>
                  <a:gd name="T23" fmla="*/ 87 h 229"/>
                  <a:gd name="T24" fmla="*/ 8 w 98"/>
                  <a:gd name="T25" fmla="*/ 112 h 229"/>
                  <a:gd name="T26" fmla="*/ 8 w 98"/>
                  <a:gd name="T27" fmla="*/ 112 h 229"/>
                  <a:gd name="T28" fmla="*/ 8 w 98"/>
                  <a:gd name="T29" fmla="*/ 156 h 229"/>
                  <a:gd name="T30" fmla="*/ 18 w 98"/>
                  <a:gd name="T31" fmla="*/ 180 h 229"/>
                  <a:gd name="T32" fmla="*/ 8 w 98"/>
                  <a:gd name="T33" fmla="*/ 223 h 229"/>
                  <a:gd name="T34" fmla="*/ 20 w 98"/>
                  <a:gd name="T35" fmla="*/ 223 h 229"/>
                  <a:gd name="T36" fmla="*/ 20 w 98"/>
                  <a:gd name="T37" fmla="*/ 223 h 229"/>
                  <a:gd name="T38" fmla="*/ 28 w 98"/>
                  <a:gd name="T39" fmla="*/ 195 h 229"/>
                  <a:gd name="T40" fmla="*/ 31 w 98"/>
                  <a:gd name="T41" fmla="*/ 195 h 229"/>
                  <a:gd name="T42" fmla="*/ 26 w 98"/>
                  <a:gd name="T43" fmla="*/ 180 h 229"/>
                  <a:gd name="T44" fmla="*/ 36 w 98"/>
                  <a:gd name="T45" fmla="*/ 156 h 229"/>
                  <a:gd name="T46" fmla="*/ 36 w 98"/>
                  <a:gd name="T47" fmla="*/ 156 h 229"/>
                  <a:gd name="T48" fmla="*/ 36 w 98"/>
                  <a:gd name="T49" fmla="*/ 112 h 229"/>
                  <a:gd name="T50" fmla="*/ 26 w 98"/>
                  <a:gd name="T51" fmla="*/ 87 h 229"/>
                  <a:gd name="T52" fmla="*/ 26 w 98"/>
                  <a:gd name="T53" fmla="*/ 72 h 229"/>
                  <a:gd name="T54" fmla="*/ 43 w 98"/>
                  <a:gd name="T55" fmla="*/ 223 h 229"/>
                  <a:gd name="T56" fmla="*/ 43 w 98"/>
                  <a:gd name="T57" fmla="*/ 223 h 229"/>
                  <a:gd name="T58" fmla="*/ 51 w 98"/>
                  <a:gd name="T59" fmla="*/ 195 h 229"/>
                  <a:gd name="T60" fmla="*/ 43 w 98"/>
                  <a:gd name="T61" fmla="*/ 161 h 229"/>
                  <a:gd name="T62" fmla="*/ 43 w 98"/>
                  <a:gd name="T63" fmla="*/ 156 h 229"/>
                  <a:gd name="T64" fmla="*/ 54 w 98"/>
                  <a:gd name="T65" fmla="*/ 132 h 229"/>
                  <a:gd name="T66" fmla="*/ 54 w 98"/>
                  <a:gd name="T67" fmla="*/ 132 h 229"/>
                  <a:gd name="T68" fmla="*/ 54 w 98"/>
                  <a:gd name="T69" fmla="*/ 87 h 229"/>
                  <a:gd name="T70" fmla="*/ 43 w 98"/>
                  <a:gd name="T71" fmla="*/ 53 h 229"/>
                  <a:gd name="T72" fmla="*/ 55 w 98"/>
                  <a:gd name="T73" fmla="*/ 223 h 229"/>
                  <a:gd name="T74" fmla="*/ 62 w 98"/>
                  <a:gd name="T75" fmla="*/ 161 h 229"/>
                  <a:gd name="T76" fmla="*/ 62 w 98"/>
                  <a:gd name="T77" fmla="*/ 161 h 229"/>
                  <a:gd name="T78" fmla="*/ 66 w 98"/>
                  <a:gd name="T79" fmla="*/ 195 h 229"/>
                  <a:gd name="T80" fmla="*/ 70 w 98"/>
                  <a:gd name="T81" fmla="*/ 195 h 229"/>
                  <a:gd name="T82" fmla="*/ 78 w 98"/>
                  <a:gd name="T83" fmla="*/ 223 h 229"/>
                  <a:gd name="T84" fmla="*/ 90 w 98"/>
                  <a:gd name="T85" fmla="*/ 223 h 229"/>
                  <a:gd name="T86" fmla="*/ 90 w 98"/>
                  <a:gd name="T87" fmla="*/ 223 h 229"/>
                  <a:gd name="T88" fmla="*/ 90 w 98"/>
                  <a:gd name="T89" fmla="*/ 161 h 229"/>
                  <a:gd name="T90" fmla="*/ 79 w 98"/>
                  <a:gd name="T91" fmla="*/ 137 h 229"/>
                  <a:gd name="T92" fmla="*/ 79 w 98"/>
                  <a:gd name="T93" fmla="*/ 132 h 229"/>
                  <a:gd name="T94" fmla="*/ 90 w 98"/>
                  <a:gd name="T95" fmla="*/ 106 h 229"/>
                  <a:gd name="T96" fmla="*/ 90 w 98"/>
                  <a:gd name="T97" fmla="*/ 106 h 229"/>
                  <a:gd name="T98" fmla="*/ 90 w 98"/>
                  <a:gd name="T99"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229">
                    <a:moveTo>
                      <a:pt x="98" y="49"/>
                    </a:moveTo>
                    <a:lnTo>
                      <a:pt x="98" y="42"/>
                    </a:lnTo>
                    <a:lnTo>
                      <a:pt x="90" y="42"/>
                    </a:lnTo>
                    <a:lnTo>
                      <a:pt x="90" y="34"/>
                    </a:lnTo>
                    <a:lnTo>
                      <a:pt x="82" y="34"/>
                    </a:lnTo>
                    <a:lnTo>
                      <a:pt x="82" y="26"/>
                    </a:lnTo>
                    <a:lnTo>
                      <a:pt x="50" y="26"/>
                    </a:lnTo>
                    <a:lnTo>
                      <a:pt x="50" y="13"/>
                    </a:lnTo>
                    <a:lnTo>
                      <a:pt x="66" y="13"/>
                    </a:lnTo>
                    <a:lnTo>
                      <a:pt x="50" y="3"/>
                    </a:lnTo>
                    <a:lnTo>
                      <a:pt x="50" y="0"/>
                    </a:lnTo>
                    <a:lnTo>
                      <a:pt x="47" y="0"/>
                    </a:lnTo>
                    <a:lnTo>
                      <a:pt x="47" y="26"/>
                    </a:lnTo>
                    <a:lnTo>
                      <a:pt x="16" y="26"/>
                    </a:lnTo>
                    <a:lnTo>
                      <a:pt x="16" y="34"/>
                    </a:lnTo>
                    <a:lnTo>
                      <a:pt x="8" y="34"/>
                    </a:lnTo>
                    <a:lnTo>
                      <a:pt x="8" y="42"/>
                    </a:lnTo>
                    <a:lnTo>
                      <a:pt x="0" y="42"/>
                    </a:lnTo>
                    <a:lnTo>
                      <a:pt x="0" y="229"/>
                    </a:lnTo>
                    <a:lnTo>
                      <a:pt x="98" y="229"/>
                    </a:lnTo>
                    <a:lnTo>
                      <a:pt x="98" y="49"/>
                    </a:lnTo>
                    <a:close/>
                    <a:moveTo>
                      <a:pt x="62" y="53"/>
                    </a:moveTo>
                    <a:lnTo>
                      <a:pt x="72" y="53"/>
                    </a:lnTo>
                    <a:lnTo>
                      <a:pt x="72" y="72"/>
                    </a:lnTo>
                    <a:lnTo>
                      <a:pt x="62" y="72"/>
                    </a:lnTo>
                    <a:lnTo>
                      <a:pt x="62" y="53"/>
                    </a:lnTo>
                    <a:close/>
                    <a:moveTo>
                      <a:pt x="62" y="87"/>
                    </a:moveTo>
                    <a:lnTo>
                      <a:pt x="72" y="87"/>
                    </a:lnTo>
                    <a:lnTo>
                      <a:pt x="72" y="106"/>
                    </a:lnTo>
                    <a:lnTo>
                      <a:pt x="62" y="106"/>
                    </a:lnTo>
                    <a:lnTo>
                      <a:pt x="62" y="87"/>
                    </a:lnTo>
                    <a:close/>
                    <a:moveTo>
                      <a:pt x="62" y="112"/>
                    </a:moveTo>
                    <a:lnTo>
                      <a:pt x="72" y="112"/>
                    </a:lnTo>
                    <a:lnTo>
                      <a:pt x="72" y="132"/>
                    </a:lnTo>
                    <a:lnTo>
                      <a:pt x="62" y="132"/>
                    </a:lnTo>
                    <a:lnTo>
                      <a:pt x="62" y="112"/>
                    </a:lnTo>
                    <a:close/>
                    <a:moveTo>
                      <a:pt x="62" y="137"/>
                    </a:moveTo>
                    <a:lnTo>
                      <a:pt x="72" y="137"/>
                    </a:lnTo>
                    <a:lnTo>
                      <a:pt x="72" y="156"/>
                    </a:lnTo>
                    <a:lnTo>
                      <a:pt x="62" y="156"/>
                    </a:lnTo>
                    <a:lnTo>
                      <a:pt x="62" y="137"/>
                    </a:lnTo>
                    <a:close/>
                    <a:moveTo>
                      <a:pt x="8" y="53"/>
                    </a:moveTo>
                    <a:lnTo>
                      <a:pt x="18" y="53"/>
                    </a:lnTo>
                    <a:lnTo>
                      <a:pt x="18" y="72"/>
                    </a:lnTo>
                    <a:lnTo>
                      <a:pt x="8" y="72"/>
                    </a:lnTo>
                    <a:lnTo>
                      <a:pt x="8" y="53"/>
                    </a:lnTo>
                    <a:close/>
                    <a:moveTo>
                      <a:pt x="8" y="87"/>
                    </a:moveTo>
                    <a:lnTo>
                      <a:pt x="18" y="87"/>
                    </a:lnTo>
                    <a:lnTo>
                      <a:pt x="18" y="106"/>
                    </a:lnTo>
                    <a:lnTo>
                      <a:pt x="8" y="106"/>
                    </a:lnTo>
                    <a:lnTo>
                      <a:pt x="8" y="87"/>
                    </a:lnTo>
                    <a:close/>
                    <a:moveTo>
                      <a:pt x="8" y="112"/>
                    </a:moveTo>
                    <a:lnTo>
                      <a:pt x="18" y="112"/>
                    </a:lnTo>
                    <a:lnTo>
                      <a:pt x="18" y="132"/>
                    </a:lnTo>
                    <a:lnTo>
                      <a:pt x="8" y="132"/>
                    </a:lnTo>
                    <a:lnTo>
                      <a:pt x="8" y="112"/>
                    </a:lnTo>
                    <a:close/>
                    <a:moveTo>
                      <a:pt x="8" y="137"/>
                    </a:moveTo>
                    <a:lnTo>
                      <a:pt x="18" y="137"/>
                    </a:lnTo>
                    <a:lnTo>
                      <a:pt x="18" y="156"/>
                    </a:lnTo>
                    <a:lnTo>
                      <a:pt x="8" y="156"/>
                    </a:lnTo>
                    <a:lnTo>
                      <a:pt x="8" y="137"/>
                    </a:lnTo>
                    <a:close/>
                    <a:moveTo>
                      <a:pt x="8" y="161"/>
                    </a:moveTo>
                    <a:lnTo>
                      <a:pt x="18" y="161"/>
                    </a:lnTo>
                    <a:lnTo>
                      <a:pt x="18" y="180"/>
                    </a:lnTo>
                    <a:lnTo>
                      <a:pt x="8" y="180"/>
                    </a:lnTo>
                    <a:lnTo>
                      <a:pt x="8" y="161"/>
                    </a:lnTo>
                    <a:close/>
                    <a:moveTo>
                      <a:pt x="12" y="223"/>
                    </a:moveTo>
                    <a:lnTo>
                      <a:pt x="8" y="223"/>
                    </a:lnTo>
                    <a:lnTo>
                      <a:pt x="8" y="195"/>
                    </a:lnTo>
                    <a:lnTo>
                      <a:pt x="12" y="195"/>
                    </a:lnTo>
                    <a:lnTo>
                      <a:pt x="12" y="223"/>
                    </a:lnTo>
                    <a:close/>
                    <a:moveTo>
                      <a:pt x="20" y="223"/>
                    </a:moveTo>
                    <a:lnTo>
                      <a:pt x="15" y="223"/>
                    </a:lnTo>
                    <a:lnTo>
                      <a:pt x="15" y="195"/>
                    </a:lnTo>
                    <a:lnTo>
                      <a:pt x="20" y="195"/>
                    </a:lnTo>
                    <a:lnTo>
                      <a:pt x="20" y="223"/>
                    </a:lnTo>
                    <a:close/>
                    <a:moveTo>
                      <a:pt x="28" y="223"/>
                    </a:moveTo>
                    <a:lnTo>
                      <a:pt x="23" y="223"/>
                    </a:lnTo>
                    <a:lnTo>
                      <a:pt x="23" y="195"/>
                    </a:lnTo>
                    <a:lnTo>
                      <a:pt x="28" y="195"/>
                    </a:lnTo>
                    <a:lnTo>
                      <a:pt x="28" y="223"/>
                    </a:lnTo>
                    <a:close/>
                    <a:moveTo>
                      <a:pt x="35" y="223"/>
                    </a:moveTo>
                    <a:lnTo>
                      <a:pt x="31" y="223"/>
                    </a:lnTo>
                    <a:lnTo>
                      <a:pt x="31" y="195"/>
                    </a:lnTo>
                    <a:lnTo>
                      <a:pt x="35" y="195"/>
                    </a:lnTo>
                    <a:lnTo>
                      <a:pt x="35" y="223"/>
                    </a:lnTo>
                    <a:close/>
                    <a:moveTo>
                      <a:pt x="36" y="180"/>
                    </a:moveTo>
                    <a:lnTo>
                      <a:pt x="26" y="180"/>
                    </a:lnTo>
                    <a:lnTo>
                      <a:pt x="26" y="161"/>
                    </a:lnTo>
                    <a:lnTo>
                      <a:pt x="36" y="161"/>
                    </a:lnTo>
                    <a:lnTo>
                      <a:pt x="36" y="180"/>
                    </a:lnTo>
                    <a:close/>
                    <a:moveTo>
                      <a:pt x="36" y="156"/>
                    </a:moveTo>
                    <a:lnTo>
                      <a:pt x="26" y="156"/>
                    </a:lnTo>
                    <a:lnTo>
                      <a:pt x="26" y="137"/>
                    </a:lnTo>
                    <a:lnTo>
                      <a:pt x="36" y="137"/>
                    </a:lnTo>
                    <a:lnTo>
                      <a:pt x="36" y="156"/>
                    </a:lnTo>
                    <a:close/>
                    <a:moveTo>
                      <a:pt x="36" y="132"/>
                    </a:moveTo>
                    <a:lnTo>
                      <a:pt x="26" y="132"/>
                    </a:lnTo>
                    <a:lnTo>
                      <a:pt x="26" y="112"/>
                    </a:lnTo>
                    <a:lnTo>
                      <a:pt x="36" y="112"/>
                    </a:lnTo>
                    <a:lnTo>
                      <a:pt x="36" y="132"/>
                    </a:lnTo>
                    <a:close/>
                    <a:moveTo>
                      <a:pt x="36" y="106"/>
                    </a:moveTo>
                    <a:lnTo>
                      <a:pt x="26" y="106"/>
                    </a:lnTo>
                    <a:lnTo>
                      <a:pt x="26" y="87"/>
                    </a:lnTo>
                    <a:lnTo>
                      <a:pt x="36" y="87"/>
                    </a:lnTo>
                    <a:lnTo>
                      <a:pt x="36" y="106"/>
                    </a:lnTo>
                    <a:close/>
                    <a:moveTo>
                      <a:pt x="36" y="72"/>
                    </a:moveTo>
                    <a:lnTo>
                      <a:pt x="26" y="72"/>
                    </a:lnTo>
                    <a:lnTo>
                      <a:pt x="26" y="53"/>
                    </a:lnTo>
                    <a:lnTo>
                      <a:pt x="36" y="53"/>
                    </a:lnTo>
                    <a:lnTo>
                      <a:pt x="36" y="72"/>
                    </a:lnTo>
                    <a:close/>
                    <a:moveTo>
                      <a:pt x="43" y="223"/>
                    </a:moveTo>
                    <a:lnTo>
                      <a:pt x="39" y="223"/>
                    </a:lnTo>
                    <a:lnTo>
                      <a:pt x="39" y="195"/>
                    </a:lnTo>
                    <a:lnTo>
                      <a:pt x="43" y="195"/>
                    </a:lnTo>
                    <a:lnTo>
                      <a:pt x="43" y="223"/>
                    </a:lnTo>
                    <a:close/>
                    <a:moveTo>
                      <a:pt x="51" y="223"/>
                    </a:moveTo>
                    <a:lnTo>
                      <a:pt x="47" y="223"/>
                    </a:lnTo>
                    <a:lnTo>
                      <a:pt x="47" y="195"/>
                    </a:lnTo>
                    <a:lnTo>
                      <a:pt x="51" y="195"/>
                    </a:lnTo>
                    <a:lnTo>
                      <a:pt x="51" y="223"/>
                    </a:lnTo>
                    <a:close/>
                    <a:moveTo>
                      <a:pt x="54" y="180"/>
                    </a:moveTo>
                    <a:lnTo>
                      <a:pt x="43" y="180"/>
                    </a:lnTo>
                    <a:lnTo>
                      <a:pt x="43" y="161"/>
                    </a:lnTo>
                    <a:lnTo>
                      <a:pt x="54" y="161"/>
                    </a:lnTo>
                    <a:lnTo>
                      <a:pt x="54" y="180"/>
                    </a:lnTo>
                    <a:close/>
                    <a:moveTo>
                      <a:pt x="54" y="156"/>
                    </a:moveTo>
                    <a:lnTo>
                      <a:pt x="43" y="156"/>
                    </a:lnTo>
                    <a:lnTo>
                      <a:pt x="43" y="137"/>
                    </a:lnTo>
                    <a:lnTo>
                      <a:pt x="54" y="137"/>
                    </a:lnTo>
                    <a:lnTo>
                      <a:pt x="54" y="156"/>
                    </a:lnTo>
                    <a:close/>
                    <a:moveTo>
                      <a:pt x="54" y="132"/>
                    </a:moveTo>
                    <a:lnTo>
                      <a:pt x="43" y="132"/>
                    </a:lnTo>
                    <a:lnTo>
                      <a:pt x="43" y="112"/>
                    </a:lnTo>
                    <a:lnTo>
                      <a:pt x="54" y="112"/>
                    </a:lnTo>
                    <a:lnTo>
                      <a:pt x="54" y="132"/>
                    </a:lnTo>
                    <a:close/>
                    <a:moveTo>
                      <a:pt x="54" y="106"/>
                    </a:moveTo>
                    <a:lnTo>
                      <a:pt x="43" y="106"/>
                    </a:lnTo>
                    <a:lnTo>
                      <a:pt x="43" y="87"/>
                    </a:lnTo>
                    <a:lnTo>
                      <a:pt x="54" y="87"/>
                    </a:lnTo>
                    <a:lnTo>
                      <a:pt x="54" y="106"/>
                    </a:lnTo>
                    <a:close/>
                    <a:moveTo>
                      <a:pt x="54" y="72"/>
                    </a:moveTo>
                    <a:lnTo>
                      <a:pt x="43" y="72"/>
                    </a:lnTo>
                    <a:lnTo>
                      <a:pt x="43" y="53"/>
                    </a:lnTo>
                    <a:lnTo>
                      <a:pt x="54" y="53"/>
                    </a:lnTo>
                    <a:lnTo>
                      <a:pt x="54" y="72"/>
                    </a:lnTo>
                    <a:close/>
                    <a:moveTo>
                      <a:pt x="58" y="223"/>
                    </a:moveTo>
                    <a:lnTo>
                      <a:pt x="55" y="223"/>
                    </a:lnTo>
                    <a:lnTo>
                      <a:pt x="55" y="195"/>
                    </a:lnTo>
                    <a:lnTo>
                      <a:pt x="58" y="195"/>
                    </a:lnTo>
                    <a:lnTo>
                      <a:pt x="58" y="223"/>
                    </a:lnTo>
                    <a:close/>
                    <a:moveTo>
                      <a:pt x="62" y="161"/>
                    </a:moveTo>
                    <a:lnTo>
                      <a:pt x="72" y="161"/>
                    </a:lnTo>
                    <a:lnTo>
                      <a:pt x="72" y="180"/>
                    </a:lnTo>
                    <a:lnTo>
                      <a:pt x="62" y="180"/>
                    </a:lnTo>
                    <a:lnTo>
                      <a:pt x="62" y="161"/>
                    </a:lnTo>
                    <a:close/>
                    <a:moveTo>
                      <a:pt x="66" y="223"/>
                    </a:moveTo>
                    <a:lnTo>
                      <a:pt x="62" y="223"/>
                    </a:lnTo>
                    <a:lnTo>
                      <a:pt x="62" y="195"/>
                    </a:lnTo>
                    <a:lnTo>
                      <a:pt x="66" y="195"/>
                    </a:lnTo>
                    <a:lnTo>
                      <a:pt x="66" y="223"/>
                    </a:lnTo>
                    <a:close/>
                    <a:moveTo>
                      <a:pt x="74" y="223"/>
                    </a:moveTo>
                    <a:lnTo>
                      <a:pt x="70" y="223"/>
                    </a:lnTo>
                    <a:lnTo>
                      <a:pt x="70" y="195"/>
                    </a:lnTo>
                    <a:lnTo>
                      <a:pt x="74" y="195"/>
                    </a:lnTo>
                    <a:lnTo>
                      <a:pt x="74" y="223"/>
                    </a:lnTo>
                    <a:close/>
                    <a:moveTo>
                      <a:pt x="82" y="223"/>
                    </a:moveTo>
                    <a:lnTo>
                      <a:pt x="78" y="223"/>
                    </a:lnTo>
                    <a:lnTo>
                      <a:pt x="78" y="195"/>
                    </a:lnTo>
                    <a:lnTo>
                      <a:pt x="82" y="195"/>
                    </a:lnTo>
                    <a:lnTo>
                      <a:pt x="82" y="223"/>
                    </a:lnTo>
                    <a:close/>
                    <a:moveTo>
                      <a:pt x="90" y="223"/>
                    </a:moveTo>
                    <a:lnTo>
                      <a:pt x="86" y="223"/>
                    </a:lnTo>
                    <a:lnTo>
                      <a:pt x="86" y="195"/>
                    </a:lnTo>
                    <a:lnTo>
                      <a:pt x="90" y="195"/>
                    </a:lnTo>
                    <a:lnTo>
                      <a:pt x="90" y="223"/>
                    </a:lnTo>
                    <a:close/>
                    <a:moveTo>
                      <a:pt x="90" y="180"/>
                    </a:moveTo>
                    <a:lnTo>
                      <a:pt x="79" y="180"/>
                    </a:lnTo>
                    <a:lnTo>
                      <a:pt x="79" y="161"/>
                    </a:lnTo>
                    <a:lnTo>
                      <a:pt x="90" y="161"/>
                    </a:lnTo>
                    <a:lnTo>
                      <a:pt x="90" y="180"/>
                    </a:lnTo>
                    <a:close/>
                    <a:moveTo>
                      <a:pt x="90" y="156"/>
                    </a:moveTo>
                    <a:lnTo>
                      <a:pt x="79" y="156"/>
                    </a:lnTo>
                    <a:lnTo>
                      <a:pt x="79" y="137"/>
                    </a:lnTo>
                    <a:lnTo>
                      <a:pt x="90" y="137"/>
                    </a:lnTo>
                    <a:lnTo>
                      <a:pt x="90" y="156"/>
                    </a:lnTo>
                    <a:close/>
                    <a:moveTo>
                      <a:pt x="90" y="132"/>
                    </a:moveTo>
                    <a:lnTo>
                      <a:pt x="79" y="132"/>
                    </a:lnTo>
                    <a:lnTo>
                      <a:pt x="79" y="112"/>
                    </a:lnTo>
                    <a:lnTo>
                      <a:pt x="90" y="112"/>
                    </a:lnTo>
                    <a:lnTo>
                      <a:pt x="90" y="132"/>
                    </a:lnTo>
                    <a:close/>
                    <a:moveTo>
                      <a:pt x="90" y="106"/>
                    </a:moveTo>
                    <a:lnTo>
                      <a:pt x="79" y="106"/>
                    </a:lnTo>
                    <a:lnTo>
                      <a:pt x="79" y="87"/>
                    </a:lnTo>
                    <a:lnTo>
                      <a:pt x="90" y="87"/>
                    </a:lnTo>
                    <a:lnTo>
                      <a:pt x="90" y="106"/>
                    </a:lnTo>
                    <a:close/>
                    <a:moveTo>
                      <a:pt x="90" y="72"/>
                    </a:moveTo>
                    <a:lnTo>
                      <a:pt x="79" y="72"/>
                    </a:lnTo>
                    <a:lnTo>
                      <a:pt x="79" y="53"/>
                    </a:lnTo>
                    <a:lnTo>
                      <a:pt x="90" y="53"/>
                    </a:lnTo>
                    <a:lnTo>
                      <a:pt x="90" y="7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Rectangle 173"/>
              <p:cNvSpPr>
                <a:spLocks noChangeArrowheads="1"/>
              </p:cNvSpPr>
              <p:nvPr userDrawn="1"/>
            </p:nvSpPr>
            <p:spPr bwMode="gray">
              <a:xfrm>
                <a:off x="7450831" y="2441371"/>
                <a:ext cx="373687" cy="7930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Rectangle 174"/>
              <p:cNvSpPr>
                <a:spLocks noChangeArrowheads="1"/>
              </p:cNvSpPr>
              <p:nvPr userDrawn="1"/>
            </p:nvSpPr>
            <p:spPr bwMode="gray">
              <a:xfrm>
                <a:off x="7484047" y="2412308"/>
                <a:ext cx="307253" cy="290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Rectangle 175"/>
              <p:cNvSpPr>
                <a:spLocks noChangeArrowheads="1"/>
              </p:cNvSpPr>
              <p:nvPr userDrawn="1"/>
            </p:nvSpPr>
            <p:spPr bwMode="gray">
              <a:xfrm>
                <a:off x="7513111" y="2379091"/>
                <a:ext cx="249124" cy="3321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Freeform 176"/>
              <p:cNvSpPr>
                <a:spLocks/>
              </p:cNvSpPr>
              <p:nvPr userDrawn="1"/>
            </p:nvSpPr>
            <p:spPr bwMode="gray">
              <a:xfrm>
                <a:off x="7475743"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Freeform 177"/>
              <p:cNvSpPr>
                <a:spLocks/>
              </p:cNvSpPr>
              <p:nvPr userDrawn="1"/>
            </p:nvSpPr>
            <p:spPr bwMode="gray">
              <a:xfrm>
                <a:off x="7533872"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Freeform 178"/>
              <p:cNvSpPr>
                <a:spLocks/>
              </p:cNvSpPr>
              <p:nvPr userDrawn="1"/>
            </p:nvSpPr>
            <p:spPr bwMode="gray">
              <a:xfrm>
                <a:off x="7592001" y="2653128"/>
                <a:ext cx="33217" cy="45674"/>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Freeform 179"/>
              <p:cNvSpPr>
                <a:spLocks/>
              </p:cNvSpPr>
              <p:nvPr userDrawn="1"/>
            </p:nvSpPr>
            <p:spPr bwMode="gray">
              <a:xfrm>
                <a:off x="7645977"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Freeform 180"/>
              <p:cNvSpPr>
                <a:spLocks/>
              </p:cNvSpPr>
              <p:nvPr userDrawn="1"/>
            </p:nvSpPr>
            <p:spPr bwMode="gray">
              <a:xfrm>
                <a:off x="7704106"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181"/>
              <p:cNvSpPr>
                <a:spLocks/>
              </p:cNvSpPr>
              <p:nvPr userDrawn="1"/>
            </p:nvSpPr>
            <p:spPr bwMode="gray">
              <a:xfrm>
                <a:off x="7762235" y="2653128"/>
                <a:ext cx="33217" cy="45674"/>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182"/>
              <p:cNvSpPr>
                <a:spLocks/>
              </p:cNvSpPr>
              <p:nvPr userDrawn="1"/>
            </p:nvSpPr>
            <p:spPr bwMode="gray">
              <a:xfrm>
                <a:off x="7475743"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Freeform 183"/>
              <p:cNvSpPr>
                <a:spLocks/>
              </p:cNvSpPr>
              <p:nvPr userDrawn="1"/>
            </p:nvSpPr>
            <p:spPr bwMode="gray">
              <a:xfrm>
                <a:off x="7533872"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Freeform 184"/>
              <p:cNvSpPr>
                <a:spLocks/>
              </p:cNvSpPr>
              <p:nvPr userDrawn="1"/>
            </p:nvSpPr>
            <p:spPr bwMode="gray">
              <a:xfrm>
                <a:off x="7592001" y="2719561"/>
                <a:ext cx="33217" cy="49825"/>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Freeform 185"/>
              <p:cNvSpPr>
                <a:spLocks/>
              </p:cNvSpPr>
              <p:nvPr userDrawn="1"/>
            </p:nvSpPr>
            <p:spPr bwMode="gray">
              <a:xfrm>
                <a:off x="7645977"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Freeform 186"/>
              <p:cNvSpPr>
                <a:spLocks/>
              </p:cNvSpPr>
              <p:nvPr userDrawn="1"/>
            </p:nvSpPr>
            <p:spPr bwMode="gray">
              <a:xfrm>
                <a:off x="7704106"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Freeform 187"/>
              <p:cNvSpPr>
                <a:spLocks/>
              </p:cNvSpPr>
              <p:nvPr userDrawn="1"/>
            </p:nvSpPr>
            <p:spPr bwMode="gray">
              <a:xfrm>
                <a:off x="7762235" y="2719561"/>
                <a:ext cx="33217" cy="49825"/>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Freeform 188"/>
              <p:cNvSpPr>
                <a:spLocks/>
              </p:cNvSpPr>
              <p:nvPr userDrawn="1"/>
            </p:nvSpPr>
            <p:spPr bwMode="gray">
              <a:xfrm>
                <a:off x="7475743"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8" name="Freeform 189"/>
              <p:cNvSpPr>
                <a:spLocks/>
              </p:cNvSpPr>
              <p:nvPr userDrawn="1"/>
            </p:nvSpPr>
            <p:spPr bwMode="gray">
              <a:xfrm>
                <a:off x="7533872"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9" name="Freeform 190"/>
              <p:cNvSpPr>
                <a:spLocks/>
              </p:cNvSpPr>
              <p:nvPr userDrawn="1"/>
            </p:nvSpPr>
            <p:spPr bwMode="gray">
              <a:xfrm>
                <a:off x="7592001" y="2790145"/>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0" name="Freeform 191"/>
              <p:cNvSpPr>
                <a:spLocks/>
              </p:cNvSpPr>
              <p:nvPr userDrawn="1"/>
            </p:nvSpPr>
            <p:spPr bwMode="gray">
              <a:xfrm>
                <a:off x="7645977"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1" name="Freeform 192"/>
              <p:cNvSpPr>
                <a:spLocks/>
              </p:cNvSpPr>
              <p:nvPr userDrawn="1"/>
            </p:nvSpPr>
            <p:spPr bwMode="gray">
              <a:xfrm>
                <a:off x="7704106"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2" name="Freeform 193"/>
              <p:cNvSpPr>
                <a:spLocks/>
              </p:cNvSpPr>
              <p:nvPr userDrawn="1"/>
            </p:nvSpPr>
            <p:spPr bwMode="gray">
              <a:xfrm>
                <a:off x="7762235" y="2790145"/>
                <a:ext cx="33217" cy="49825"/>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3" name="Freeform 194"/>
              <p:cNvSpPr>
                <a:spLocks/>
              </p:cNvSpPr>
              <p:nvPr userDrawn="1"/>
            </p:nvSpPr>
            <p:spPr bwMode="gray">
              <a:xfrm>
                <a:off x="7475743"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4" name="Freeform 195"/>
              <p:cNvSpPr>
                <a:spLocks/>
              </p:cNvSpPr>
              <p:nvPr userDrawn="1"/>
            </p:nvSpPr>
            <p:spPr bwMode="gray">
              <a:xfrm>
                <a:off x="7533872"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5" name="Freeform 196"/>
              <p:cNvSpPr>
                <a:spLocks/>
              </p:cNvSpPr>
              <p:nvPr userDrawn="1"/>
            </p:nvSpPr>
            <p:spPr bwMode="gray">
              <a:xfrm>
                <a:off x="7592001" y="2860732"/>
                <a:ext cx="33217" cy="45674"/>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6" name="Freeform 197"/>
              <p:cNvSpPr>
                <a:spLocks/>
              </p:cNvSpPr>
              <p:nvPr userDrawn="1"/>
            </p:nvSpPr>
            <p:spPr bwMode="gray">
              <a:xfrm>
                <a:off x="7645977"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7" name="Freeform 198"/>
              <p:cNvSpPr>
                <a:spLocks/>
              </p:cNvSpPr>
              <p:nvPr userDrawn="1"/>
            </p:nvSpPr>
            <p:spPr bwMode="gray">
              <a:xfrm>
                <a:off x="7704106"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199"/>
              <p:cNvSpPr>
                <a:spLocks/>
              </p:cNvSpPr>
              <p:nvPr userDrawn="1"/>
            </p:nvSpPr>
            <p:spPr bwMode="gray">
              <a:xfrm>
                <a:off x="7762235" y="2860732"/>
                <a:ext cx="33217" cy="45674"/>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200"/>
              <p:cNvSpPr>
                <a:spLocks/>
              </p:cNvSpPr>
              <p:nvPr userDrawn="1"/>
            </p:nvSpPr>
            <p:spPr bwMode="gray">
              <a:xfrm>
                <a:off x="7475743"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201"/>
              <p:cNvSpPr>
                <a:spLocks/>
              </p:cNvSpPr>
              <p:nvPr userDrawn="1"/>
            </p:nvSpPr>
            <p:spPr bwMode="gray">
              <a:xfrm>
                <a:off x="7533872"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202"/>
              <p:cNvSpPr>
                <a:spLocks/>
              </p:cNvSpPr>
              <p:nvPr userDrawn="1"/>
            </p:nvSpPr>
            <p:spPr bwMode="gray">
              <a:xfrm>
                <a:off x="7592001" y="2931316"/>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2" name="Freeform 203"/>
              <p:cNvSpPr>
                <a:spLocks/>
              </p:cNvSpPr>
              <p:nvPr userDrawn="1"/>
            </p:nvSpPr>
            <p:spPr bwMode="gray">
              <a:xfrm>
                <a:off x="7645977"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3" name="Freeform 204"/>
              <p:cNvSpPr>
                <a:spLocks/>
              </p:cNvSpPr>
              <p:nvPr userDrawn="1"/>
            </p:nvSpPr>
            <p:spPr bwMode="gray">
              <a:xfrm>
                <a:off x="7704106"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46" name="Group 245"/>
            <p:cNvGrpSpPr>
              <a:grpSpLocks noChangeAspect="1"/>
            </p:cNvGrpSpPr>
            <p:nvPr userDrawn="1"/>
          </p:nvGrpSpPr>
          <p:grpSpPr bwMode="gray">
            <a:xfrm>
              <a:off x="4158236" y="1291257"/>
              <a:ext cx="4421959" cy="2732056"/>
              <a:chOff x="2667004" y="3332163"/>
              <a:chExt cx="1690690" cy="1044571"/>
            </a:xfrm>
          </p:grpSpPr>
          <p:sp>
            <p:nvSpPr>
              <p:cNvPr id="247" name="Freeform 206"/>
              <p:cNvSpPr>
                <a:spLocks/>
              </p:cNvSpPr>
              <p:nvPr userDrawn="1"/>
            </p:nvSpPr>
            <p:spPr bwMode="gray">
              <a:xfrm>
                <a:off x="4044956" y="3959221"/>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8" name="Freeform 207"/>
              <p:cNvSpPr>
                <a:spLocks/>
              </p:cNvSpPr>
              <p:nvPr userDrawn="1"/>
            </p:nvSpPr>
            <p:spPr bwMode="gray">
              <a:xfrm>
                <a:off x="3935418"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9" name="Freeform 208"/>
              <p:cNvSpPr>
                <a:spLocks/>
              </p:cNvSpPr>
              <p:nvPr userDrawn="1"/>
            </p:nvSpPr>
            <p:spPr bwMode="gray">
              <a:xfrm>
                <a:off x="3957643"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0" name="Freeform 209"/>
              <p:cNvSpPr>
                <a:spLocks/>
              </p:cNvSpPr>
              <p:nvPr userDrawn="1"/>
            </p:nvSpPr>
            <p:spPr bwMode="gray">
              <a:xfrm>
                <a:off x="3979868" y="3986209"/>
                <a:ext cx="12700" cy="17463"/>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1" name="Freeform 210"/>
              <p:cNvSpPr>
                <a:spLocks/>
              </p:cNvSpPr>
              <p:nvPr userDrawn="1"/>
            </p:nvSpPr>
            <p:spPr bwMode="gray">
              <a:xfrm>
                <a:off x="4000505"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2" name="Freeform 211"/>
              <p:cNvSpPr>
                <a:spLocks/>
              </p:cNvSpPr>
              <p:nvPr userDrawn="1"/>
            </p:nvSpPr>
            <p:spPr bwMode="gray">
              <a:xfrm>
                <a:off x="4022730"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3" name="Freeform 212"/>
              <p:cNvSpPr>
                <a:spLocks/>
              </p:cNvSpPr>
              <p:nvPr userDrawn="1"/>
            </p:nvSpPr>
            <p:spPr bwMode="gray">
              <a:xfrm>
                <a:off x="4044956" y="3986209"/>
                <a:ext cx="12700" cy="17463"/>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4" name="Freeform 213"/>
              <p:cNvSpPr>
                <a:spLocks/>
              </p:cNvSpPr>
              <p:nvPr userDrawn="1"/>
            </p:nvSpPr>
            <p:spPr bwMode="gray">
              <a:xfrm>
                <a:off x="3935418"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5" name="Freeform 214"/>
              <p:cNvSpPr>
                <a:spLocks/>
              </p:cNvSpPr>
              <p:nvPr userDrawn="1"/>
            </p:nvSpPr>
            <p:spPr bwMode="gray">
              <a:xfrm>
                <a:off x="3957643"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6" name="Freeform 215"/>
              <p:cNvSpPr>
                <a:spLocks/>
              </p:cNvSpPr>
              <p:nvPr userDrawn="1"/>
            </p:nvSpPr>
            <p:spPr bwMode="gray">
              <a:xfrm>
                <a:off x="3979868" y="40131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7" name="Freeform 216"/>
              <p:cNvSpPr>
                <a:spLocks/>
              </p:cNvSpPr>
              <p:nvPr userDrawn="1"/>
            </p:nvSpPr>
            <p:spPr bwMode="gray">
              <a:xfrm>
                <a:off x="4000505"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8" name="Freeform 217"/>
              <p:cNvSpPr>
                <a:spLocks/>
              </p:cNvSpPr>
              <p:nvPr userDrawn="1"/>
            </p:nvSpPr>
            <p:spPr bwMode="gray">
              <a:xfrm>
                <a:off x="4022730"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9" name="Freeform 218"/>
              <p:cNvSpPr>
                <a:spLocks/>
              </p:cNvSpPr>
              <p:nvPr userDrawn="1"/>
            </p:nvSpPr>
            <p:spPr bwMode="gray">
              <a:xfrm>
                <a:off x="4044956" y="40131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0" name="Freeform 219"/>
              <p:cNvSpPr>
                <a:spLocks/>
              </p:cNvSpPr>
              <p:nvPr userDrawn="1"/>
            </p:nvSpPr>
            <p:spPr bwMode="gray">
              <a:xfrm>
                <a:off x="3935418"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1" name="Freeform 220"/>
              <p:cNvSpPr>
                <a:spLocks/>
              </p:cNvSpPr>
              <p:nvPr userDrawn="1"/>
            </p:nvSpPr>
            <p:spPr bwMode="gray">
              <a:xfrm>
                <a:off x="3957643"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2" name="Freeform 221"/>
              <p:cNvSpPr>
                <a:spLocks/>
              </p:cNvSpPr>
              <p:nvPr userDrawn="1"/>
            </p:nvSpPr>
            <p:spPr bwMode="gray">
              <a:xfrm>
                <a:off x="3979868" y="4040184"/>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3" name="Freeform 222"/>
              <p:cNvSpPr>
                <a:spLocks/>
              </p:cNvSpPr>
              <p:nvPr userDrawn="1"/>
            </p:nvSpPr>
            <p:spPr bwMode="gray">
              <a:xfrm>
                <a:off x="4000505"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4" name="Freeform 223"/>
              <p:cNvSpPr>
                <a:spLocks/>
              </p:cNvSpPr>
              <p:nvPr userDrawn="1"/>
            </p:nvSpPr>
            <p:spPr bwMode="gray">
              <a:xfrm>
                <a:off x="4022730"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5" name="Freeform 224"/>
              <p:cNvSpPr>
                <a:spLocks/>
              </p:cNvSpPr>
              <p:nvPr userDrawn="1"/>
            </p:nvSpPr>
            <p:spPr bwMode="gray">
              <a:xfrm>
                <a:off x="4044956" y="4040184"/>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6" name="Freeform 225"/>
              <p:cNvSpPr>
                <a:spLocks/>
              </p:cNvSpPr>
              <p:nvPr userDrawn="1"/>
            </p:nvSpPr>
            <p:spPr bwMode="gray">
              <a:xfrm>
                <a:off x="3935418"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7" name="Freeform 226"/>
              <p:cNvSpPr>
                <a:spLocks/>
              </p:cNvSpPr>
              <p:nvPr userDrawn="1"/>
            </p:nvSpPr>
            <p:spPr bwMode="gray">
              <a:xfrm>
                <a:off x="3957643"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8" name="Freeform 227"/>
              <p:cNvSpPr>
                <a:spLocks/>
              </p:cNvSpPr>
              <p:nvPr userDrawn="1"/>
            </p:nvSpPr>
            <p:spPr bwMode="gray">
              <a:xfrm>
                <a:off x="3979868" y="37972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9" name="Freeform 228"/>
              <p:cNvSpPr>
                <a:spLocks/>
              </p:cNvSpPr>
              <p:nvPr userDrawn="1"/>
            </p:nvSpPr>
            <p:spPr bwMode="gray">
              <a:xfrm>
                <a:off x="4000505"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0" name="Freeform 229"/>
              <p:cNvSpPr>
                <a:spLocks/>
              </p:cNvSpPr>
              <p:nvPr userDrawn="1"/>
            </p:nvSpPr>
            <p:spPr bwMode="gray">
              <a:xfrm>
                <a:off x="4022730"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1" name="Freeform 230"/>
              <p:cNvSpPr>
                <a:spLocks/>
              </p:cNvSpPr>
              <p:nvPr userDrawn="1"/>
            </p:nvSpPr>
            <p:spPr bwMode="gray">
              <a:xfrm>
                <a:off x="4044956" y="37972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2" name="Freeform 231"/>
              <p:cNvSpPr>
                <a:spLocks/>
              </p:cNvSpPr>
              <p:nvPr userDrawn="1"/>
            </p:nvSpPr>
            <p:spPr bwMode="gray">
              <a:xfrm>
                <a:off x="3935418"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3" name="Freeform 232"/>
              <p:cNvSpPr>
                <a:spLocks/>
              </p:cNvSpPr>
              <p:nvPr userDrawn="1"/>
            </p:nvSpPr>
            <p:spPr bwMode="gray">
              <a:xfrm>
                <a:off x="3957643"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Freeform 233"/>
              <p:cNvSpPr>
                <a:spLocks/>
              </p:cNvSpPr>
              <p:nvPr userDrawn="1"/>
            </p:nvSpPr>
            <p:spPr bwMode="gray">
              <a:xfrm>
                <a:off x="3979868" y="3824284"/>
                <a:ext cx="12700" cy="19050"/>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234"/>
              <p:cNvSpPr>
                <a:spLocks/>
              </p:cNvSpPr>
              <p:nvPr userDrawn="1"/>
            </p:nvSpPr>
            <p:spPr bwMode="gray">
              <a:xfrm>
                <a:off x="4000505"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235"/>
              <p:cNvSpPr>
                <a:spLocks/>
              </p:cNvSpPr>
              <p:nvPr userDrawn="1"/>
            </p:nvSpPr>
            <p:spPr bwMode="gray">
              <a:xfrm>
                <a:off x="4022730"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236"/>
              <p:cNvSpPr>
                <a:spLocks/>
              </p:cNvSpPr>
              <p:nvPr userDrawn="1"/>
            </p:nvSpPr>
            <p:spPr bwMode="gray">
              <a:xfrm>
                <a:off x="4044956" y="3824284"/>
                <a:ext cx="12700" cy="19050"/>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Rectangle 237"/>
              <p:cNvSpPr>
                <a:spLocks noChangeArrowheads="1"/>
              </p:cNvSpPr>
              <p:nvPr userDrawn="1"/>
            </p:nvSpPr>
            <p:spPr bwMode="gray">
              <a:xfrm>
                <a:off x="3784605" y="4329109"/>
                <a:ext cx="236538"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Rectangle 238"/>
              <p:cNvSpPr>
                <a:spLocks noChangeArrowheads="1"/>
              </p:cNvSpPr>
              <p:nvPr userDrawn="1"/>
            </p:nvSpPr>
            <p:spPr bwMode="gray">
              <a:xfrm>
                <a:off x="3784605" y="4357684"/>
                <a:ext cx="23653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0" name="Rectangle 239"/>
              <p:cNvSpPr>
                <a:spLocks noChangeArrowheads="1"/>
              </p:cNvSpPr>
              <p:nvPr userDrawn="1"/>
            </p:nvSpPr>
            <p:spPr bwMode="gray">
              <a:xfrm>
                <a:off x="3784605" y="4343396"/>
                <a:ext cx="236538" cy="142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1" name="Rectangle 240"/>
              <p:cNvSpPr>
                <a:spLocks noChangeArrowheads="1"/>
              </p:cNvSpPr>
              <p:nvPr userDrawn="1"/>
            </p:nvSpPr>
            <p:spPr bwMode="gray">
              <a:xfrm>
                <a:off x="3946531"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Rectangle 241"/>
              <p:cNvSpPr>
                <a:spLocks noChangeArrowheads="1"/>
              </p:cNvSpPr>
              <p:nvPr userDrawn="1"/>
            </p:nvSpPr>
            <p:spPr bwMode="gray">
              <a:xfrm>
                <a:off x="397828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Rectangle 242"/>
              <p:cNvSpPr>
                <a:spLocks noChangeArrowheads="1"/>
              </p:cNvSpPr>
              <p:nvPr userDrawn="1"/>
            </p:nvSpPr>
            <p:spPr bwMode="gray">
              <a:xfrm>
                <a:off x="3879856"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Rectangle 243"/>
              <p:cNvSpPr>
                <a:spLocks noChangeArrowheads="1"/>
              </p:cNvSpPr>
              <p:nvPr userDrawn="1"/>
            </p:nvSpPr>
            <p:spPr bwMode="gray">
              <a:xfrm>
                <a:off x="3911605"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Rectangle 244"/>
              <p:cNvSpPr>
                <a:spLocks noChangeArrowheads="1"/>
              </p:cNvSpPr>
              <p:nvPr userDrawn="1"/>
            </p:nvSpPr>
            <p:spPr bwMode="gray">
              <a:xfrm>
                <a:off x="3813180"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Rectangle 245"/>
              <p:cNvSpPr>
                <a:spLocks noChangeArrowheads="1"/>
              </p:cNvSpPr>
              <p:nvPr userDrawn="1"/>
            </p:nvSpPr>
            <p:spPr bwMode="gray">
              <a:xfrm>
                <a:off x="384493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Rectangle 246"/>
              <p:cNvSpPr>
                <a:spLocks noChangeArrowheads="1"/>
              </p:cNvSpPr>
              <p:nvPr userDrawn="1"/>
            </p:nvSpPr>
            <p:spPr bwMode="gray">
              <a:xfrm>
                <a:off x="3813180"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Rectangle 247"/>
              <p:cNvSpPr>
                <a:spLocks noChangeArrowheads="1"/>
              </p:cNvSpPr>
              <p:nvPr userDrawn="1"/>
            </p:nvSpPr>
            <p:spPr bwMode="gray">
              <a:xfrm>
                <a:off x="3879856"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Rectangle 248"/>
              <p:cNvSpPr>
                <a:spLocks noChangeArrowheads="1"/>
              </p:cNvSpPr>
              <p:nvPr userDrawn="1"/>
            </p:nvSpPr>
            <p:spPr bwMode="gray">
              <a:xfrm>
                <a:off x="3946531"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249"/>
              <p:cNvSpPr>
                <a:spLocks/>
              </p:cNvSpPr>
              <p:nvPr userDrawn="1"/>
            </p:nvSpPr>
            <p:spPr bwMode="gray">
              <a:xfrm>
                <a:off x="3784605" y="4138609"/>
                <a:ext cx="234950" cy="88900"/>
              </a:xfrm>
              <a:custGeom>
                <a:avLst/>
                <a:gdLst>
                  <a:gd name="T0" fmla="*/ 148 w 148"/>
                  <a:gd name="T1" fmla="*/ 56 h 56"/>
                  <a:gd name="T2" fmla="*/ 0 w 148"/>
                  <a:gd name="T3" fmla="*/ 56 h 56"/>
                  <a:gd name="T4" fmla="*/ 74 w 148"/>
                  <a:gd name="T5" fmla="*/ 0 h 56"/>
                  <a:gd name="T6" fmla="*/ 148 w 148"/>
                  <a:gd name="T7" fmla="*/ 56 h 56"/>
                </a:gdLst>
                <a:ahLst/>
                <a:cxnLst>
                  <a:cxn ang="0">
                    <a:pos x="T0" y="T1"/>
                  </a:cxn>
                  <a:cxn ang="0">
                    <a:pos x="T2" y="T3"/>
                  </a:cxn>
                  <a:cxn ang="0">
                    <a:pos x="T4" y="T5"/>
                  </a:cxn>
                  <a:cxn ang="0">
                    <a:pos x="T6" y="T7"/>
                  </a:cxn>
                </a:cxnLst>
                <a:rect l="0" t="0" r="r" b="b"/>
                <a:pathLst>
                  <a:path w="148" h="56">
                    <a:moveTo>
                      <a:pt x="148" y="56"/>
                    </a:moveTo>
                    <a:lnTo>
                      <a:pt x="0" y="56"/>
                    </a:lnTo>
                    <a:lnTo>
                      <a:pt x="74" y="0"/>
                    </a:lnTo>
                    <a:lnTo>
                      <a:pt x="148"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250"/>
              <p:cNvSpPr>
                <a:spLocks/>
              </p:cNvSpPr>
              <p:nvPr userDrawn="1"/>
            </p:nvSpPr>
            <p:spPr bwMode="gray">
              <a:xfrm>
                <a:off x="3890967" y="4138609"/>
                <a:ext cx="128588" cy="88900"/>
              </a:xfrm>
              <a:custGeom>
                <a:avLst/>
                <a:gdLst>
                  <a:gd name="T0" fmla="*/ 7 w 81"/>
                  <a:gd name="T1" fmla="*/ 0 h 56"/>
                  <a:gd name="T2" fmla="*/ 0 w 81"/>
                  <a:gd name="T3" fmla="*/ 6 h 56"/>
                  <a:gd name="T4" fmla="*/ 42 w 81"/>
                  <a:gd name="T5" fmla="*/ 56 h 56"/>
                  <a:gd name="T6" fmla="*/ 81 w 81"/>
                  <a:gd name="T7" fmla="*/ 56 h 56"/>
                  <a:gd name="T8" fmla="*/ 7 w 81"/>
                  <a:gd name="T9" fmla="*/ 0 h 56"/>
                </a:gdLst>
                <a:ahLst/>
                <a:cxnLst>
                  <a:cxn ang="0">
                    <a:pos x="T0" y="T1"/>
                  </a:cxn>
                  <a:cxn ang="0">
                    <a:pos x="T2" y="T3"/>
                  </a:cxn>
                  <a:cxn ang="0">
                    <a:pos x="T4" y="T5"/>
                  </a:cxn>
                  <a:cxn ang="0">
                    <a:pos x="T6" y="T7"/>
                  </a:cxn>
                  <a:cxn ang="0">
                    <a:pos x="T8" y="T9"/>
                  </a:cxn>
                </a:cxnLst>
                <a:rect l="0" t="0" r="r" b="b"/>
                <a:pathLst>
                  <a:path w="81" h="56">
                    <a:moveTo>
                      <a:pt x="7" y="0"/>
                    </a:moveTo>
                    <a:lnTo>
                      <a:pt x="0" y="6"/>
                    </a:lnTo>
                    <a:lnTo>
                      <a:pt x="42" y="56"/>
                    </a:lnTo>
                    <a:lnTo>
                      <a:pt x="81" y="56"/>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251"/>
              <p:cNvSpPr>
                <a:spLocks/>
              </p:cNvSpPr>
              <p:nvPr userDrawn="1"/>
            </p:nvSpPr>
            <p:spPr bwMode="gray">
              <a:xfrm>
                <a:off x="4054481" y="4144959"/>
                <a:ext cx="303213" cy="87313"/>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252"/>
              <p:cNvSpPr>
                <a:spLocks/>
              </p:cNvSpPr>
              <p:nvPr userDrawn="1"/>
            </p:nvSpPr>
            <p:spPr bwMode="gray">
              <a:xfrm>
                <a:off x="4043368" y="4054471"/>
                <a:ext cx="284163" cy="157163"/>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253"/>
              <p:cNvSpPr>
                <a:spLocks/>
              </p:cNvSpPr>
              <p:nvPr userDrawn="1"/>
            </p:nvSpPr>
            <p:spPr bwMode="gray">
              <a:xfrm>
                <a:off x="2676529" y="4311646"/>
                <a:ext cx="222250" cy="65088"/>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254"/>
              <p:cNvSpPr>
                <a:spLocks/>
              </p:cNvSpPr>
              <p:nvPr userDrawn="1"/>
            </p:nvSpPr>
            <p:spPr bwMode="gray">
              <a:xfrm>
                <a:off x="2667004" y="4246559"/>
                <a:ext cx="209550" cy="114300"/>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255"/>
              <p:cNvSpPr>
                <a:spLocks/>
              </p:cNvSpPr>
              <p:nvPr userDrawn="1"/>
            </p:nvSpPr>
            <p:spPr bwMode="gray">
              <a:xfrm>
                <a:off x="2930526" y="3384545"/>
                <a:ext cx="177800" cy="52388"/>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256"/>
              <p:cNvSpPr>
                <a:spLocks/>
              </p:cNvSpPr>
              <p:nvPr userDrawn="1"/>
            </p:nvSpPr>
            <p:spPr bwMode="gray">
              <a:xfrm>
                <a:off x="2924176" y="3332163"/>
                <a:ext cx="166688" cy="93663"/>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spTree>
    <p:extLst>
      <p:ext uri="{BB962C8B-B14F-4D97-AF65-F5344CB8AC3E}">
        <p14:creationId xmlns:p14="http://schemas.microsoft.com/office/powerpoint/2010/main" val="1281283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537854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4706231"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3" name="Picture 2"/>
          <p:cNvPicPr>
            <a:picLocks noChangeAspect="1"/>
          </p:cNvPicPr>
          <p:nvPr userDrawn="1"/>
        </p:nvPicPr>
        <p:blipFill>
          <a:blip r:embed="rId2"/>
          <a:stretch>
            <a:fillRect/>
          </a:stretch>
        </p:blipFill>
        <p:spPr bwMode="black">
          <a:xfrm>
            <a:off x="336159" y="470067"/>
            <a:ext cx="1090693" cy="304828"/>
          </a:xfrm>
          <a:prstGeom prst="rect">
            <a:avLst/>
          </a:prstGeom>
        </p:spPr>
      </p:pic>
      <p:grpSp>
        <p:nvGrpSpPr>
          <p:cNvPr id="393" name="Group 392"/>
          <p:cNvGrpSpPr/>
          <p:nvPr userDrawn="1"/>
        </p:nvGrpSpPr>
        <p:grpSpPr bwMode="gray">
          <a:xfrm>
            <a:off x="5513235" y="2084173"/>
            <a:ext cx="3249702" cy="3944786"/>
            <a:chOff x="8331487" y="2399994"/>
            <a:chExt cx="3607727" cy="3284076"/>
          </a:xfrm>
        </p:grpSpPr>
        <p:sp>
          <p:nvSpPr>
            <p:cNvPr id="394" name="Freeform 251"/>
            <p:cNvSpPr>
              <a:spLocks/>
            </p:cNvSpPr>
            <p:nvPr userDrawn="1"/>
          </p:nvSpPr>
          <p:spPr bwMode="gray">
            <a:xfrm>
              <a:off x="9772041" y="2625278"/>
              <a:ext cx="34904" cy="390283"/>
            </a:xfrm>
            <a:custGeom>
              <a:avLst/>
              <a:gdLst>
                <a:gd name="T0" fmla="*/ 11 w 11"/>
                <a:gd name="T1" fmla="*/ 123 h 123"/>
                <a:gd name="T2" fmla="*/ 0 w 11"/>
                <a:gd name="T3" fmla="*/ 123 h 123"/>
                <a:gd name="T4" fmla="*/ 2 w 11"/>
                <a:gd name="T5" fmla="*/ 0 h 123"/>
                <a:gd name="T6" fmla="*/ 9 w 11"/>
                <a:gd name="T7" fmla="*/ 0 h 123"/>
                <a:gd name="T8" fmla="*/ 11 w 11"/>
                <a:gd name="T9" fmla="*/ 123 h 123"/>
              </a:gdLst>
              <a:ahLst/>
              <a:cxnLst>
                <a:cxn ang="0">
                  <a:pos x="T0" y="T1"/>
                </a:cxn>
                <a:cxn ang="0">
                  <a:pos x="T2" y="T3"/>
                </a:cxn>
                <a:cxn ang="0">
                  <a:pos x="T4" y="T5"/>
                </a:cxn>
                <a:cxn ang="0">
                  <a:pos x="T6" y="T7"/>
                </a:cxn>
                <a:cxn ang="0">
                  <a:pos x="T8" y="T9"/>
                </a:cxn>
              </a:cxnLst>
              <a:rect l="0" t="0" r="r" b="b"/>
              <a:pathLst>
                <a:path w="11" h="123">
                  <a:moveTo>
                    <a:pt x="11" y="123"/>
                  </a:moveTo>
                  <a:lnTo>
                    <a:pt x="0" y="123"/>
                  </a:lnTo>
                  <a:lnTo>
                    <a:pt x="2" y="0"/>
                  </a:lnTo>
                  <a:lnTo>
                    <a:pt x="9" y="0"/>
                  </a:lnTo>
                  <a:lnTo>
                    <a:pt x="11"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5" name="Freeform 252"/>
            <p:cNvSpPr>
              <a:spLocks/>
            </p:cNvSpPr>
            <p:nvPr userDrawn="1"/>
          </p:nvSpPr>
          <p:spPr bwMode="gray">
            <a:xfrm>
              <a:off x="9654638" y="2618931"/>
              <a:ext cx="145959" cy="44422"/>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6" name="Freeform 253"/>
            <p:cNvSpPr>
              <a:spLocks/>
            </p:cNvSpPr>
            <p:nvPr userDrawn="1"/>
          </p:nvSpPr>
          <p:spPr bwMode="gray">
            <a:xfrm>
              <a:off x="9775213" y="2622105"/>
              <a:ext cx="98365" cy="126921"/>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7" name="Freeform 254"/>
            <p:cNvSpPr>
              <a:spLocks/>
            </p:cNvSpPr>
            <p:nvPr userDrawn="1"/>
          </p:nvSpPr>
          <p:spPr bwMode="gray">
            <a:xfrm>
              <a:off x="9775213" y="2501531"/>
              <a:ext cx="63460" cy="139613"/>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Freeform 255"/>
            <p:cNvSpPr>
              <a:spLocks/>
            </p:cNvSpPr>
            <p:nvPr userDrawn="1"/>
          </p:nvSpPr>
          <p:spPr bwMode="gray">
            <a:xfrm>
              <a:off x="9480123" y="2688738"/>
              <a:ext cx="41250" cy="307784"/>
            </a:xfrm>
            <a:custGeom>
              <a:avLst/>
              <a:gdLst>
                <a:gd name="T0" fmla="*/ 13 w 13"/>
                <a:gd name="T1" fmla="*/ 97 h 97"/>
                <a:gd name="T2" fmla="*/ 0 w 13"/>
                <a:gd name="T3" fmla="*/ 97 h 97"/>
                <a:gd name="T4" fmla="*/ 2 w 13"/>
                <a:gd name="T5" fmla="*/ 0 h 97"/>
                <a:gd name="T6" fmla="*/ 11 w 13"/>
                <a:gd name="T7" fmla="*/ 0 h 97"/>
                <a:gd name="T8" fmla="*/ 13 w 13"/>
                <a:gd name="T9" fmla="*/ 97 h 97"/>
              </a:gdLst>
              <a:ahLst/>
              <a:cxnLst>
                <a:cxn ang="0">
                  <a:pos x="T0" y="T1"/>
                </a:cxn>
                <a:cxn ang="0">
                  <a:pos x="T2" y="T3"/>
                </a:cxn>
                <a:cxn ang="0">
                  <a:pos x="T4" y="T5"/>
                </a:cxn>
                <a:cxn ang="0">
                  <a:pos x="T6" y="T7"/>
                </a:cxn>
                <a:cxn ang="0">
                  <a:pos x="T8" y="T9"/>
                </a:cxn>
              </a:cxnLst>
              <a:rect l="0" t="0" r="r" b="b"/>
              <a:pathLst>
                <a:path w="13" h="97">
                  <a:moveTo>
                    <a:pt x="13" y="97"/>
                  </a:moveTo>
                  <a:lnTo>
                    <a:pt x="0" y="97"/>
                  </a:lnTo>
                  <a:lnTo>
                    <a:pt x="2" y="0"/>
                  </a:lnTo>
                  <a:lnTo>
                    <a:pt x="11" y="0"/>
                  </a:lnTo>
                  <a:lnTo>
                    <a:pt x="13"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Freeform 256"/>
            <p:cNvSpPr>
              <a:spLocks/>
            </p:cNvSpPr>
            <p:nvPr userDrawn="1"/>
          </p:nvSpPr>
          <p:spPr bwMode="gray">
            <a:xfrm>
              <a:off x="9483295" y="2676046"/>
              <a:ext cx="164997" cy="92019"/>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Freeform 257"/>
            <p:cNvSpPr>
              <a:spLocks/>
            </p:cNvSpPr>
            <p:nvPr userDrawn="1"/>
          </p:nvSpPr>
          <p:spPr bwMode="gray">
            <a:xfrm>
              <a:off x="9473777" y="2536433"/>
              <a:ext cx="41250" cy="164997"/>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Freeform 258"/>
            <p:cNvSpPr>
              <a:spLocks/>
            </p:cNvSpPr>
            <p:nvPr userDrawn="1"/>
          </p:nvSpPr>
          <p:spPr bwMode="gray">
            <a:xfrm>
              <a:off x="9372240" y="2682392"/>
              <a:ext cx="142787" cy="126921"/>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Freeform 259"/>
            <p:cNvSpPr>
              <a:spLocks/>
            </p:cNvSpPr>
            <p:nvPr userDrawn="1"/>
          </p:nvSpPr>
          <p:spPr bwMode="gray">
            <a:xfrm>
              <a:off x="9984633" y="2606239"/>
              <a:ext cx="38076" cy="326822"/>
            </a:xfrm>
            <a:custGeom>
              <a:avLst/>
              <a:gdLst>
                <a:gd name="T0" fmla="*/ 12 w 12"/>
                <a:gd name="T1" fmla="*/ 103 h 103"/>
                <a:gd name="T2" fmla="*/ 0 w 12"/>
                <a:gd name="T3" fmla="*/ 103 h 103"/>
                <a:gd name="T4" fmla="*/ 2 w 12"/>
                <a:gd name="T5" fmla="*/ 0 h 103"/>
                <a:gd name="T6" fmla="*/ 10 w 12"/>
                <a:gd name="T7" fmla="*/ 0 h 103"/>
                <a:gd name="T8" fmla="*/ 12 w 12"/>
                <a:gd name="T9" fmla="*/ 103 h 103"/>
              </a:gdLst>
              <a:ahLst/>
              <a:cxnLst>
                <a:cxn ang="0">
                  <a:pos x="T0" y="T1"/>
                </a:cxn>
                <a:cxn ang="0">
                  <a:pos x="T2" y="T3"/>
                </a:cxn>
                <a:cxn ang="0">
                  <a:pos x="T4" y="T5"/>
                </a:cxn>
                <a:cxn ang="0">
                  <a:pos x="T6" y="T7"/>
                </a:cxn>
                <a:cxn ang="0">
                  <a:pos x="T8" y="T9"/>
                </a:cxn>
              </a:cxnLst>
              <a:rect l="0" t="0" r="r" b="b"/>
              <a:pathLst>
                <a:path w="12" h="103">
                  <a:moveTo>
                    <a:pt x="12" y="103"/>
                  </a:moveTo>
                  <a:lnTo>
                    <a:pt x="0" y="103"/>
                  </a:lnTo>
                  <a:lnTo>
                    <a:pt x="2" y="0"/>
                  </a:lnTo>
                  <a:lnTo>
                    <a:pt x="10" y="0"/>
                  </a:lnTo>
                  <a:lnTo>
                    <a:pt x="1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Freeform 260"/>
            <p:cNvSpPr>
              <a:spLocks/>
            </p:cNvSpPr>
            <p:nvPr userDrawn="1"/>
          </p:nvSpPr>
          <p:spPr bwMode="gray">
            <a:xfrm>
              <a:off x="9940210" y="2469800"/>
              <a:ext cx="82499" cy="149133"/>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Freeform 261"/>
            <p:cNvSpPr>
              <a:spLocks/>
            </p:cNvSpPr>
            <p:nvPr userDrawn="1"/>
          </p:nvSpPr>
          <p:spPr bwMode="gray">
            <a:xfrm>
              <a:off x="9898962" y="2587201"/>
              <a:ext cx="117403" cy="133267"/>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Freeform 262"/>
            <p:cNvSpPr>
              <a:spLocks/>
            </p:cNvSpPr>
            <p:nvPr userDrawn="1"/>
          </p:nvSpPr>
          <p:spPr bwMode="gray">
            <a:xfrm>
              <a:off x="10000499" y="2587201"/>
              <a:ext cx="149133" cy="38076"/>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Oval 263"/>
            <p:cNvSpPr>
              <a:spLocks noChangeArrowheads="1"/>
            </p:cNvSpPr>
            <p:nvPr userDrawn="1"/>
          </p:nvSpPr>
          <p:spPr bwMode="gray">
            <a:xfrm>
              <a:off x="8620233" y="2961618"/>
              <a:ext cx="2738319" cy="2722452"/>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Freeform 264"/>
            <p:cNvSpPr>
              <a:spLocks/>
            </p:cNvSpPr>
            <p:nvPr userDrawn="1"/>
          </p:nvSpPr>
          <p:spPr bwMode="gray">
            <a:xfrm>
              <a:off x="8772538" y="3113923"/>
              <a:ext cx="2586014" cy="2570147"/>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Oval 265"/>
            <p:cNvSpPr>
              <a:spLocks noChangeArrowheads="1"/>
            </p:cNvSpPr>
            <p:nvPr userDrawn="1"/>
          </p:nvSpPr>
          <p:spPr bwMode="gray">
            <a:xfrm>
              <a:off x="9867232" y="3745355"/>
              <a:ext cx="218939" cy="215765"/>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Freeform 266"/>
            <p:cNvSpPr>
              <a:spLocks/>
            </p:cNvSpPr>
            <p:nvPr userDrawn="1"/>
          </p:nvSpPr>
          <p:spPr bwMode="gray">
            <a:xfrm>
              <a:off x="9959248" y="3745355"/>
              <a:ext cx="126921" cy="215765"/>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Freeform 267"/>
            <p:cNvSpPr>
              <a:spLocks/>
            </p:cNvSpPr>
            <p:nvPr userDrawn="1"/>
          </p:nvSpPr>
          <p:spPr bwMode="gray">
            <a:xfrm>
              <a:off x="9965595" y="3815162"/>
              <a:ext cx="19038" cy="253842"/>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Freeform 268"/>
            <p:cNvSpPr>
              <a:spLocks/>
            </p:cNvSpPr>
            <p:nvPr userDrawn="1"/>
          </p:nvSpPr>
          <p:spPr bwMode="gray">
            <a:xfrm>
              <a:off x="9924346" y="3869102"/>
              <a:ext cx="95191" cy="63460"/>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Oval 269"/>
            <p:cNvSpPr>
              <a:spLocks noChangeArrowheads="1"/>
            </p:cNvSpPr>
            <p:nvPr userDrawn="1"/>
          </p:nvSpPr>
          <p:spPr bwMode="gray">
            <a:xfrm>
              <a:off x="10070305" y="3421707"/>
              <a:ext cx="279226" cy="282400"/>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Freeform 270"/>
            <p:cNvSpPr>
              <a:spLocks/>
            </p:cNvSpPr>
            <p:nvPr userDrawn="1"/>
          </p:nvSpPr>
          <p:spPr bwMode="gray">
            <a:xfrm>
              <a:off x="10187706" y="3421707"/>
              <a:ext cx="161825" cy="282400"/>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Freeform 271"/>
            <p:cNvSpPr>
              <a:spLocks/>
            </p:cNvSpPr>
            <p:nvPr userDrawn="1"/>
          </p:nvSpPr>
          <p:spPr bwMode="gray">
            <a:xfrm>
              <a:off x="10203572" y="3513724"/>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Freeform 272"/>
            <p:cNvSpPr>
              <a:spLocks/>
            </p:cNvSpPr>
            <p:nvPr userDrawn="1"/>
          </p:nvSpPr>
          <p:spPr bwMode="gray">
            <a:xfrm>
              <a:off x="10149630" y="3589876"/>
              <a:ext cx="111057" cy="69806"/>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Oval 273"/>
            <p:cNvSpPr>
              <a:spLocks noChangeArrowheads="1"/>
            </p:cNvSpPr>
            <p:nvPr userDrawn="1"/>
          </p:nvSpPr>
          <p:spPr bwMode="gray">
            <a:xfrm>
              <a:off x="9753003" y="3231326"/>
              <a:ext cx="282400" cy="279226"/>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Freeform 274"/>
            <p:cNvSpPr>
              <a:spLocks/>
            </p:cNvSpPr>
            <p:nvPr userDrawn="1"/>
          </p:nvSpPr>
          <p:spPr bwMode="gray">
            <a:xfrm>
              <a:off x="9873578" y="3231326"/>
              <a:ext cx="161825" cy="279226"/>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Freeform 275"/>
            <p:cNvSpPr>
              <a:spLocks/>
            </p:cNvSpPr>
            <p:nvPr userDrawn="1"/>
          </p:nvSpPr>
          <p:spPr bwMode="gray">
            <a:xfrm>
              <a:off x="9886270" y="3323342"/>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Freeform 276"/>
            <p:cNvSpPr>
              <a:spLocks/>
            </p:cNvSpPr>
            <p:nvPr userDrawn="1"/>
          </p:nvSpPr>
          <p:spPr bwMode="gray">
            <a:xfrm>
              <a:off x="9832328" y="3399495"/>
              <a:ext cx="114229" cy="66634"/>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Freeform 277"/>
            <p:cNvSpPr>
              <a:spLocks/>
            </p:cNvSpPr>
            <p:nvPr userDrawn="1"/>
          </p:nvSpPr>
          <p:spPr bwMode="gray">
            <a:xfrm>
              <a:off x="9146955" y="2825179"/>
              <a:ext cx="1304113" cy="450569"/>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Rectangle 278"/>
            <p:cNvSpPr>
              <a:spLocks noChangeArrowheads="1"/>
            </p:cNvSpPr>
            <p:nvPr userDrawn="1"/>
          </p:nvSpPr>
          <p:spPr bwMode="gray">
            <a:xfrm>
              <a:off x="9169167" y="3244018"/>
              <a:ext cx="28558" cy="95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Oval 279"/>
            <p:cNvSpPr>
              <a:spLocks noChangeArrowheads="1"/>
            </p:cNvSpPr>
            <p:nvPr userDrawn="1"/>
          </p:nvSpPr>
          <p:spPr bwMode="gray">
            <a:xfrm>
              <a:off x="9045418" y="2980656"/>
              <a:ext cx="276054" cy="2760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Rectangle 280"/>
            <p:cNvSpPr>
              <a:spLocks noChangeArrowheads="1"/>
            </p:cNvSpPr>
            <p:nvPr userDrawn="1"/>
          </p:nvSpPr>
          <p:spPr bwMode="gray">
            <a:xfrm>
              <a:off x="9162821" y="3037770"/>
              <a:ext cx="44422" cy="15865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Freeform 281"/>
            <p:cNvSpPr>
              <a:spLocks/>
            </p:cNvSpPr>
            <p:nvPr userDrawn="1"/>
          </p:nvSpPr>
          <p:spPr bwMode="gray">
            <a:xfrm>
              <a:off x="9089841" y="3094885"/>
              <a:ext cx="187209" cy="47596"/>
            </a:xfrm>
            <a:custGeom>
              <a:avLst/>
              <a:gdLst>
                <a:gd name="T0" fmla="*/ 54 w 59"/>
                <a:gd name="T1" fmla="*/ 0 h 15"/>
                <a:gd name="T2" fmla="*/ 59 w 59"/>
                <a:gd name="T3" fmla="*/ 15 h 15"/>
                <a:gd name="T4" fmla="*/ 0 w 59"/>
                <a:gd name="T5" fmla="*/ 15 h 15"/>
                <a:gd name="T6" fmla="*/ 4 w 59"/>
                <a:gd name="T7" fmla="*/ 0 h 15"/>
                <a:gd name="T8" fmla="*/ 54 w 59"/>
                <a:gd name="T9" fmla="*/ 0 h 15"/>
              </a:gdLst>
              <a:ahLst/>
              <a:cxnLst>
                <a:cxn ang="0">
                  <a:pos x="T0" y="T1"/>
                </a:cxn>
                <a:cxn ang="0">
                  <a:pos x="T2" y="T3"/>
                </a:cxn>
                <a:cxn ang="0">
                  <a:pos x="T4" y="T5"/>
                </a:cxn>
                <a:cxn ang="0">
                  <a:pos x="T6" y="T7"/>
                </a:cxn>
                <a:cxn ang="0">
                  <a:pos x="T8" y="T9"/>
                </a:cxn>
              </a:cxnLst>
              <a:rect l="0" t="0" r="r" b="b"/>
              <a:pathLst>
                <a:path w="59" h="15">
                  <a:moveTo>
                    <a:pt x="54" y="0"/>
                  </a:moveTo>
                  <a:lnTo>
                    <a:pt x="59" y="15"/>
                  </a:lnTo>
                  <a:lnTo>
                    <a:pt x="0" y="15"/>
                  </a:lnTo>
                  <a:lnTo>
                    <a:pt x="4" y="0"/>
                  </a:lnTo>
                  <a:lnTo>
                    <a:pt x="54"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Rectangle 282"/>
            <p:cNvSpPr>
              <a:spLocks noChangeArrowheads="1"/>
            </p:cNvSpPr>
            <p:nvPr userDrawn="1"/>
          </p:nvSpPr>
          <p:spPr bwMode="gray">
            <a:xfrm>
              <a:off x="8617061" y="3564492"/>
              <a:ext cx="377591"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Rectangle 283"/>
            <p:cNvSpPr>
              <a:spLocks noChangeArrowheads="1"/>
            </p:cNvSpPr>
            <p:nvPr userDrawn="1"/>
          </p:nvSpPr>
          <p:spPr bwMode="gray">
            <a:xfrm>
              <a:off x="8617061" y="3564492"/>
              <a:ext cx="377591"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Rectangle 284"/>
            <p:cNvSpPr>
              <a:spLocks noChangeArrowheads="1"/>
            </p:cNvSpPr>
            <p:nvPr userDrawn="1"/>
          </p:nvSpPr>
          <p:spPr bwMode="gray">
            <a:xfrm>
              <a:off x="868052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285"/>
            <p:cNvSpPr>
              <a:spLocks noChangeArrowheads="1"/>
            </p:cNvSpPr>
            <p:nvPr userDrawn="1"/>
          </p:nvSpPr>
          <p:spPr bwMode="gray">
            <a:xfrm>
              <a:off x="8750328"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Rectangle 286"/>
            <p:cNvSpPr>
              <a:spLocks noChangeArrowheads="1"/>
            </p:cNvSpPr>
            <p:nvPr userDrawn="1"/>
          </p:nvSpPr>
          <p:spPr bwMode="gray">
            <a:xfrm>
              <a:off x="882330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Rectangle 287"/>
            <p:cNvSpPr>
              <a:spLocks noChangeArrowheads="1"/>
            </p:cNvSpPr>
            <p:nvPr userDrawn="1"/>
          </p:nvSpPr>
          <p:spPr bwMode="gray">
            <a:xfrm>
              <a:off x="889628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Rectangle 288"/>
            <p:cNvSpPr>
              <a:spLocks noChangeArrowheads="1"/>
            </p:cNvSpPr>
            <p:nvPr userDrawn="1"/>
          </p:nvSpPr>
          <p:spPr bwMode="gray">
            <a:xfrm>
              <a:off x="9369066" y="3564492"/>
              <a:ext cx="374417"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Rectangle 289"/>
            <p:cNvSpPr>
              <a:spLocks noChangeArrowheads="1"/>
            </p:cNvSpPr>
            <p:nvPr userDrawn="1"/>
          </p:nvSpPr>
          <p:spPr bwMode="gray">
            <a:xfrm>
              <a:off x="9369066" y="3564492"/>
              <a:ext cx="374417"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Rectangle 290"/>
            <p:cNvSpPr>
              <a:spLocks noChangeArrowheads="1"/>
            </p:cNvSpPr>
            <p:nvPr userDrawn="1"/>
          </p:nvSpPr>
          <p:spPr bwMode="gray">
            <a:xfrm>
              <a:off x="8994650" y="3361418"/>
              <a:ext cx="377591" cy="76787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Rectangle 291"/>
            <p:cNvSpPr>
              <a:spLocks noChangeArrowheads="1"/>
            </p:cNvSpPr>
            <p:nvPr userDrawn="1"/>
          </p:nvSpPr>
          <p:spPr bwMode="gray">
            <a:xfrm>
              <a:off x="9054938"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Rectangle 292"/>
            <p:cNvSpPr>
              <a:spLocks noChangeArrowheads="1"/>
            </p:cNvSpPr>
            <p:nvPr userDrawn="1"/>
          </p:nvSpPr>
          <p:spPr bwMode="gray">
            <a:xfrm>
              <a:off x="912791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Rectangle 293"/>
            <p:cNvSpPr>
              <a:spLocks noChangeArrowheads="1"/>
            </p:cNvSpPr>
            <p:nvPr userDrawn="1"/>
          </p:nvSpPr>
          <p:spPr bwMode="gray">
            <a:xfrm>
              <a:off x="920089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Rectangle 294"/>
            <p:cNvSpPr>
              <a:spLocks noChangeArrowheads="1"/>
            </p:cNvSpPr>
            <p:nvPr userDrawn="1"/>
          </p:nvSpPr>
          <p:spPr bwMode="gray">
            <a:xfrm>
              <a:off x="9270704"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Rectangle 295"/>
            <p:cNvSpPr>
              <a:spLocks noChangeArrowheads="1"/>
            </p:cNvSpPr>
            <p:nvPr userDrawn="1"/>
          </p:nvSpPr>
          <p:spPr bwMode="gray">
            <a:xfrm>
              <a:off x="9054938"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Rectangle 296"/>
            <p:cNvSpPr>
              <a:spLocks noChangeArrowheads="1"/>
            </p:cNvSpPr>
            <p:nvPr userDrawn="1"/>
          </p:nvSpPr>
          <p:spPr bwMode="gray">
            <a:xfrm>
              <a:off x="912791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Rectangle 297"/>
            <p:cNvSpPr>
              <a:spLocks noChangeArrowheads="1"/>
            </p:cNvSpPr>
            <p:nvPr userDrawn="1"/>
          </p:nvSpPr>
          <p:spPr bwMode="gray">
            <a:xfrm>
              <a:off x="920089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Rectangle 298"/>
            <p:cNvSpPr>
              <a:spLocks noChangeArrowheads="1"/>
            </p:cNvSpPr>
            <p:nvPr userDrawn="1"/>
          </p:nvSpPr>
          <p:spPr bwMode="gray">
            <a:xfrm>
              <a:off x="9270704"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Rectangle 299"/>
            <p:cNvSpPr>
              <a:spLocks noChangeArrowheads="1"/>
            </p:cNvSpPr>
            <p:nvPr userDrawn="1"/>
          </p:nvSpPr>
          <p:spPr bwMode="gray">
            <a:xfrm>
              <a:off x="9054938"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Rectangle 300"/>
            <p:cNvSpPr>
              <a:spLocks noChangeArrowheads="1"/>
            </p:cNvSpPr>
            <p:nvPr userDrawn="1"/>
          </p:nvSpPr>
          <p:spPr bwMode="gray">
            <a:xfrm>
              <a:off x="912791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Rectangle 301"/>
            <p:cNvSpPr>
              <a:spLocks noChangeArrowheads="1"/>
            </p:cNvSpPr>
            <p:nvPr userDrawn="1"/>
          </p:nvSpPr>
          <p:spPr bwMode="gray">
            <a:xfrm>
              <a:off x="920089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Rectangle 302"/>
            <p:cNvSpPr>
              <a:spLocks noChangeArrowheads="1"/>
            </p:cNvSpPr>
            <p:nvPr userDrawn="1"/>
          </p:nvSpPr>
          <p:spPr bwMode="gray">
            <a:xfrm>
              <a:off x="9270704"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Rectangle 303"/>
            <p:cNvSpPr>
              <a:spLocks noChangeArrowheads="1"/>
            </p:cNvSpPr>
            <p:nvPr userDrawn="1"/>
          </p:nvSpPr>
          <p:spPr bwMode="gray">
            <a:xfrm>
              <a:off x="9054938"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Rectangle 304"/>
            <p:cNvSpPr>
              <a:spLocks noChangeArrowheads="1"/>
            </p:cNvSpPr>
            <p:nvPr userDrawn="1"/>
          </p:nvSpPr>
          <p:spPr bwMode="gray">
            <a:xfrm>
              <a:off x="912791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8" name="Rectangle 305"/>
            <p:cNvSpPr>
              <a:spLocks noChangeArrowheads="1"/>
            </p:cNvSpPr>
            <p:nvPr userDrawn="1"/>
          </p:nvSpPr>
          <p:spPr bwMode="gray">
            <a:xfrm>
              <a:off x="920089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Rectangle 306"/>
            <p:cNvSpPr>
              <a:spLocks noChangeArrowheads="1"/>
            </p:cNvSpPr>
            <p:nvPr userDrawn="1"/>
          </p:nvSpPr>
          <p:spPr bwMode="gray">
            <a:xfrm>
              <a:off x="9270704"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Rectangle 307"/>
            <p:cNvSpPr>
              <a:spLocks noChangeArrowheads="1"/>
            </p:cNvSpPr>
            <p:nvPr userDrawn="1"/>
          </p:nvSpPr>
          <p:spPr bwMode="gray">
            <a:xfrm>
              <a:off x="9054938"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Rectangle 308"/>
            <p:cNvSpPr>
              <a:spLocks noChangeArrowheads="1"/>
            </p:cNvSpPr>
            <p:nvPr userDrawn="1"/>
          </p:nvSpPr>
          <p:spPr bwMode="gray">
            <a:xfrm>
              <a:off x="912791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Rectangle 309"/>
            <p:cNvSpPr>
              <a:spLocks noChangeArrowheads="1"/>
            </p:cNvSpPr>
            <p:nvPr userDrawn="1"/>
          </p:nvSpPr>
          <p:spPr bwMode="gray">
            <a:xfrm>
              <a:off x="920089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Rectangle 310"/>
            <p:cNvSpPr>
              <a:spLocks noChangeArrowheads="1"/>
            </p:cNvSpPr>
            <p:nvPr userDrawn="1"/>
          </p:nvSpPr>
          <p:spPr bwMode="gray">
            <a:xfrm>
              <a:off x="9270704"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Rectangle 311"/>
            <p:cNvSpPr>
              <a:spLocks noChangeArrowheads="1"/>
            </p:cNvSpPr>
            <p:nvPr userDrawn="1"/>
          </p:nvSpPr>
          <p:spPr bwMode="gray">
            <a:xfrm>
              <a:off x="9054938"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Rectangle 312"/>
            <p:cNvSpPr>
              <a:spLocks noChangeArrowheads="1"/>
            </p:cNvSpPr>
            <p:nvPr userDrawn="1"/>
          </p:nvSpPr>
          <p:spPr bwMode="gray">
            <a:xfrm>
              <a:off x="912791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Rectangle 313"/>
            <p:cNvSpPr>
              <a:spLocks noChangeArrowheads="1"/>
            </p:cNvSpPr>
            <p:nvPr userDrawn="1"/>
          </p:nvSpPr>
          <p:spPr bwMode="gray">
            <a:xfrm>
              <a:off x="920089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Rectangle 314"/>
            <p:cNvSpPr>
              <a:spLocks noChangeArrowheads="1"/>
            </p:cNvSpPr>
            <p:nvPr userDrawn="1"/>
          </p:nvSpPr>
          <p:spPr bwMode="gray">
            <a:xfrm>
              <a:off x="9270704"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Rectangle 315"/>
            <p:cNvSpPr>
              <a:spLocks noChangeArrowheads="1"/>
            </p:cNvSpPr>
            <p:nvPr userDrawn="1"/>
          </p:nvSpPr>
          <p:spPr bwMode="gray">
            <a:xfrm>
              <a:off x="9054938"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Rectangle 316"/>
            <p:cNvSpPr>
              <a:spLocks noChangeArrowheads="1"/>
            </p:cNvSpPr>
            <p:nvPr userDrawn="1"/>
          </p:nvSpPr>
          <p:spPr bwMode="gray">
            <a:xfrm>
              <a:off x="912791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Rectangle 317"/>
            <p:cNvSpPr>
              <a:spLocks noChangeArrowheads="1"/>
            </p:cNvSpPr>
            <p:nvPr userDrawn="1"/>
          </p:nvSpPr>
          <p:spPr bwMode="gray">
            <a:xfrm>
              <a:off x="920089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Rectangle 318"/>
            <p:cNvSpPr>
              <a:spLocks noChangeArrowheads="1"/>
            </p:cNvSpPr>
            <p:nvPr userDrawn="1"/>
          </p:nvSpPr>
          <p:spPr bwMode="gray">
            <a:xfrm>
              <a:off x="9270704"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Rectangle 319"/>
            <p:cNvSpPr>
              <a:spLocks noChangeArrowheads="1"/>
            </p:cNvSpPr>
            <p:nvPr userDrawn="1"/>
          </p:nvSpPr>
          <p:spPr bwMode="gray">
            <a:xfrm>
              <a:off x="8617061" y="3529590"/>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Rectangle 320"/>
            <p:cNvSpPr>
              <a:spLocks noChangeArrowheads="1"/>
            </p:cNvSpPr>
            <p:nvPr userDrawn="1"/>
          </p:nvSpPr>
          <p:spPr bwMode="gray">
            <a:xfrm>
              <a:off x="8994650" y="3323342"/>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Rectangle 321"/>
            <p:cNvSpPr>
              <a:spLocks noChangeArrowheads="1"/>
            </p:cNvSpPr>
            <p:nvPr userDrawn="1"/>
          </p:nvSpPr>
          <p:spPr bwMode="gray">
            <a:xfrm>
              <a:off x="9372240" y="3529590"/>
              <a:ext cx="371245"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Rectangle 322"/>
            <p:cNvSpPr>
              <a:spLocks noChangeArrowheads="1"/>
            </p:cNvSpPr>
            <p:nvPr userDrawn="1"/>
          </p:nvSpPr>
          <p:spPr bwMode="gray">
            <a:xfrm>
              <a:off x="9429355"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Rectangle 323"/>
            <p:cNvSpPr>
              <a:spLocks noChangeArrowheads="1"/>
            </p:cNvSpPr>
            <p:nvPr userDrawn="1"/>
          </p:nvSpPr>
          <p:spPr bwMode="gray">
            <a:xfrm>
              <a:off x="9502333"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Rectangle 324"/>
            <p:cNvSpPr>
              <a:spLocks noChangeArrowheads="1"/>
            </p:cNvSpPr>
            <p:nvPr userDrawn="1"/>
          </p:nvSpPr>
          <p:spPr bwMode="gray">
            <a:xfrm>
              <a:off x="9572140"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Rectangle 325"/>
            <p:cNvSpPr>
              <a:spLocks noChangeArrowheads="1"/>
            </p:cNvSpPr>
            <p:nvPr userDrawn="1"/>
          </p:nvSpPr>
          <p:spPr bwMode="gray">
            <a:xfrm>
              <a:off x="964829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Rectangle 326"/>
            <p:cNvSpPr>
              <a:spLocks noChangeArrowheads="1"/>
            </p:cNvSpPr>
            <p:nvPr userDrawn="1"/>
          </p:nvSpPr>
          <p:spPr bwMode="gray">
            <a:xfrm>
              <a:off x="8515525" y="4129290"/>
              <a:ext cx="1335843"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Freeform 327"/>
            <p:cNvSpPr>
              <a:spLocks/>
            </p:cNvSpPr>
            <p:nvPr userDrawn="1"/>
          </p:nvSpPr>
          <p:spPr bwMode="gray">
            <a:xfrm>
              <a:off x="10257513" y="2485665"/>
              <a:ext cx="1066135" cy="542588"/>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328"/>
            <p:cNvSpPr>
              <a:spLocks/>
            </p:cNvSpPr>
            <p:nvPr userDrawn="1"/>
          </p:nvSpPr>
          <p:spPr bwMode="gray">
            <a:xfrm>
              <a:off x="10650967" y="2425378"/>
              <a:ext cx="19038" cy="225286"/>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Oval 329"/>
            <p:cNvSpPr>
              <a:spLocks noChangeArrowheads="1"/>
            </p:cNvSpPr>
            <p:nvPr userDrawn="1"/>
          </p:nvSpPr>
          <p:spPr bwMode="gray">
            <a:xfrm>
              <a:off x="10276551" y="2399994"/>
              <a:ext cx="767871" cy="7298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3" name="Freeform 330"/>
            <p:cNvSpPr>
              <a:spLocks/>
            </p:cNvSpPr>
            <p:nvPr userDrawn="1"/>
          </p:nvSpPr>
          <p:spPr bwMode="gray">
            <a:xfrm>
              <a:off x="10260687" y="2622105"/>
              <a:ext cx="485473" cy="307784"/>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331"/>
            <p:cNvSpPr>
              <a:spLocks/>
            </p:cNvSpPr>
            <p:nvPr userDrawn="1"/>
          </p:nvSpPr>
          <p:spPr bwMode="gray">
            <a:xfrm>
              <a:off x="10260687" y="2622105"/>
              <a:ext cx="434705" cy="307784"/>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78C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Freeform 332"/>
            <p:cNvSpPr>
              <a:spLocks/>
            </p:cNvSpPr>
            <p:nvPr userDrawn="1"/>
          </p:nvSpPr>
          <p:spPr bwMode="gray">
            <a:xfrm>
              <a:off x="11498165" y="2568163"/>
              <a:ext cx="415667" cy="222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Freeform 333"/>
            <p:cNvSpPr>
              <a:spLocks/>
            </p:cNvSpPr>
            <p:nvPr userDrawn="1"/>
          </p:nvSpPr>
          <p:spPr bwMode="gray">
            <a:xfrm>
              <a:off x="11415666" y="2641144"/>
              <a:ext cx="415667" cy="15866"/>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7" name="Freeform 334"/>
            <p:cNvSpPr>
              <a:spLocks/>
            </p:cNvSpPr>
            <p:nvPr userDrawn="1"/>
          </p:nvSpPr>
          <p:spPr bwMode="gray">
            <a:xfrm>
              <a:off x="10714428" y="4928891"/>
              <a:ext cx="57114" cy="272880"/>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8" name="Freeform 335"/>
            <p:cNvSpPr>
              <a:spLocks/>
            </p:cNvSpPr>
            <p:nvPr userDrawn="1"/>
          </p:nvSpPr>
          <p:spPr bwMode="gray">
            <a:xfrm>
              <a:off x="10714428" y="4928891"/>
              <a:ext cx="28558" cy="272880"/>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Freeform 336"/>
            <p:cNvSpPr>
              <a:spLocks/>
            </p:cNvSpPr>
            <p:nvPr userDrawn="1"/>
          </p:nvSpPr>
          <p:spPr bwMode="gray">
            <a:xfrm>
              <a:off x="10330493" y="4519572"/>
              <a:ext cx="209419" cy="209419"/>
            </a:xfrm>
            <a:custGeom>
              <a:avLst/>
              <a:gdLst>
                <a:gd name="T0" fmla="*/ 66 w 66"/>
                <a:gd name="T1" fmla="*/ 43 h 66"/>
                <a:gd name="T2" fmla="*/ 43 w 66"/>
                <a:gd name="T3" fmla="*/ 66 h 66"/>
                <a:gd name="T4" fmla="*/ 0 w 66"/>
                <a:gd name="T5" fmla="*/ 23 h 66"/>
                <a:gd name="T6" fmla="*/ 22 w 66"/>
                <a:gd name="T7" fmla="*/ 0 h 66"/>
                <a:gd name="T8" fmla="*/ 66 w 66"/>
                <a:gd name="T9" fmla="*/ 43 h 66"/>
              </a:gdLst>
              <a:ahLst/>
              <a:cxnLst>
                <a:cxn ang="0">
                  <a:pos x="T0" y="T1"/>
                </a:cxn>
                <a:cxn ang="0">
                  <a:pos x="T2" y="T3"/>
                </a:cxn>
                <a:cxn ang="0">
                  <a:pos x="T4" y="T5"/>
                </a:cxn>
                <a:cxn ang="0">
                  <a:pos x="T6" y="T7"/>
                </a:cxn>
                <a:cxn ang="0">
                  <a:pos x="T8" y="T9"/>
                </a:cxn>
              </a:cxnLst>
              <a:rect l="0" t="0" r="r" b="b"/>
              <a:pathLst>
                <a:path w="66" h="66">
                  <a:moveTo>
                    <a:pt x="66" y="43"/>
                  </a:moveTo>
                  <a:lnTo>
                    <a:pt x="43" y="66"/>
                  </a:lnTo>
                  <a:lnTo>
                    <a:pt x="0" y="23"/>
                  </a:lnTo>
                  <a:lnTo>
                    <a:pt x="22" y="0"/>
                  </a:lnTo>
                  <a:lnTo>
                    <a:pt x="66" y="4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Freeform 337"/>
            <p:cNvSpPr>
              <a:spLocks/>
            </p:cNvSpPr>
            <p:nvPr userDrawn="1"/>
          </p:nvSpPr>
          <p:spPr bwMode="gray">
            <a:xfrm>
              <a:off x="9981461" y="4170540"/>
              <a:ext cx="406147" cy="406147"/>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Freeform 338"/>
            <p:cNvSpPr>
              <a:spLocks/>
            </p:cNvSpPr>
            <p:nvPr userDrawn="1"/>
          </p:nvSpPr>
          <p:spPr bwMode="gray">
            <a:xfrm>
              <a:off x="10432030" y="4621109"/>
              <a:ext cx="688547" cy="682201"/>
            </a:xfrm>
            <a:custGeom>
              <a:avLst/>
              <a:gdLst>
                <a:gd name="T0" fmla="*/ 217 w 217"/>
                <a:gd name="T1" fmla="*/ 183 h 215"/>
                <a:gd name="T2" fmla="*/ 184 w 217"/>
                <a:gd name="T3" fmla="*/ 215 h 215"/>
                <a:gd name="T4" fmla="*/ 0 w 217"/>
                <a:gd name="T5" fmla="*/ 32 h 215"/>
                <a:gd name="T6" fmla="*/ 32 w 217"/>
                <a:gd name="T7" fmla="*/ 0 h 215"/>
                <a:gd name="T8" fmla="*/ 217 w 217"/>
                <a:gd name="T9" fmla="*/ 183 h 215"/>
              </a:gdLst>
              <a:ahLst/>
              <a:cxnLst>
                <a:cxn ang="0">
                  <a:pos x="T0" y="T1"/>
                </a:cxn>
                <a:cxn ang="0">
                  <a:pos x="T2" y="T3"/>
                </a:cxn>
                <a:cxn ang="0">
                  <a:pos x="T4" y="T5"/>
                </a:cxn>
                <a:cxn ang="0">
                  <a:pos x="T6" y="T7"/>
                </a:cxn>
                <a:cxn ang="0">
                  <a:pos x="T8" y="T9"/>
                </a:cxn>
              </a:cxnLst>
              <a:rect l="0" t="0" r="r" b="b"/>
              <a:pathLst>
                <a:path w="217" h="215">
                  <a:moveTo>
                    <a:pt x="217" y="183"/>
                  </a:moveTo>
                  <a:lnTo>
                    <a:pt x="184" y="215"/>
                  </a:lnTo>
                  <a:lnTo>
                    <a:pt x="0" y="32"/>
                  </a:lnTo>
                  <a:lnTo>
                    <a:pt x="32" y="0"/>
                  </a:lnTo>
                  <a:lnTo>
                    <a:pt x="21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Freeform 339"/>
            <p:cNvSpPr>
              <a:spLocks/>
            </p:cNvSpPr>
            <p:nvPr userDrawn="1"/>
          </p:nvSpPr>
          <p:spPr bwMode="gray">
            <a:xfrm>
              <a:off x="10305109" y="4497360"/>
              <a:ext cx="120575" cy="114229"/>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Freeform 340"/>
            <p:cNvSpPr>
              <a:spLocks/>
            </p:cNvSpPr>
            <p:nvPr userDrawn="1"/>
          </p:nvSpPr>
          <p:spPr bwMode="gray">
            <a:xfrm>
              <a:off x="10070305" y="4262557"/>
              <a:ext cx="92019" cy="92019"/>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4" name="Freeform 341"/>
            <p:cNvSpPr>
              <a:spLocks/>
            </p:cNvSpPr>
            <p:nvPr userDrawn="1"/>
          </p:nvSpPr>
          <p:spPr bwMode="gray">
            <a:xfrm>
              <a:off x="10505008" y="4627455"/>
              <a:ext cx="615566" cy="583836"/>
            </a:xfrm>
            <a:custGeom>
              <a:avLst/>
              <a:gdLst>
                <a:gd name="T0" fmla="*/ 194 w 194"/>
                <a:gd name="T1" fmla="*/ 181 h 184"/>
                <a:gd name="T2" fmla="*/ 191 w 194"/>
                <a:gd name="T3" fmla="*/ 184 h 184"/>
                <a:gd name="T4" fmla="*/ 0 w 194"/>
                <a:gd name="T5" fmla="*/ 11 h 184"/>
                <a:gd name="T6" fmla="*/ 12 w 194"/>
                <a:gd name="T7" fmla="*/ 0 h 184"/>
                <a:gd name="T8" fmla="*/ 194 w 194"/>
                <a:gd name="T9" fmla="*/ 181 h 184"/>
              </a:gdLst>
              <a:ahLst/>
              <a:cxnLst>
                <a:cxn ang="0">
                  <a:pos x="T0" y="T1"/>
                </a:cxn>
                <a:cxn ang="0">
                  <a:pos x="T2" y="T3"/>
                </a:cxn>
                <a:cxn ang="0">
                  <a:pos x="T4" y="T5"/>
                </a:cxn>
                <a:cxn ang="0">
                  <a:pos x="T6" y="T7"/>
                </a:cxn>
                <a:cxn ang="0">
                  <a:pos x="T8" y="T9"/>
                </a:cxn>
              </a:cxnLst>
              <a:rect l="0" t="0" r="r" b="b"/>
              <a:pathLst>
                <a:path w="194" h="184">
                  <a:moveTo>
                    <a:pt x="194" y="181"/>
                  </a:moveTo>
                  <a:lnTo>
                    <a:pt x="191" y="184"/>
                  </a:lnTo>
                  <a:lnTo>
                    <a:pt x="0" y="11"/>
                  </a:lnTo>
                  <a:lnTo>
                    <a:pt x="12" y="0"/>
                  </a:lnTo>
                  <a:lnTo>
                    <a:pt x="194" y="18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5" name="Freeform 342"/>
            <p:cNvSpPr>
              <a:spLocks/>
            </p:cNvSpPr>
            <p:nvPr userDrawn="1"/>
          </p:nvSpPr>
          <p:spPr bwMode="gray">
            <a:xfrm>
              <a:off x="10438376" y="4690915"/>
              <a:ext cx="587010" cy="612394"/>
            </a:xfrm>
            <a:custGeom>
              <a:avLst/>
              <a:gdLst>
                <a:gd name="T0" fmla="*/ 182 w 185"/>
                <a:gd name="T1" fmla="*/ 193 h 193"/>
                <a:gd name="T2" fmla="*/ 185 w 185"/>
                <a:gd name="T3" fmla="*/ 190 h 193"/>
                <a:gd name="T4" fmla="*/ 12 w 185"/>
                <a:gd name="T5" fmla="*/ 0 h 193"/>
                <a:gd name="T6" fmla="*/ 0 w 185"/>
                <a:gd name="T7" fmla="*/ 12 h 193"/>
                <a:gd name="T8" fmla="*/ 182 w 185"/>
                <a:gd name="T9" fmla="*/ 193 h 193"/>
              </a:gdLst>
              <a:ahLst/>
              <a:cxnLst>
                <a:cxn ang="0">
                  <a:pos x="T0" y="T1"/>
                </a:cxn>
                <a:cxn ang="0">
                  <a:pos x="T2" y="T3"/>
                </a:cxn>
                <a:cxn ang="0">
                  <a:pos x="T4" y="T5"/>
                </a:cxn>
                <a:cxn ang="0">
                  <a:pos x="T6" y="T7"/>
                </a:cxn>
                <a:cxn ang="0">
                  <a:pos x="T8" y="T9"/>
                </a:cxn>
              </a:cxnLst>
              <a:rect l="0" t="0" r="r" b="b"/>
              <a:pathLst>
                <a:path w="185" h="193">
                  <a:moveTo>
                    <a:pt x="182" y="193"/>
                  </a:moveTo>
                  <a:lnTo>
                    <a:pt x="185" y="190"/>
                  </a:lnTo>
                  <a:lnTo>
                    <a:pt x="12" y="0"/>
                  </a:lnTo>
                  <a:lnTo>
                    <a:pt x="0" y="12"/>
                  </a:lnTo>
                  <a:lnTo>
                    <a:pt x="182" y="19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Freeform 343"/>
            <p:cNvSpPr>
              <a:spLocks/>
            </p:cNvSpPr>
            <p:nvPr userDrawn="1"/>
          </p:nvSpPr>
          <p:spPr bwMode="gray">
            <a:xfrm>
              <a:off x="10565297" y="5201771"/>
              <a:ext cx="580664" cy="8567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Oval 344"/>
            <p:cNvSpPr>
              <a:spLocks noChangeArrowheads="1"/>
            </p:cNvSpPr>
            <p:nvPr userDrawn="1"/>
          </p:nvSpPr>
          <p:spPr bwMode="gray">
            <a:xfrm>
              <a:off x="10298763"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Oval 345"/>
            <p:cNvSpPr>
              <a:spLocks noChangeArrowheads="1"/>
            </p:cNvSpPr>
            <p:nvPr userDrawn="1"/>
          </p:nvSpPr>
          <p:spPr bwMode="gray">
            <a:xfrm>
              <a:off x="1063192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Oval 346"/>
            <p:cNvSpPr>
              <a:spLocks noChangeArrowheads="1"/>
            </p:cNvSpPr>
            <p:nvPr userDrawn="1"/>
          </p:nvSpPr>
          <p:spPr bwMode="gray">
            <a:xfrm>
              <a:off x="10885771"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Freeform 347"/>
            <p:cNvSpPr>
              <a:spLocks/>
            </p:cNvSpPr>
            <p:nvPr userDrawn="1"/>
          </p:nvSpPr>
          <p:spPr bwMode="gray">
            <a:xfrm>
              <a:off x="10175014" y="5036774"/>
              <a:ext cx="301438" cy="355378"/>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Freeform 348"/>
            <p:cNvSpPr>
              <a:spLocks/>
            </p:cNvSpPr>
            <p:nvPr userDrawn="1"/>
          </p:nvSpPr>
          <p:spPr bwMode="gray">
            <a:xfrm>
              <a:off x="10473278" y="5287443"/>
              <a:ext cx="3174"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Freeform 349"/>
            <p:cNvSpPr>
              <a:spLocks/>
            </p:cNvSpPr>
            <p:nvPr userDrawn="1"/>
          </p:nvSpPr>
          <p:spPr bwMode="gray">
            <a:xfrm>
              <a:off x="10175014" y="5036774"/>
              <a:ext cx="114229" cy="355378"/>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Freeform 350"/>
            <p:cNvSpPr>
              <a:spLocks/>
            </p:cNvSpPr>
            <p:nvPr userDrawn="1"/>
          </p:nvSpPr>
          <p:spPr bwMode="gray">
            <a:xfrm>
              <a:off x="10368569" y="5036774"/>
              <a:ext cx="793255" cy="355378"/>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Freeform 351"/>
            <p:cNvSpPr>
              <a:spLocks/>
            </p:cNvSpPr>
            <p:nvPr userDrawn="1"/>
          </p:nvSpPr>
          <p:spPr bwMode="gray">
            <a:xfrm>
              <a:off x="10368569" y="5036774"/>
              <a:ext cx="263362" cy="355378"/>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Freeform 352"/>
            <p:cNvSpPr>
              <a:spLocks/>
            </p:cNvSpPr>
            <p:nvPr userDrawn="1"/>
          </p:nvSpPr>
          <p:spPr bwMode="gray">
            <a:xfrm>
              <a:off x="10387607" y="53762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Freeform 353"/>
            <p:cNvSpPr>
              <a:spLocks/>
            </p:cNvSpPr>
            <p:nvPr userDrawn="1"/>
          </p:nvSpPr>
          <p:spPr bwMode="gray">
            <a:xfrm>
              <a:off x="10387607" y="5376288"/>
              <a:ext cx="0" cy="3174"/>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Freeform 354"/>
            <p:cNvSpPr>
              <a:spLocks/>
            </p:cNvSpPr>
            <p:nvPr userDrawn="1"/>
          </p:nvSpPr>
          <p:spPr bwMode="gray">
            <a:xfrm>
              <a:off x="10387607" y="5369942"/>
              <a:ext cx="0" cy="3174"/>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Freeform 355"/>
            <p:cNvSpPr>
              <a:spLocks/>
            </p:cNvSpPr>
            <p:nvPr userDrawn="1"/>
          </p:nvSpPr>
          <p:spPr bwMode="gray">
            <a:xfrm>
              <a:off x="10387607" y="538580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Freeform 356"/>
            <p:cNvSpPr>
              <a:spLocks/>
            </p:cNvSpPr>
            <p:nvPr userDrawn="1"/>
          </p:nvSpPr>
          <p:spPr bwMode="gray">
            <a:xfrm>
              <a:off x="10403471" y="5287443"/>
              <a:ext cx="758353" cy="104711"/>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Freeform 357"/>
            <p:cNvSpPr>
              <a:spLocks/>
            </p:cNvSpPr>
            <p:nvPr userDrawn="1"/>
          </p:nvSpPr>
          <p:spPr bwMode="gray">
            <a:xfrm>
              <a:off x="10419338" y="5074850"/>
              <a:ext cx="177689" cy="212593"/>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Freeform 358"/>
            <p:cNvSpPr>
              <a:spLocks/>
            </p:cNvSpPr>
            <p:nvPr userDrawn="1"/>
          </p:nvSpPr>
          <p:spPr bwMode="gray">
            <a:xfrm>
              <a:off x="10419338" y="5074850"/>
              <a:ext cx="177689" cy="212593"/>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Oval 359"/>
            <p:cNvSpPr>
              <a:spLocks noChangeArrowheads="1"/>
            </p:cNvSpPr>
            <p:nvPr userDrawn="1"/>
          </p:nvSpPr>
          <p:spPr bwMode="gray">
            <a:xfrm>
              <a:off x="10425684"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Oval 360"/>
            <p:cNvSpPr>
              <a:spLocks noChangeArrowheads="1"/>
            </p:cNvSpPr>
            <p:nvPr userDrawn="1"/>
          </p:nvSpPr>
          <p:spPr bwMode="gray">
            <a:xfrm>
              <a:off x="10463760"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Oval 361"/>
            <p:cNvSpPr>
              <a:spLocks noChangeArrowheads="1"/>
            </p:cNvSpPr>
            <p:nvPr userDrawn="1"/>
          </p:nvSpPr>
          <p:spPr bwMode="gray">
            <a:xfrm>
              <a:off x="1093653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Oval 362"/>
            <p:cNvSpPr>
              <a:spLocks noChangeArrowheads="1"/>
            </p:cNvSpPr>
            <p:nvPr userDrawn="1"/>
          </p:nvSpPr>
          <p:spPr bwMode="gray">
            <a:xfrm>
              <a:off x="10974615"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Oval 363"/>
            <p:cNvSpPr>
              <a:spLocks noChangeArrowheads="1"/>
            </p:cNvSpPr>
            <p:nvPr userDrawn="1"/>
          </p:nvSpPr>
          <p:spPr bwMode="gray">
            <a:xfrm>
              <a:off x="10758850"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Oval 364"/>
            <p:cNvSpPr>
              <a:spLocks noChangeArrowheads="1"/>
            </p:cNvSpPr>
            <p:nvPr userDrawn="1"/>
          </p:nvSpPr>
          <p:spPr bwMode="gray">
            <a:xfrm>
              <a:off x="10796926"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Freeform 365"/>
            <p:cNvSpPr>
              <a:spLocks/>
            </p:cNvSpPr>
            <p:nvPr userDrawn="1"/>
          </p:nvSpPr>
          <p:spPr bwMode="gray">
            <a:xfrm>
              <a:off x="10463760" y="5360422"/>
              <a:ext cx="72980" cy="76153"/>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Freeform 366"/>
            <p:cNvSpPr>
              <a:spLocks/>
            </p:cNvSpPr>
            <p:nvPr userDrawn="1"/>
          </p:nvSpPr>
          <p:spPr bwMode="gray">
            <a:xfrm>
              <a:off x="10796926" y="5360422"/>
              <a:ext cx="79327"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Freeform 367"/>
            <p:cNvSpPr>
              <a:spLocks/>
            </p:cNvSpPr>
            <p:nvPr userDrawn="1"/>
          </p:nvSpPr>
          <p:spPr bwMode="gray">
            <a:xfrm>
              <a:off x="10974615" y="5360422"/>
              <a:ext cx="76153"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Freeform 368"/>
            <p:cNvSpPr>
              <a:spLocks/>
            </p:cNvSpPr>
            <p:nvPr userDrawn="1"/>
          </p:nvSpPr>
          <p:spPr bwMode="gray">
            <a:xfrm>
              <a:off x="10235302" y="531917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Freeform 369"/>
            <p:cNvSpPr>
              <a:spLocks/>
            </p:cNvSpPr>
            <p:nvPr userDrawn="1"/>
          </p:nvSpPr>
          <p:spPr bwMode="gray">
            <a:xfrm>
              <a:off x="10235302" y="535090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3" name="Freeform 370"/>
            <p:cNvSpPr>
              <a:spLocks/>
            </p:cNvSpPr>
            <p:nvPr userDrawn="1"/>
          </p:nvSpPr>
          <p:spPr bwMode="gray">
            <a:xfrm>
              <a:off x="10206744" y="5074850"/>
              <a:ext cx="196727" cy="212593"/>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4" name="Freeform 371"/>
            <p:cNvSpPr>
              <a:spLocks/>
            </p:cNvSpPr>
            <p:nvPr userDrawn="1"/>
          </p:nvSpPr>
          <p:spPr bwMode="gray">
            <a:xfrm>
              <a:off x="10206744" y="5074850"/>
              <a:ext cx="161825" cy="212593"/>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Freeform 372"/>
            <p:cNvSpPr>
              <a:spLocks/>
            </p:cNvSpPr>
            <p:nvPr userDrawn="1"/>
          </p:nvSpPr>
          <p:spPr bwMode="gray">
            <a:xfrm>
              <a:off x="10006845" y="4195924"/>
              <a:ext cx="19038" cy="345860"/>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Freeform 373"/>
            <p:cNvSpPr>
              <a:spLocks/>
            </p:cNvSpPr>
            <p:nvPr userDrawn="1"/>
          </p:nvSpPr>
          <p:spPr bwMode="gray">
            <a:xfrm>
              <a:off x="10406646" y="4595725"/>
              <a:ext cx="155479" cy="15230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7" name="Freeform 374"/>
            <p:cNvSpPr>
              <a:spLocks/>
            </p:cNvSpPr>
            <p:nvPr userDrawn="1"/>
          </p:nvSpPr>
          <p:spPr bwMode="gray">
            <a:xfrm>
              <a:off x="9990979" y="4557649"/>
              <a:ext cx="120575" cy="85673"/>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8" name="Oval 375"/>
            <p:cNvSpPr>
              <a:spLocks noChangeArrowheads="1"/>
            </p:cNvSpPr>
            <p:nvPr userDrawn="1"/>
          </p:nvSpPr>
          <p:spPr bwMode="gray">
            <a:xfrm>
              <a:off x="9984633" y="4503706"/>
              <a:ext cx="63460" cy="63460"/>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Oval 376"/>
            <p:cNvSpPr>
              <a:spLocks noChangeArrowheads="1"/>
            </p:cNvSpPr>
            <p:nvPr userDrawn="1"/>
          </p:nvSpPr>
          <p:spPr bwMode="gray">
            <a:xfrm>
              <a:off x="10000499" y="4522744"/>
              <a:ext cx="31730" cy="2855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Rectangle 377"/>
            <p:cNvSpPr>
              <a:spLocks noChangeArrowheads="1"/>
            </p:cNvSpPr>
            <p:nvPr userDrawn="1"/>
          </p:nvSpPr>
          <p:spPr bwMode="gray">
            <a:xfrm>
              <a:off x="9384933" y="4319671"/>
              <a:ext cx="174517" cy="44422"/>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Rectangle 378"/>
            <p:cNvSpPr>
              <a:spLocks noChangeArrowheads="1"/>
            </p:cNvSpPr>
            <p:nvPr userDrawn="1"/>
          </p:nvSpPr>
          <p:spPr bwMode="gray">
            <a:xfrm>
              <a:off x="9384933" y="4364093"/>
              <a:ext cx="174517" cy="358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Freeform 379"/>
            <p:cNvSpPr>
              <a:spLocks/>
            </p:cNvSpPr>
            <p:nvPr userDrawn="1"/>
          </p:nvSpPr>
          <p:spPr bwMode="gray">
            <a:xfrm>
              <a:off x="9559448" y="4722646"/>
              <a:ext cx="545760" cy="241150"/>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Freeform 380"/>
            <p:cNvSpPr>
              <a:spLocks/>
            </p:cNvSpPr>
            <p:nvPr userDrawn="1"/>
          </p:nvSpPr>
          <p:spPr bwMode="gray">
            <a:xfrm>
              <a:off x="8528217" y="4947929"/>
              <a:ext cx="1418342" cy="241150"/>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Rectangle 381"/>
            <p:cNvSpPr>
              <a:spLocks noChangeArrowheads="1"/>
            </p:cNvSpPr>
            <p:nvPr userDrawn="1"/>
          </p:nvSpPr>
          <p:spPr bwMode="gray">
            <a:xfrm>
              <a:off x="8528217" y="4893989"/>
              <a:ext cx="1418342" cy="5394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Oval 382"/>
            <p:cNvSpPr>
              <a:spLocks noChangeArrowheads="1"/>
            </p:cNvSpPr>
            <p:nvPr userDrawn="1"/>
          </p:nvSpPr>
          <p:spPr bwMode="gray">
            <a:xfrm>
              <a:off x="8972440" y="5027256"/>
              <a:ext cx="60288"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Oval 383"/>
            <p:cNvSpPr>
              <a:spLocks noChangeArrowheads="1"/>
            </p:cNvSpPr>
            <p:nvPr userDrawn="1"/>
          </p:nvSpPr>
          <p:spPr bwMode="gray">
            <a:xfrm>
              <a:off x="9086668" y="5027256"/>
              <a:ext cx="66634"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Oval 384"/>
            <p:cNvSpPr>
              <a:spLocks noChangeArrowheads="1"/>
            </p:cNvSpPr>
            <p:nvPr userDrawn="1"/>
          </p:nvSpPr>
          <p:spPr bwMode="gray">
            <a:xfrm>
              <a:off x="9204069" y="5027256"/>
              <a:ext cx="63460"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Rectangle 385"/>
            <p:cNvSpPr>
              <a:spLocks noChangeArrowheads="1"/>
            </p:cNvSpPr>
            <p:nvPr userDrawn="1"/>
          </p:nvSpPr>
          <p:spPr bwMode="gray">
            <a:xfrm>
              <a:off x="9035900" y="4722646"/>
              <a:ext cx="174517" cy="17134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Rectangle 386"/>
            <p:cNvSpPr>
              <a:spLocks noChangeArrowheads="1"/>
            </p:cNvSpPr>
            <p:nvPr userDrawn="1"/>
          </p:nvSpPr>
          <p:spPr bwMode="gray">
            <a:xfrm>
              <a:off x="8864557" y="4722646"/>
              <a:ext cx="171343" cy="171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Rectangle 387"/>
            <p:cNvSpPr>
              <a:spLocks noChangeArrowheads="1"/>
            </p:cNvSpPr>
            <p:nvPr userDrawn="1"/>
          </p:nvSpPr>
          <p:spPr bwMode="gray">
            <a:xfrm>
              <a:off x="8864557" y="4551303"/>
              <a:ext cx="171343" cy="17134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Rectangle 388"/>
            <p:cNvSpPr>
              <a:spLocks noChangeArrowheads="1"/>
            </p:cNvSpPr>
            <p:nvPr userDrawn="1"/>
          </p:nvSpPr>
          <p:spPr bwMode="gray">
            <a:xfrm>
              <a:off x="9210415" y="4722646"/>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Rectangle 389"/>
            <p:cNvSpPr>
              <a:spLocks noChangeArrowheads="1"/>
            </p:cNvSpPr>
            <p:nvPr userDrawn="1"/>
          </p:nvSpPr>
          <p:spPr bwMode="gray">
            <a:xfrm>
              <a:off x="9384933" y="4722646"/>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Rectangle 390"/>
            <p:cNvSpPr>
              <a:spLocks noChangeArrowheads="1"/>
            </p:cNvSpPr>
            <p:nvPr userDrawn="1"/>
          </p:nvSpPr>
          <p:spPr bwMode="gray">
            <a:xfrm>
              <a:off x="9035900" y="4551303"/>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Rectangle 391"/>
            <p:cNvSpPr>
              <a:spLocks noChangeArrowheads="1"/>
            </p:cNvSpPr>
            <p:nvPr userDrawn="1"/>
          </p:nvSpPr>
          <p:spPr bwMode="gray">
            <a:xfrm>
              <a:off x="9210415" y="4551303"/>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Rectangle 392"/>
            <p:cNvSpPr>
              <a:spLocks noChangeArrowheads="1"/>
            </p:cNvSpPr>
            <p:nvPr userDrawn="1"/>
          </p:nvSpPr>
          <p:spPr bwMode="gray">
            <a:xfrm>
              <a:off x="9442047" y="4424382"/>
              <a:ext cx="41250" cy="241150"/>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Freeform 393"/>
            <p:cNvSpPr>
              <a:spLocks/>
            </p:cNvSpPr>
            <p:nvPr userDrawn="1"/>
          </p:nvSpPr>
          <p:spPr bwMode="gray">
            <a:xfrm>
              <a:off x="8908979" y="5138310"/>
              <a:ext cx="917004" cy="53942"/>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394"/>
            <p:cNvSpPr>
              <a:spLocks/>
            </p:cNvSpPr>
            <p:nvPr userDrawn="1"/>
          </p:nvSpPr>
          <p:spPr bwMode="gray">
            <a:xfrm>
              <a:off x="10841348" y="2904503"/>
              <a:ext cx="79327" cy="276054"/>
            </a:xfrm>
            <a:custGeom>
              <a:avLst/>
              <a:gdLst>
                <a:gd name="T0" fmla="*/ 25 w 25"/>
                <a:gd name="T1" fmla="*/ 87 h 87"/>
                <a:gd name="T2" fmla="*/ 0 w 25"/>
                <a:gd name="T3" fmla="*/ 87 h 87"/>
                <a:gd name="T4" fmla="*/ 12 w 25"/>
                <a:gd name="T5" fmla="*/ 0 h 87"/>
                <a:gd name="T6" fmla="*/ 25 w 25"/>
                <a:gd name="T7" fmla="*/ 87 h 87"/>
              </a:gdLst>
              <a:ahLst/>
              <a:cxnLst>
                <a:cxn ang="0">
                  <a:pos x="T0" y="T1"/>
                </a:cxn>
                <a:cxn ang="0">
                  <a:pos x="T2" y="T3"/>
                </a:cxn>
                <a:cxn ang="0">
                  <a:pos x="T4" y="T5"/>
                </a:cxn>
                <a:cxn ang="0">
                  <a:pos x="T6" y="T7"/>
                </a:cxn>
              </a:cxnLst>
              <a:rect l="0" t="0" r="r" b="b"/>
              <a:pathLst>
                <a:path w="25" h="87">
                  <a:moveTo>
                    <a:pt x="25" y="87"/>
                  </a:moveTo>
                  <a:lnTo>
                    <a:pt x="0" y="87"/>
                  </a:lnTo>
                  <a:lnTo>
                    <a:pt x="12" y="0"/>
                  </a:lnTo>
                  <a:lnTo>
                    <a:pt x="25" y="87"/>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395"/>
            <p:cNvSpPr>
              <a:spLocks/>
            </p:cNvSpPr>
            <p:nvPr userDrawn="1"/>
          </p:nvSpPr>
          <p:spPr bwMode="gray">
            <a:xfrm>
              <a:off x="10742986" y="3263056"/>
              <a:ext cx="276054" cy="774217"/>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396"/>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397"/>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Rectangle 398"/>
            <p:cNvSpPr>
              <a:spLocks noChangeArrowheads="1"/>
            </p:cNvSpPr>
            <p:nvPr userDrawn="1"/>
          </p:nvSpPr>
          <p:spPr bwMode="gray">
            <a:xfrm>
              <a:off x="10781062" y="3316996"/>
              <a:ext cx="12692"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Rectangle 399"/>
            <p:cNvSpPr>
              <a:spLocks noChangeArrowheads="1"/>
            </p:cNvSpPr>
            <p:nvPr userDrawn="1"/>
          </p:nvSpPr>
          <p:spPr bwMode="gray">
            <a:xfrm>
              <a:off x="10809618"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Rectangle 400"/>
            <p:cNvSpPr>
              <a:spLocks noChangeArrowheads="1"/>
            </p:cNvSpPr>
            <p:nvPr userDrawn="1"/>
          </p:nvSpPr>
          <p:spPr bwMode="gray">
            <a:xfrm>
              <a:off x="10841348"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Rectangle 401"/>
            <p:cNvSpPr>
              <a:spLocks noChangeArrowheads="1"/>
            </p:cNvSpPr>
            <p:nvPr userDrawn="1"/>
          </p:nvSpPr>
          <p:spPr bwMode="gray">
            <a:xfrm>
              <a:off x="10873079"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Rectangle 402"/>
            <p:cNvSpPr>
              <a:spLocks noChangeArrowheads="1"/>
            </p:cNvSpPr>
            <p:nvPr userDrawn="1"/>
          </p:nvSpPr>
          <p:spPr bwMode="gray">
            <a:xfrm>
              <a:off x="1090163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Rectangle 403"/>
            <p:cNvSpPr>
              <a:spLocks noChangeArrowheads="1"/>
            </p:cNvSpPr>
            <p:nvPr userDrawn="1"/>
          </p:nvSpPr>
          <p:spPr bwMode="gray">
            <a:xfrm>
              <a:off x="1093336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Rectangle 404"/>
            <p:cNvSpPr>
              <a:spLocks noChangeArrowheads="1"/>
            </p:cNvSpPr>
            <p:nvPr userDrawn="1"/>
          </p:nvSpPr>
          <p:spPr bwMode="gray">
            <a:xfrm>
              <a:off x="10965097"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Freeform 405"/>
            <p:cNvSpPr>
              <a:spLocks noEditPoints="1"/>
            </p:cNvSpPr>
            <p:nvPr userDrawn="1"/>
          </p:nvSpPr>
          <p:spPr bwMode="gray">
            <a:xfrm>
              <a:off x="10409818" y="3256710"/>
              <a:ext cx="336340" cy="777391"/>
            </a:xfrm>
            <a:custGeom>
              <a:avLst/>
              <a:gdLst>
                <a:gd name="T0" fmla="*/ 96 w 106"/>
                <a:gd name="T1" fmla="*/ 38 h 245"/>
                <a:gd name="T2" fmla="*/ 54 w 106"/>
                <a:gd name="T3" fmla="*/ 14 h 245"/>
                <a:gd name="T4" fmla="*/ 50 w 106"/>
                <a:gd name="T5" fmla="*/ 0 h 245"/>
                <a:gd name="T6" fmla="*/ 9 w 106"/>
                <a:gd name="T7" fmla="*/ 38 h 245"/>
                <a:gd name="T8" fmla="*/ 106 w 106"/>
                <a:gd name="T9" fmla="*/ 245 h 245"/>
                <a:gd name="T10" fmla="*/ 78 w 106"/>
                <a:gd name="T11" fmla="*/ 78 h 245"/>
                <a:gd name="T12" fmla="*/ 78 w 106"/>
                <a:gd name="T13" fmla="*/ 94 h 245"/>
                <a:gd name="T14" fmla="*/ 66 w 106"/>
                <a:gd name="T15" fmla="*/ 120 h 245"/>
                <a:gd name="T16" fmla="*/ 66 w 106"/>
                <a:gd name="T17" fmla="*/ 120 h 245"/>
                <a:gd name="T18" fmla="*/ 66 w 106"/>
                <a:gd name="T19" fmla="*/ 167 h 245"/>
                <a:gd name="T20" fmla="*/ 20 w 106"/>
                <a:gd name="T21" fmla="*/ 78 h 245"/>
                <a:gd name="T22" fmla="*/ 20 w 106"/>
                <a:gd name="T23" fmla="*/ 94 h 245"/>
                <a:gd name="T24" fmla="*/ 9 w 106"/>
                <a:gd name="T25" fmla="*/ 120 h 245"/>
                <a:gd name="T26" fmla="*/ 9 w 106"/>
                <a:gd name="T27" fmla="*/ 120 h 245"/>
                <a:gd name="T28" fmla="*/ 9 w 106"/>
                <a:gd name="T29" fmla="*/ 167 h 245"/>
                <a:gd name="T30" fmla="*/ 20 w 106"/>
                <a:gd name="T31" fmla="*/ 193 h 245"/>
                <a:gd name="T32" fmla="*/ 9 w 106"/>
                <a:gd name="T33" fmla="*/ 239 h 245"/>
                <a:gd name="T34" fmla="*/ 22 w 106"/>
                <a:gd name="T35" fmla="*/ 239 h 245"/>
                <a:gd name="T36" fmla="*/ 22 w 106"/>
                <a:gd name="T37" fmla="*/ 239 h 245"/>
                <a:gd name="T38" fmla="*/ 30 w 106"/>
                <a:gd name="T39" fmla="*/ 209 h 245"/>
                <a:gd name="T40" fmla="*/ 34 w 106"/>
                <a:gd name="T41" fmla="*/ 209 h 245"/>
                <a:gd name="T42" fmla="*/ 28 w 106"/>
                <a:gd name="T43" fmla="*/ 193 h 245"/>
                <a:gd name="T44" fmla="*/ 39 w 106"/>
                <a:gd name="T45" fmla="*/ 167 h 245"/>
                <a:gd name="T46" fmla="*/ 39 w 106"/>
                <a:gd name="T47" fmla="*/ 167 h 245"/>
                <a:gd name="T48" fmla="*/ 39 w 106"/>
                <a:gd name="T49" fmla="*/ 120 h 245"/>
                <a:gd name="T50" fmla="*/ 28 w 106"/>
                <a:gd name="T51" fmla="*/ 94 h 245"/>
                <a:gd name="T52" fmla="*/ 28 w 106"/>
                <a:gd name="T53" fmla="*/ 78 h 245"/>
                <a:gd name="T54" fmla="*/ 47 w 106"/>
                <a:gd name="T55" fmla="*/ 239 h 245"/>
                <a:gd name="T56" fmla="*/ 47 w 106"/>
                <a:gd name="T57" fmla="*/ 239 h 245"/>
                <a:gd name="T58" fmla="*/ 55 w 106"/>
                <a:gd name="T59" fmla="*/ 209 h 245"/>
                <a:gd name="T60" fmla="*/ 47 w 106"/>
                <a:gd name="T61" fmla="*/ 173 h 245"/>
                <a:gd name="T62" fmla="*/ 47 w 106"/>
                <a:gd name="T63" fmla="*/ 167 h 245"/>
                <a:gd name="T64" fmla="*/ 58 w 106"/>
                <a:gd name="T65" fmla="*/ 142 h 245"/>
                <a:gd name="T66" fmla="*/ 58 w 106"/>
                <a:gd name="T67" fmla="*/ 142 h 245"/>
                <a:gd name="T68" fmla="*/ 58 w 106"/>
                <a:gd name="T69" fmla="*/ 94 h 245"/>
                <a:gd name="T70" fmla="*/ 47 w 106"/>
                <a:gd name="T71" fmla="*/ 58 h 245"/>
                <a:gd name="T72" fmla="*/ 59 w 106"/>
                <a:gd name="T73" fmla="*/ 239 h 245"/>
                <a:gd name="T74" fmla="*/ 66 w 106"/>
                <a:gd name="T75" fmla="*/ 173 h 245"/>
                <a:gd name="T76" fmla="*/ 66 w 106"/>
                <a:gd name="T77" fmla="*/ 173 h 245"/>
                <a:gd name="T78" fmla="*/ 71 w 106"/>
                <a:gd name="T79" fmla="*/ 209 h 245"/>
                <a:gd name="T80" fmla="*/ 76 w 106"/>
                <a:gd name="T81" fmla="*/ 209 h 245"/>
                <a:gd name="T82" fmla="*/ 84 w 106"/>
                <a:gd name="T83" fmla="*/ 239 h 245"/>
                <a:gd name="T84" fmla="*/ 96 w 106"/>
                <a:gd name="T85" fmla="*/ 239 h 245"/>
                <a:gd name="T86" fmla="*/ 96 w 106"/>
                <a:gd name="T87" fmla="*/ 239 h 245"/>
                <a:gd name="T88" fmla="*/ 96 w 106"/>
                <a:gd name="T89" fmla="*/ 173 h 245"/>
                <a:gd name="T90" fmla="*/ 85 w 106"/>
                <a:gd name="T91" fmla="*/ 147 h 245"/>
                <a:gd name="T92" fmla="*/ 85 w 106"/>
                <a:gd name="T93" fmla="*/ 142 h 245"/>
                <a:gd name="T94" fmla="*/ 96 w 106"/>
                <a:gd name="T95" fmla="*/ 115 h 245"/>
                <a:gd name="T96" fmla="*/ 96 w 106"/>
                <a:gd name="T97" fmla="*/ 115 h 245"/>
                <a:gd name="T98" fmla="*/ 96 w 106"/>
                <a:gd name="T99" fmla="*/ 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245">
                  <a:moveTo>
                    <a:pt x="106" y="53"/>
                  </a:moveTo>
                  <a:lnTo>
                    <a:pt x="106" y="46"/>
                  </a:lnTo>
                  <a:lnTo>
                    <a:pt x="96" y="46"/>
                  </a:lnTo>
                  <a:lnTo>
                    <a:pt x="96" y="38"/>
                  </a:lnTo>
                  <a:lnTo>
                    <a:pt x="88" y="38"/>
                  </a:lnTo>
                  <a:lnTo>
                    <a:pt x="88" y="29"/>
                  </a:lnTo>
                  <a:lnTo>
                    <a:pt x="54" y="29"/>
                  </a:lnTo>
                  <a:lnTo>
                    <a:pt x="54" y="14"/>
                  </a:lnTo>
                  <a:lnTo>
                    <a:pt x="71" y="14"/>
                  </a:lnTo>
                  <a:lnTo>
                    <a:pt x="54" y="4"/>
                  </a:lnTo>
                  <a:lnTo>
                    <a:pt x="54" y="0"/>
                  </a:lnTo>
                  <a:lnTo>
                    <a:pt x="50" y="0"/>
                  </a:lnTo>
                  <a:lnTo>
                    <a:pt x="50" y="29"/>
                  </a:lnTo>
                  <a:lnTo>
                    <a:pt x="18" y="29"/>
                  </a:lnTo>
                  <a:lnTo>
                    <a:pt x="18" y="38"/>
                  </a:lnTo>
                  <a:lnTo>
                    <a:pt x="9" y="38"/>
                  </a:lnTo>
                  <a:lnTo>
                    <a:pt x="9" y="46"/>
                  </a:lnTo>
                  <a:lnTo>
                    <a:pt x="0" y="46"/>
                  </a:lnTo>
                  <a:lnTo>
                    <a:pt x="0" y="245"/>
                  </a:lnTo>
                  <a:lnTo>
                    <a:pt x="106" y="245"/>
                  </a:lnTo>
                  <a:lnTo>
                    <a:pt x="106" y="53"/>
                  </a:lnTo>
                  <a:close/>
                  <a:moveTo>
                    <a:pt x="66" y="58"/>
                  </a:moveTo>
                  <a:lnTo>
                    <a:pt x="78" y="58"/>
                  </a:lnTo>
                  <a:lnTo>
                    <a:pt x="78" y="78"/>
                  </a:lnTo>
                  <a:lnTo>
                    <a:pt x="66" y="78"/>
                  </a:lnTo>
                  <a:lnTo>
                    <a:pt x="66" y="58"/>
                  </a:lnTo>
                  <a:close/>
                  <a:moveTo>
                    <a:pt x="66" y="94"/>
                  </a:moveTo>
                  <a:lnTo>
                    <a:pt x="78" y="94"/>
                  </a:lnTo>
                  <a:lnTo>
                    <a:pt x="78" y="115"/>
                  </a:lnTo>
                  <a:lnTo>
                    <a:pt x="66" y="115"/>
                  </a:lnTo>
                  <a:lnTo>
                    <a:pt x="66" y="94"/>
                  </a:lnTo>
                  <a:close/>
                  <a:moveTo>
                    <a:pt x="66" y="120"/>
                  </a:moveTo>
                  <a:lnTo>
                    <a:pt x="78" y="120"/>
                  </a:lnTo>
                  <a:lnTo>
                    <a:pt x="78" y="142"/>
                  </a:lnTo>
                  <a:lnTo>
                    <a:pt x="66" y="142"/>
                  </a:lnTo>
                  <a:lnTo>
                    <a:pt x="66" y="120"/>
                  </a:lnTo>
                  <a:close/>
                  <a:moveTo>
                    <a:pt x="66" y="147"/>
                  </a:moveTo>
                  <a:lnTo>
                    <a:pt x="78" y="147"/>
                  </a:lnTo>
                  <a:lnTo>
                    <a:pt x="78" y="167"/>
                  </a:lnTo>
                  <a:lnTo>
                    <a:pt x="66" y="167"/>
                  </a:lnTo>
                  <a:lnTo>
                    <a:pt x="66" y="147"/>
                  </a:lnTo>
                  <a:close/>
                  <a:moveTo>
                    <a:pt x="9" y="58"/>
                  </a:moveTo>
                  <a:lnTo>
                    <a:pt x="20" y="58"/>
                  </a:lnTo>
                  <a:lnTo>
                    <a:pt x="20" y="78"/>
                  </a:lnTo>
                  <a:lnTo>
                    <a:pt x="9" y="78"/>
                  </a:lnTo>
                  <a:lnTo>
                    <a:pt x="9" y="58"/>
                  </a:lnTo>
                  <a:close/>
                  <a:moveTo>
                    <a:pt x="9" y="94"/>
                  </a:moveTo>
                  <a:lnTo>
                    <a:pt x="20" y="94"/>
                  </a:lnTo>
                  <a:lnTo>
                    <a:pt x="20" y="115"/>
                  </a:lnTo>
                  <a:lnTo>
                    <a:pt x="9" y="115"/>
                  </a:lnTo>
                  <a:lnTo>
                    <a:pt x="9" y="94"/>
                  </a:lnTo>
                  <a:close/>
                  <a:moveTo>
                    <a:pt x="9" y="120"/>
                  </a:moveTo>
                  <a:lnTo>
                    <a:pt x="20" y="120"/>
                  </a:lnTo>
                  <a:lnTo>
                    <a:pt x="20" y="142"/>
                  </a:lnTo>
                  <a:lnTo>
                    <a:pt x="9" y="142"/>
                  </a:lnTo>
                  <a:lnTo>
                    <a:pt x="9" y="120"/>
                  </a:lnTo>
                  <a:close/>
                  <a:moveTo>
                    <a:pt x="9" y="147"/>
                  </a:moveTo>
                  <a:lnTo>
                    <a:pt x="20" y="147"/>
                  </a:lnTo>
                  <a:lnTo>
                    <a:pt x="20" y="167"/>
                  </a:lnTo>
                  <a:lnTo>
                    <a:pt x="9" y="167"/>
                  </a:lnTo>
                  <a:lnTo>
                    <a:pt x="9" y="147"/>
                  </a:lnTo>
                  <a:close/>
                  <a:moveTo>
                    <a:pt x="9" y="173"/>
                  </a:moveTo>
                  <a:lnTo>
                    <a:pt x="20" y="173"/>
                  </a:lnTo>
                  <a:lnTo>
                    <a:pt x="20" y="193"/>
                  </a:lnTo>
                  <a:lnTo>
                    <a:pt x="9" y="193"/>
                  </a:lnTo>
                  <a:lnTo>
                    <a:pt x="9" y="173"/>
                  </a:lnTo>
                  <a:close/>
                  <a:moveTo>
                    <a:pt x="13" y="239"/>
                  </a:moveTo>
                  <a:lnTo>
                    <a:pt x="9" y="239"/>
                  </a:lnTo>
                  <a:lnTo>
                    <a:pt x="9" y="209"/>
                  </a:lnTo>
                  <a:lnTo>
                    <a:pt x="13" y="209"/>
                  </a:lnTo>
                  <a:lnTo>
                    <a:pt x="13" y="239"/>
                  </a:lnTo>
                  <a:close/>
                  <a:moveTo>
                    <a:pt x="22" y="239"/>
                  </a:moveTo>
                  <a:lnTo>
                    <a:pt x="17" y="239"/>
                  </a:lnTo>
                  <a:lnTo>
                    <a:pt x="17" y="209"/>
                  </a:lnTo>
                  <a:lnTo>
                    <a:pt x="22" y="209"/>
                  </a:lnTo>
                  <a:lnTo>
                    <a:pt x="22" y="239"/>
                  </a:lnTo>
                  <a:close/>
                  <a:moveTo>
                    <a:pt x="30" y="239"/>
                  </a:moveTo>
                  <a:lnTo>
                    <a:pt x="25" y="239"/>
                  </a:lnTo>
                  <a:lnTo>
                    <a:pt x="25" y="209"/>
                  </a:lnTo>
                  <a:lnTo>
                    <a:pt x="30" y="209"/>
                  </a:lnTo>
                  <a:lnTo>
                    <a:pt x="30" y="239"/>
                  </a:lnTo>
                  <a:close/>
                  <a:moveTo>
                    <a:pt x="38" y="239"/>
                  </a:moveTo>
                  <a:lnTo>
                    <a:pt x="34" y="239"/>
                  </a:lnTo>
                  <a:lnTo>
                    <a:pt x="34" y="209"/>
                  </a:lnTo>
                  <a:lnTo>
                    <a:pt x="38" y="209"/>
                  </a:lnTo>
                  <a:lnTo>
                    <a:pt x="38" y="239"/>
                  </a:lnTo>
                  <a:close/>
                  <a:moveTo>
                    <a:pt x="39" y="193"/>
                  </a:moveTo>
                  <a:lnTo>
                    <a:pt x="28" y="193"/>
                  </a:lnTo>
                  <a:lnTo>
                    <a:pt x="28" y="173"/>
                  </a:lnTo>
                  <a:lnTo>
                    <a:pt x="39" y="173"/>
                  </a:lnTo>
                  <a:lnTo>
                    <a:pt x="39" y="193"/>
                  </a:lnTo>
                  <a:close/>
                  <a:moveTo>
                    <a:pt x="39" y="167"/>
                  </a:moveTo>
                  <a:lnTo>
                    <a:pt x="28" y="167"/>
                  </a:lnTo>
                  <a:lnTo>
                    <a:pt x="28" y="147"/>
                  </a:lnTo>
                  <a:lnTo>
                    <a:pt x="39" y="147"/>
                  </a:lnTo>
                  <a:lnTo>
                    <a:pt x="39" y="167"/>
                  </a:lnTo>
                  <a:close/>
                  <a:moveTo>
                    <a:pt x="39" y="142"/>
                  </a:moveTo>
                  <a:lnTo>
                    <a:pt x="28" y="142"/>
                  </a:lnTo>
                  <a:lnTo>
                    <a:pt x="28" y="120"/>
                  </a:lnTo>
                  <a:lnTo>
                    <a:pt x="39" y="120"/>
                  </a:lnTo>
                  <a:lnTo>
                    <a:pt x="39" y="142"/>
                  </a:lnTo>
                  <a:close/>
                  <a:moveTo>
                    <a:pt x="39" y="115"/>
                  </a:moveTo>
                  <a:lnTo>
                    <a:pt x="28" y="115"/>
                  </a:lnTo>
                  <a:lnTo>
                    <a:pt x="28" y="94"/>
                  </a:lnTo>
                  <a:lnTo>
                    <a:pt x="39" y="94"/>
                  </a:lnTo>
                  <a:lnTo>
                    <a:pt x="39" y="115"/>
                  </a:lnTo>
                  <a:close/>
                  <a:moveTo>
                    <a:pt x="39" y="78"/>
                  </a:moveTo>
                  <a:lnTo>
                    <a:pt x="28" y="78"/>
                  </a:lnTo>
                  <a:lnTo>
                    <a:pt x="28" y="58"/>
                  </a:lnTo>
                  <a:lnTo>
                    <a:pt x="39" y="58"/>
                  </a:lnTo>
                  <a:lnTo>
                    <a:pt x="39" y="78"/>
                  </a:lnTo>
                  <a:close/>
                  <a:moveTo>
                    <a:pt x="47" y="239"/>
                  </a:moveTo>
                  <a:lnTo>
                    <a:pt x="42" y="239"/>
                  </a:lnTo>
                  <a:lnTo>
                    <a:pt x="42" y="209"/>
                  </a:lnTo>
                  <a:lnTo>
                    <a:pt x="47" y="209"/>
                  </a:lnTo>
                  <a:lnTo>
                    <a:pt x="47" y="239"/>
                  </a:lnTo>
                  <a:close/>
                  <a:moveTo>
                    <a:pt x="55" y="239"/>
                  </a:moveTo>
                  <a:lnTo>
                    <a:pt x="50" y="239"/>
                  </a:lnTo>
                  <a:lnTo>
                    <a:pt x="50" y="209"/>
                  </a:lnTo>
                  <a:lnTo>
                    <a:pt x="55" y="209"/>
                  </a:lnTo>
                  <a:lnTo>
                    <a:pt x="55" y="239"/>
                  </a:lnTo>
                  <a:close/>
                  <a:moveTo>
                    <a:pt x="58" y="193"/>
                  </a:moveTo>
                  <a:lnTo>
                    <a:pt x="47" y="193"/>
                  </a:lnTo>
                  <a:lnTo>
                    <a:pt x="47" y="173"/>
                  </a:lnTo>
                  <a:lnTo>
                    <a:pt x="58" y="173"/>
                  </a:lnTo>
                  <a:lnTo>
                    <a:pt x="58" y="193"/>
                  </a:lnTo>
                  <a:close/>
                  <a:moveTo>
                    <a:pt x="58" y="167"/>
                  </a:moveTo>
                  <a:lnTo>
                    <a:pt x="47" y="167"/>
                  </a:lnTo>
                  <a:lnTo>
                    <a:pt x="47" y="147"/>
                  </a:lnTo>
                  <a:lnTo>
                    <a:pt x="58" y="147"/>
                  </a:lnTo>
                  <a:lnTo>
                    <a:pt x="58" y="167"/>
                  </a:lnTo>
                  <a:close/>
                  <a:moveTo>
                    <a:pt x="58" y="142"/>
                  </a:moveTo>
                  <a:lnTo>
                    <a:pt x="47" y="142"/>
                  </a:lnTo>
                  <a:lnTo>
                    <a:pt x="47" y="120"/>
                  </a:lnTo>
                  <a:lnTo>
                    <a:pt x="58" y="120"/>
                  </a:lnTo>
                  <a:lnTo>
                    <a:pt x="58" y="142"/>
                  </a:lnTo>
                  <a:close/>
                  <a:moveTo>
                    <a:pt x="58" y="115"/>
                  </a:moveTo>
                  <a:lnTo>
                    <a:pt x="47" y="115"/>
                  </a:lnTo>
                  <a:lnTo>
                    <a:pt x="47" y="94"/>
                  </a:lnTo>
                  <a:lnTo>
                    <a:pt x="58" y="94"/>
                  </a:lnTo>
                  <a:lnTo>
                    <a:pt x="58" y="115"/>
                  </a:lnTo>
                  <a:close/>
                  <a:moveTo>
                    <a:pt x="58" y="78"/>
                  </a:moveTo>
                  <a:lnTo>
                    <a:pt x="47" y="78"/>
                  </a:lnTo>
                  <a:lnTo>
                    <a:pt x="47" y="58"/>
                  </a:lnTo>
                  <a:lnTo>
                    <a:pt x="58" y="58"/>
                  </a:lnTo>
                  <a:lnTo>
                    <a:pt x="58" y="78"/>
                  </a:lnTo>
                  <a:close/>
                  <a:moveTo>
                    <a:pt x="63" y="239"/>
                  </a:moveTo>
                  <a:lnTo>
                    <a:pt x="59" y="239"/>
                  </a:lnTo>
                  <a:lnTo>
                    <a:pt x="59" y="209"/>
                  </a:lnTo>
                  <a:lnTo>
                    <a:pt x="63" y="209"/>
                  </a:lnTo>
                  <a:lnTo>
                    <a:pt x="63" y="239"/>
                  </a:lnTo>
                  <a:close/>
                  <a:moveTo>
                    <a:pt x="66" y="173"/>
                  </a:moveTo>
                  <a:lnTo>
                    <a:pt x="78" y="173"/>
                  </a:lnTo>
                  <a:lnTo>
                    <a:pt x="78" y="193"/>
                  </a:lnTo>
                  <a:lnTo>
                    <a:pt x="66" y="193"/>
                  </a:lnTo>
                  <a:lnTo>
                    <a:pt x="66" y="173"/>
                  </a:lnTo>
                  <a:close/>
                  <a:moveTo>
                    <a:pt x="71" y="239"/>
                  </a:moveTo>
                  <a:lnTo>
                    <a:pt x="67" y="239"/>
                  </a:lnTo>
                  <a:lnTo>
                    <a:pt x="67" y="209"/>
                  </a:lnTo>
                  <a:lnTo>
                    <a:pt x="71" y="209"/>
                  </a:lnTo>
                  <a:lnTo>
                    <a:pt x="71" y="239"/>
                  </a:lnTo>
                  <a:close/>
                  <a:moveTo>
                    <a:pt x="79" y="239"/>
                  </a:moveTo>
                  <a:lnTo>
                    <a:pt x="76" y="239"/>
                  </a:lnTo>
                  <a:lnTo>
                    <a:pt x="76" y="209"/>
                  </a:lnTo>
                  <a:lnTo>
                    <a:pt x="79" y="209"/>
                  </a:lnTo>
                  <a:lnTo>
                    <a:pt x="79" y="239"/>
                  </a:lnTo>
                  <a:close/>
                  <a:moveTo>
                    <a:pt x="88" y="239"/>
                  </a:moveTo>
                  <a:lnTo>
                    <a:pt x="84" y="239"/>
                  </a:lnTo>
                  <a:lnTo>
                    <a:pt x="84" y="209"/>
                  </a:lnTo>
                  <a:lnTo>
                    <a:pt x="88" y="209"/>
                  </a:lnTo>
                  <a:lnTo>
                    <a:pt x="88" y="239"/>
                  </a:lnTo>
                  <a:close/>
                  <a:moveTo>
                    <a:pt x="96" y="239"/>
                  </a:moveTo>
                  <a:lnTo>
                    <a:pt x="92" y="239"/>
                  </a:lnTo>
                  <a:lnTo>
                    <a:pt x="92" y="209"/>
                  </a:lnTo>
                  <a:lnTo>
                    <a:pt x="96" y="209"/>
                  </a:lnTo>
                  <a:lnTo>
                    <a:pt x="96" y="239"/>
                  </a:lnTo>
                  <a:close/>
                  <a:moveTo>
                    <a:pt x="96" y="193"/>
                  </a:moveTo>
                  <a:lnTo>
                    <a:pt x="85" y="193"/>
                  </a:lnTo>
                  <a:lnTo>
                    <a:pt x="85" y="173"/>
                  </a:lnTo>
                  <a:lnTo>
                    <a:pt x="96" y="173"/>
                  </a:lnTo>
                  <a:lnTo>
                    <a:pt x="96" y="193"/>
                  </a:lnTo>
                  <a:close/>
                  <a:moveTo>
                    <a:pt x="96" y="167"/>
                  </a:moveTo>
                  <a:lnTo>
                    <a:pt x="85" y="167"/>
                  </a:lnTo>
                  <a:lnTo>
                    <a:pt x="85" y="147"/>
                  </a:lnTo>
                  <a:lnTo>
                    <a:pt x="96" y="147"/>
                  </a:lnTo>
                  <a:lnTo>
                    <a:pt x="96" y="167"/>
                  </a:lnTo>
                  <a:close/>
                  <a:moveTo>
                    <a:pt x="96" y="142"/>
                  </a:moveTo>
                  <a:lnTo>
                    <a:pt x="85" y="142"/>
                  </a:lnTo>
                  <a:lnTo>
                    <a:pt x="85" y="120"/>
                  </a:lnTo>
                  <a:lnTo>
                    <a:pt x="96" y="120"/>
                  </a:lnTo>
                  <a:lnTo>
                    <a:pt x="96" y="142"/>
                  </a:lnTo>
                  <a:close/>
                  <a:moveTo>
                    <a:pt x="96" y="115"/>
                  </a:moveTo>
                  <a:lnTo>
                    <a:pt x="85" y="115"/>
                  </a:lnTo>
                  <a:lnTo>
                    <a:pt x="85" y="94"/>
                  </a:lnTo>
                  <a:lnTo>
                    <a:pt x="96" y="94"/>
                  </a:lnTo>
                  <a:lnTo>
                    <a:pt x="96" y="115"/>
                  </a:lnTo>
                  <a:close/>
                  <a:moveTo>
                    <a:pt x="96" y="78"/>
                  </a:moveTo>
                  <a:lnTo>
                    <a:pt x="85" y="78"/>
                  </a:lnTo>
                  <a:lnTo>
                    <a:pt x="85" y="58"/>
                  </a:lnTo>
                  <a:lnTo>
                    <a:pt x="96" y="58"/>
                  </a:lnTo>
                  <a:lnTo>
                    <a:pt x="96" y="78"/>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Rectangle 406"/>
            <p:cNvSpPr>
              <a:spLocks noChangeArrowheads="1"/>
            </p:cNvSpPr>
            <p:nvPr userDrawn="1"/>
          </p:nvSpPr>
          <p:spPr bwMode="gray">
            <a:xfrm>
              <a:off x="11019038" y="3393149"/>
              <a:ext cx="304610" cy="6441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Rectangle 407"/>
            <p:cNvSpPr>
              <a:spLocks noChangeArrowheads="1"/>
            </p:cNvSpPr>
            <p:nvPr userDrawn="1"/>
          </p:nvSpPr>
          <p:spPr bwMode="gray">
            <a:xfrm>
              <a:off x="11047596" y="3367765"/>
              <a:ext cx="250670" cy="25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Rectangle 408"/>
            <p:cNvSpPr>
              <a:spLocks noChangeArrowheads="1"/>
            </p:cNvSpPr>
            <p:nvPr userDrawn="1"/>
          </p:nvSpPr>
          <p:spPr bwMode="gray">
            <a:xfrm>
              <a:off x="11069806" y="3339208"/>
              <a:ext cx="203073" cy="2855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Freeform 409"/>
            <p:cNvSpPr>
              <a:spLocks/>
            </p:cNvSpPr>
            <p:nvPr userDrawn="1"/>
          </p:nvSpPr>
          <p:spPr bwMode="gray">
            <a:xfrm>
              <a:off x="11041250"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410"/>
            <p:cNvSpPr>
              <a:spLocks/>
            </p:cNvSpPr>
            <p:nvPr userDrawn="1"/>
          </p:nvSpPr>
          <p:spPr bwMode="gray">
            <a:xfrm>
              <a:off x="11088844"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411"/>
            <p:cNvSpPr>
              <a:spLocks/>
            </p:cNvSpPr>
            <p:nvPr userDrawn="1"/>
          </p:nvSpPr>
          <p:spPr bwMode="gray">
            <a:xfrm>
              <a:off x="11136441" y="3564492"/>
              <a:ext cx="25384" cy="38076"/>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412"/>
            <p:cNvSpPr>
              <a:spLocks/>
            </p:cNvSpPr>
            <p:nvPr userDrawn="1"/>
          </p:nvSpPr>
          <p:spPr bwMode="gray">
            <a:xfrm>
              <a:off x="11180863"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Freeform 413"/>
            <p:cNvSpPr>
              <a:spLocks/>
            </p:cNvSpPr>
            <p:nvPr userDrawn="1"/>
          </p:nvSpPr>
          <p:spPr bwMode="gray">
            <a:xfrm>
              <a:off x="11228457"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Freeform 414"/>
            <p:cNvSpPr>
              <a:spLocks/>
            </p:cNvSpPr>
            <p:nvPr userDrawn="1"/>
          </p:nvSpPr>
          <p:spPr bwMode="gray">
            <a:xfrm>
              <a:off x="11272879" y="3564492"/>
              <a:ext cx="28558" cy="38076"/>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Freeform 415"/>
            <p:cNvSpPr>
              <a:spLocks/>
            </p:cNvSpPr>
            <p:nvPr userDrawn="1"/>
          </p:nvSpPr>
          <p:spPr bwMode="gray">
            <a:xfrm>
              <a:off x="11041250"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Freeform 416"/>
            <p:cNvSpPr>
              <a:spLocks/>
            </p:cNvSpPr>
            <p:nvPr userDrawn="1"/>
          </p:nvSpPr>
          <p:spPr bwMode="gray">
            <a:xfrm>
              <a:off x="11088844"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Freeform 417"/>
            <p:cNvSpPr>
              <a:spLocks/>
            </p:cNvSpPr>
            <p:nvPr userDrawn="1"/>
          </p:nvSpPr>
          <p:spPr bwMode="gray">
            <a:xfrm>
              <a:off x="11136441" y="3621606"/>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Freeform 418"/>
            <p:cNvSpPr>
              <a:spLocks/>
            </p:cNvSpPr>
            <p:nvPr userDrawn="1"/>
          </p:nvSpPr>
          <p:spPr bwMode="gray">
            <a:xfrm>
              <a:off x="11180863"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419"/>
            <p:cNvSpPr>
              <a:spLocks/>
            </p:cNvSpPr>
            <p:nvPr userDrawn="1"/>
          </p:nvSpPr>
          <p:spPr bwMode="gray">
            <a:xfrm>
              <a:off x="11228457"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420"/>
            <p:cNvSpPr>
              <a:spLocks/>
            </p:cNvSpPr>
            <p:nvPr userDrawn="1"/>
          </p:nvSpPr>
          <p:spPr bwMode="gray">
            <a:xfrm>
              <a:off x="11272879" y="3621606"/>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421"/>
            <p:cNvSpPr>
              <a:spLocks/>
            </p:cNvSpPr>
            <p:nvPr userDrawn="1"/>
          </p:nvSpPr>
          <p:spPr bwMode="gray">
            <a:xfrm>
              <a:off x="11041250"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422"/>
            <p:cNvSpPr>
              <a:spLocks/>
            </p:cNvSpPr>
            <p:nvPr userDrawn="1"/>
          </p:nvSpPr>
          <p:spPr bwMode="gray">
            <a:xfrm>
              <a:off x="11088844"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423"/>
            <p:cNvSpPr>
              <a:spLocks/>
            </p:cNvSpPr>
            <p:nvPr userDrawn="1"/>
          </p:nvSpPr>
          <p:spPr bwMode="gray">
            <a:xfrm>
              <a:off x="11136441" y="3675549"/>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424"/>
            <p:cNvSpPr>
              <a:spLocks/>
            </p:cNvSpPr>
            <p:nvPr userDrawn="1"/>
          </p:nvSpPr>
          <p:spPr bwMode="gray">
            <a:xfrm>
              <a:off x="11180863"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425"/>
            <p:cNvSpPr>
              <a:spLocks/>
            </p:cNvSpPr>
            <p:nvPr userDrawn="1"/>
          </p:nvSpPr>
          <p:spPr bwMode="gray">
            <a:xfrm>
              <a:off x="11228457"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426"/>
            <p:cNvSpPr>
              <a:spLocks/>
            </p:cNvSpPr>
            <p:nvPr userDrawn="1"/>
          </p:nvSpPr>
          <p:spPr bwMode="gray">
            <a:xfrm>
              <a:off x="11272879" y="3675549"/>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427"/>
            <p:cNvSpPr>
              <a:spLocks/>
            </p:cNvSpPr>
            <p:nvPr userDrawn="1"/>
          </p:nvSpPr>
          <p:spPr bwMode="gray">
            <a:xfrm>
              <a:off x="11041250"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Freeform 428"/>
            <p:cNvSpPr>
              <a:spLocks/>
            </p:cNvSpPr>
            <p:nvPr userDrawn="1"/>
          </p:nvSpPr>
          <p:spPr bwMode="gray">
            <a:xfrm>
              <a:off x="11088844"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Freeform 429"/>
            <p:cNvSpPr>
              <a:spLocks/>
            </p:cNvSpPr>
            <p:nvPr userDrawn="1"/>
          </p:nvSpPr>
          <p:spPr bwMode="gray">
            <a:xfrm>
              <a:off x="11136441" y="3735835"/>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Freeform 430"/>
            <p:cNvSpPr>
              <a:spLocks/>
            </p:cNvSpPr>
            <p:nvPr userDrawn="1"/>
          </p:nvSpPr>
          <p:spPr bwMode="gray">
            <a:xfrm>
              <a:off x="11180863"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Freeform 431"/>
            <p:cNvSpPr>
              <a:spLocks/>
            </p:cNvSpPr>
            <p:nvPr userDrawn="1"/>
          </p:nvSpPr>
          <p:spPr bwMode="gray">
            <a:xfrm>
              <a:off x="11228457"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Freeform 432"/>
            <p:cNvSpPr>
              <a:spLocks/>
            </p:cNvSpPr>
            <p:nvPr userDrawn="1"/>
          </p:nvSpPr>
          <p:spPr bwMode="gray">
            <a:xfrm>
              <a:off x="11272879" y="3735835"/>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Freeform 433"/>
            <p:cNvSpPr>
              <a:spLocks/>
            </p:cNvSpPr>
            <p:nvPr userDrawn="1"/>
          </p:nvSpPr>
          <p:spPr bwMode="gray">
            <a:xfrm>
              <a:off x="11041250"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Freeform 434"/>
            <p:cNvSpPr>
              <a:spLocks/>
            </p:cNvSpPr>
            <p:nvPr userDrawn="1"/>
          </p:nvSpPr>
          <p:spPr bwMode="gray">
            <a:xfrm>
              <a:off x="11088844"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Freeform 435"/>
            <p:cNvSpPr>
              <a:spLocks/>
            </p:cNvSpPr>
            <p:nvPr userDrawn="1"/>
          </p:nvSpPr>
          <p:spPr bwMode="gray">
            <a:xfrm>
              <a:off x="11136441" y="3789777"/>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Freeform 436"/>
            <p:cNvSpPr>
              <a:spLocks/>
            </p:cNvSpPr>
            <p:nvPr userDrawn="1"/>
          </p:nvSpPr>
          <p:spPr bwMode="gray">
            <a:xfrm>
              <a:off x="11180863"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0" name="Freeform 437"/>
            <p:cNvSpPr>
              <a:spLocks/>
            </p:cNvSpPr>
            <p:nvPr userDrawn="1"/>
          </p:nvSpPr>
          <p:spPr bwMode="gray">
            <a:xfrm>
              <a:off x="11228457"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1" name="Freeform 438"/>
            <p:cNvSpPr>
              <a:spLocks/>
            </p:cNvSpPr>
            <p:nvPr userDrawn="1"/>
          </p:nvSpPr>
          <p:spPr bwMode="gray">
            <a:xfrm>
              <a:off x="11272879" y="3789777"/>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2" name="Freeform 439"/>
            <p:cNvSpPr>
              <a:spLocks/>
            </p:cNvSpPr>
            <p:nvPr userDrawn="1"/>
          </p:nvSpPr>
          <p:spPr bwMode="gray">
            <a:xfrm>
              <a:off x="11041250"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Freeform 440"/>
            <p:cNvSpPr>
              <a:spLocks/>
            </p:cNvSpPr>
            <p:nvPr userDrawn="1"/>
          </p:nvSpPr>
          <p:spPr bwMode="gray">
            <a:xfrm>
              <a:off x="11088844"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Freeform 441"/>
            <p:cNvSpPr>
              <a:spLocks/>
            </p:cNvSpPr>
            <p:nvPr userDrawn="1"/>
          </p:nvSpPr>
          <p:spPr bwMode="gray">
            <a:xfrm>
              <a:off x="11136441" y="3850064"/>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Freeform 443"/>
            <p:cNvSpPr>
              <a:spLocks/>
            </p:cNvSpPr>
            <p:nvPr userDrawn="1"/>
          </p:nvSpPr>
          <p:spPr bwMode="gray">
            <a:xfrm>
              <a:off x="11180861"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Freeform 444"/>
            <p:cNvSpPr>
              <a:spLocks/>
            </p:cNvSpPr>
            <p:nvPr userDrawn="1"/>
          </p:nvSpPr>
          <p:spPr bwMode="gray">
            <a:xfrm>
              <a:off x="11228457"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Freeform 445"/>
            <p:cNvSpPr>
              <a:spLocks/>
            </p:cNvSpPr>
            <p:nvPr userDrawn="1"/>
          </p:nvSpPr>
          <p:spPr bwMode="gray">
            <a:xfrm>
              <a:off x="11272879" y="3850062"/>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Freeform 446"/>
            <p:cNvSpPr>
              <a:spLocks/>
            </p:cNvSpPr>
            <p:nvPr userDrawn="1"/>
          </p:nvSpPr>
          <p:spPr bwMode="gray">
            <a:xfrm>
              <a:off x="11041248"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Freeform 447"/>
            <p:cNvSpPr>
              <a:spLocks/>
            </p:cNvSpPr>
            <p:nvPr userDrawn="1"/>
          </p:nvSpPr>
          <p:spPr bwMode="gray">
            <a:xfrm>
              <a:off x="11088844"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448"/>
            <p:cNvSpPr>
              <a:spLocks/>
            </p:cNvSpPr>
            <p:nvPr userDrawn="1"/>
          </p:nvSpPr>
          <p:spPr bwMode="gray">
            <a:xfrm>
              <a:off x="11136439" y="3907176"/>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1" name="Freeform 449"/>
            <p:cNvSpPr>
              <a:spLocks/>
            </p:cNvSpPr>
            <p:nvPr userDrawn="1"/>
          </p:nvSpPr>
          <p:spPr bwMode="gray">
            <a:xfrm>
              <a:off x="11180861"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2" name="Freeform 450"/>
            <p:cNvSpPr>
              <a:spLocks/>
            </p:cNvSpPr>
            <p:nvPr userDrawn="1"/>
          </p:nvSpPr>
          <p:spPr bwMode="gray">
            <a:xfrm>
              <a:off x="11228457"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3" name="Freeform 451"/>
            <p:cNvSpPr>
              <a:spLocks/>
            </p:cNvSpPr>
            <p:nvPr userDrawn="1"/>
          </p:nvSpPr>
          <p:spPr bwMode="gray">
            <a:xfrm>
              <a:off x="11272879" y="3907176"/>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4" name="Freeform 452"/>
            <p:cNvSpPr>
              <a:spLocks/>
            </p:cNvSpPr>
            <p:nvPr userDrawn="1"/>
          </p:nvSpPr>
          <p:spPr bwMode="gray">
            <a:xfrm>
              <a:off x="11041248"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5" name="Freeform 453"/>
            <p:cNvSpPr>
              <a:spLocks/>
            </p:cNvSpPr>
            <p:nvPr userDrawn="1"/>
          </p:nvSpPr>
          <p:spPr bwMode="gray">
            <a:xfrm>
              <a:off x="11088844"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6" name="Freeform 454"/>
            <p:cNvSpPr>
              <a:spLocks/>
            </p:cNvSpPr>
            <p:nvPr userDrawn="1"/>
          </p:nvSpPr>
          <p:spPr bwMode="gray">
            <a:xfrm>
              <a:off x="11136439" y="3964291"/>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7" name="Freeform 455"/>
            <p:cNvSpPr>
              <a:spLocks/>
            </p:cNvSpPr>
            <p:nvPr userDrawn="1"/>
          </p:nvSpPr>
          <p:spPr bwMode="gray">
            <a:xfrm>
              <a:off x="11180861"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8" name="Freeform 456"/>
            <p:cNvSpPr>
              <a:spLocks/>
            </p:cNvSpPr>
            <p:nvPr userDrawn="1"/>
          </p:nvSpPr>
          <p:spPr bwMode="gray">
            <a:xfrm>
              <a:off x="11228457"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9" name="Freeform 457"/>
            <p:cNvSpPr>
              <a:spLocks/>
            </p:cNvSpPr>
            <p:nvPr userDrawn="1"/>
          </p:nvSpPr>
          <p:spPr bwMode="gray">
            <a:xfrm>
              <a:off x="11272879" y="3964291"/>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0" name="Freeform 458"/>
            <p:cNvSpPr>
              <a:spLocks/>
            </p:cNvSpPr>
            <p:nvPr userDrawn="1"/>
          </p:nvSpPr>
          <p:spPr bwMode="gray">
            <a:xfrm>
              <a:off x="11041248"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1" name="Freeform 459"/>
            <p:cNvSpPr>
              <a:spLocks/>
            </p:cNvSpPr>
            <p:nvPr userDrawn="1"/>
          </p:nvSpPr>
          <p:spPr bwMode="gray">
            <a:xfrm>
              <a:off x="11088844"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2" name="Freeform 460"/>
            <p:cNvSpPr>
              <a:spLocks/>
            </p:cNvSpPr>
            <p:nvPr userDrawn="1"/>
          </p:nvSpPr>
          <p:spPr bwMode="gray">
            <a:xfrm>
              <a:off x="11136439" y="3447087"/>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3" name="Freeform 461"/>
            <p:cNvSpPr>
              <a:spLocks/>
            </p:cNvSpPr>
            <p:nvPr userDrawn="1"/>
          </p:nvSpPr>
          <p:spPr bwMode="gray">
            <a:xfrm>
              <a:off x="11180861"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4" name="Freeform 462"/>
            <p:cNvSpPr>
              <a:spLocks/>
            </p:cNvSpPr>
            <p:nvPr userDrawn="1"/>
          </p:nvSpPr>
          <p:spPr bwMode="gray">
            <a:xfrm>
              <a:off x="11228457"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5" name="Freeform 463"/>
            <p:cNvSpPr>
              <a:spLocks/>
            </p:cNvSpPr>
            <p:nvPr userDrawn="1"/>
          </p:nvSpPr>
          <p:spPr bwMode="gray">
            <a:xfrm>
              <a:off x="11272879" y="3447087"/>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6" name="Freeform 464"/>
            <p:cNvSpPr>
              <a:spLocks/>
            </p:cNvSpPr>
            <p:nvPr userDrawn="1"/>
          </p:nvSpPr>
          <p:spPr bwMode="gray">
            <a:xfrm>
              <a:off x="11041248"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7" name="Freeform 465"/>
            <p:cNvSpPr>
              <a:spLocks/>
            </p:cNvSpPr>
            <p:nvPr userDrawn="1"/>
          </p:nvSpPr>
          <p:spPr bwMode="gray">
            <a:xfrm>
              <a:off x="11088844"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8" name="Freeform 466"/>
            <p:cNvSpPr>
              <a:spLocks/>
            </p:cNvSpPr>
            <p:nvPr userDrawn="1"/>
          </p:nvSpPr>
          <p:spPr bwMode="gray">
            <a:xfrm>
              <a:off x="11136439" y="3504201"/>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09" name="Freeform 467"/>
            <p:cNvSpPr>
              <a:spLocks/>
            </p:cNvSpPr>
            <p:nvPr userDrawn="1"/>
          </p:nvSpPr>
          <p:spPr bwMode="gray">
            <a:xfrm>
              <a:off x="11180861"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0" name="Freeform 468"/>
            <p:cNvSpPr>
              <a:spLocks/>
            </p:cNvSpPr>
            <p:nvPr userDrawn="1"/>
          </p:nvSpPr>
          <p:spPr bwMode="gray">
            <a:xfrm>
              <a:off x="11228457"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1" name="Freeform 469"/>
            <p:cNvSpPr>
              <a:spLocks/>
            </p:cNvSpPr>
            <p:nvPr userDrawn="1"/>
          </p:nvSpPr>
          <p:spPr bwMode="gray">
            <a:xfrm>
              <a:off x="11272879" y="3504201"/>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2" name="Rectangle 470"/>
            <p:cNvSpPr>
              <a:spLocks noChangeArrowheads="1"/>
            </p:cNvSpPr>
            <p:nvPr userDrawn="1"/>
          </p:nvSpPr>
          <p:spPr bwMode="gray">
            <a:xfrm>
              <a:off x="10714428" y="4583029"/>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3" name="Rectangle 471"/>
            <p:cNvSpPr>
              <a:spLocks noChangeArrowheads="1"/>
            </p:cNvSpPr>
            <p:nvPr userDrawn="1"/>
          </p:nvSpPr>
          <p:spPr bwMode="gray">
            <a:xfrm>
              <a:off x="10714428" y="4643317"/>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4" name="Rectangle 472"/>
            <p:cNvSpPr>
              <a:spLocks noChangeArrowheads="1"/>
            </p:cNvSpPr>
            <p:nvPr userDrawn="1"/>
          </p:nvSpPr>
          <p:spPr bwMode="gray">
            <a:xfrm>
              <a:off x="10714428" y="4611587"/>
              <a:ext cx="507683" cy="3173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5" name="Rectangle 473"/>
            <p:cNvSpPr>
              <a:spLocks noChangeArrowheads="1"/>
            </p:cNvSpPr>
            <p:nvPr userDrawn="1"/>
          </p:nvSpPr>
          <p:spPr bwMode="gray">
            <a:xfrm>
              <a:off x="11063460"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6" name="Rectangle 474"/>
            <p:cNvSpPr>
              <a:spLocks noChangeArrowheads="1"/>
            </p:cNvSpPr>
            <p:nvPr userDrawn="1"/>
          </p:nvSpPr>
          <p:spPr bwMode="gray">
            <a:xfrm>
              <a:off x="11130092"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7" name="Rectangle 475"/>
            <p:cNvSpPr>
              <a:spLocks noChangeArrowheads="1"/>
            </p:cNvSpPr>
            <p:nvPr userDrawn="1"/>
          </p:nvSpPr>
          <p:spPr bwMode="gray">
            <a:xfrm>
              <a:off x="10920673"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8" name="Rectangle 476"/>
            <p:cNvSpPr>
              <a:spLocks noChangeArrowheads="1"/>
            </p:cNvSpPr>
            <p:nvPr userDrawn="1"/>
          </p:nvSpPr>
          <p:spPr bwMode="gray">
            <a:xfrm>
              <a:off x="10987307"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19" name="Rectangle 477"/>
            <p:cNvSpPr>
              <a:spLocks noChangeArrowheads="1"/>
            </p:cNvSpPr>
            <p:nvPr userDrawn="1"/>
          </p:nvSpPr>
          <p:spPr bwMode="gray">
            <a:xfrm>
              <a:off x="10777888" y="4335533"/>
              <a:ext cx="95191"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0" name="Rectangle 478"/>
            <p:cNvSpPr>
              <a:spLocks noChangeArrowheads="1"/>
            </p:cNvSpPr>
            <p:nvPr userDrawn="1"/>
          </p:nvSpPr>
          <p:spPr bwMode="gray">
            <a:xfrm>
              <a:off x="10844521" y="4357745"/>
              <a:ext cx="28558"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1" name="Rectangle 479"/>
            <p:cNvSpPr>
              <a:spLocks noChangeArrowheads="1"/>
            </p:cNvSpPr>
            <p:nvPr userDrawn="1"/>
          </p:nvSpPr>
          <p:spPr bwMode="gray">
            <a:xfrm>
              <a:off x="10777888"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2" name="Rectangle 480"/>
            <p:cNvSpPr>
              <a:spLocks noChangeArrowheads="1"/>
            </p:cNvSpPr>
            <p:nvPr userDrawn="1"/>
          </p:nvSpPr>
          <p:spPr bwMode="gray">
            <a:xfrm>
              <a:off x="10920673"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3" name="Rectangle 481"/>
            <p:cNvSpPr>
              <a:spLocks noChangeArrowheads="1"/>
            </p:cNvSpPr>
            <p:nvPr userDrawn="1"/>
          </p:nvSpPr>
          <p:spPr bwMode="gray">
            <a:xfrm>
              <a:off x="11063460"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4" name="Freeform 482"/>
            <p:cNvSpPr>
              <a:spLocks/>
            </p:cNvSpPr>
            <p:nvPr userDrawn="1"/>
          </p:nvSpPr>
          <p:spPr bwMode="gray">
            <a:xfrm>
              <a:off x="10714428" y="4176882"/>
              <a:ext cx="504511" cy="187207"/>
            </a:xfrm>
            <a:custGeom>
              <a:avLst/>
              <a:gdLst>
                <a:gd name="T0" fmla="*/ 159 w 159"/>
                <a:gd name="T1" fmla="*/ 59 h 59"/>
                <a:gd name="T2" fmla="*/ 0 w 159"/>
                <a:gd name="T3" fmla="*/ 59 h 59"/>
                <a:gd name="T4" fmla="*/ 79 w 159"/>
                <a:gd name="T5" fmla="*/ 0 h 59"/>
                <a:gd name="T6" fmla="*/ 159 w 159"/>
                <a:gd name="T7" fmla="*/ 59 h 59"/>
              </a:gdLst>
              <a:ahLst/>
              <a:cxnLst>
                <a:cxn ang="0">
                  <a:pos x="T0" y="T1"/>
                </a:cxn>
                <a:cxn ang="0">
                  <a:pos x="T2" y="T3"/>
                </a:cxn>
                <a:cxn ang="0">
                  <a:pos x="T4" y="T5"/>
                </a:cxn>
                <a:cxn ang="0">
                  <a:pos x="T6" y="T7"/>
                </a:cxn>
              </a:cxnLst>
              <a:rect l="0" t="0" r="r" b="b"/>
              <a:pathLst>
                <a:path w="159" h="59">
                  <a:moveTo>
                    <a:pt x="159" y="59"/>
                  </a:moveTo>
                  <a:lnTo>
                    <a:pt x="0" y="59"/>
                  </a:lnTo>
                  <a:lnTo>
                    <a:pt x="79" y="0"/>
                  </a:lnTo>
                  <a:lnTo>
                    <a:pt x="1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5" name="Freeform 483"/>
            <p:cNvSpPr>
              <a:spLocks/>
            </p:cNvSpPr>
            <p:nvPr userDrawn="1"/>
          </p:nvSpPr>
          <p:spPr bwMode="gray">
            <a:xfrm>
              <a:off x="10942885" y="4176882"/>
              <a:ext cx="276054" cy="187207"/>
            </a:xfrm>
            <a:custGeom>
              <a:avLst/>
              <a:gdLst>
                <a:gd name="T0" fmla="*/ 7 w 87"/>
                <a:gd name="T1" fmla="*/ 0 h 59"/>
                <a:gd name="T2" fmla="*/ 0 w 87"/>
                <a:gd name="T3" fmla="*/ 6 h 59"/>
                <a:gd name="T4" fmla="*/ 46 w 87"/>
                <a:gd name="T5" fmla="*/ 59 h 59"/>
                <a:gd name="T6" fmla="*/ 87 w 87"/>
                <a:gd name="T7" fmla="*/ 59 h 59"/>
                <a:gd name="T8" fmla="*/ 7 w 87"/>
                <a:gd name="T9" fmla="*/ 0 h 59"/>
              </a:gdLst>
              <a:ahLst/>
              <a:cxnLst>
                <a:cxn ang="0">
                  <a:pos x="T0" y="T1"/>
                </a:cxn>
                <a:cxn ang="0">
                  <a:pos x="T2" y="T3"/>
                </a:cxn>
                <a:cxn ang="0">
                  <a:pos x="T4" y="T5"/>
                </a:cxn>
                <a:cxn ang="0">
                  <a:pos x="T6" y="T7"/>
                </a:cxn>
                <a:cxn ang="0">
                  <a:pos x="T8" y="T9"/>
                </a:cxn>
              </a:cxnLst>
              <a:rect l="0" t="0" r="r" b="b"/>
              <a:pathLst>
                <a:path w="87" h="59">
                  <a:moveTo>
                    <a:pt x="7" y="0"/>
                  </a:moveTo>
                  <a:lnTo>
                    <a:pt x="0" y="6"/>
                  </a:lnTo>
                  <a:lnTo>
                    <a:pt x="46" y="59"/>
                  </a:lnTo>
                  <a:lnTo>
                    <a:pt x="87" y="59"/>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6" name="Freeform 484"/>
            <p:cNvSpPr>
              <a:spLocks/>
            </p:cNvSpPr>
            <p:nvPr userDrawn="1"/>
          </p:nvSpPr>
          <p:spPr bwMode="gray">
            <a:xfrm>
              <a:off x="11291918" y="4189574"/>
              <a:ext cx="647296" cy="184035"/>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7" name="Freeform 485"/>
            <p:cNvSpPr>
              <a:spLocks/>
            </p:cNvSpPr>
            <p:nvPr userDrawn="1"/>
          </p:nvSpPr>
          <p:spPr bwMode="gray">
            <a:xfrm>
              <a:off x="11269705" y="3996021"/>
              <a:ext cx="609220" cy="336340"/>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8" name="Freeform 486"/>
            <p:cNvSpPr>
              <a:spLocks/>
            </p:cNvSpPr>
            <p:nvPr userDrawn="1"/>
          </p:nvSpPr>
          <p:spPr bwMode="gray">
            <a:xfrm>
              <a:off x="8347353" y="4544952"/>
              <a:ext cx="475953" cy="136439"/>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29" name="Freeform 487"/>
            <p:cNvSpPr>
              <a:spLocks/>
            </p:cNvSpPr>
            <p:nvPr userDrawn="1"/>
          </p:nvSpPr>
          <p:spPr bwMode="gray">
            <a:xfrm>
              <a:off x="8331487" y="4405340"/>
              <a:ext cx="444223" cy="244322"/>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0" name="Freeform 488"/>
            <p:cNvSpPr>
              <a:spLocks/>
            </p:cNvSpPr>
            <p:nvPr userDrawn="1"/>
          </p:nvSpPr>
          <p:spPr bwMode="gray">
            <a:xfrm>
              <a:off x="8893113" y="2564987"/>
              <a:ext cx="377591" cy="111055"/>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1" name="Freeform 489"/>
            <p:cNvSpPr>
              <a:spLocks/>
            </p:cNvSpPr>
            <p:nvPr userDrawn="1"/>
          </p:nvSpPr>
          <p:spPr bwMode="gray">
            <a:xfrm>
              <a:off x="8877247" y="2453932"/>
              <a:ext cx="358552" cy="196727"/>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385416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537854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4706231"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3" name="Picture 2"/>
          <p:cNvPicPr>
            <a:picLocks noChangeAspect="1"/>
          </p:cNvPicPr>
          <p:nvPr userDrawn="1"/>
        </p:nvPicPr>
        <p:blipFill>
          <a:blip r:embed="rId2"/>
          <a:stretch>
            <a:fillRect/>
          </a:stretch>
        </p:blipFill>
        <p:spPr bwMode="black">
          <a:xfrm>
            <a:off x="336159" y="470067"/>
            <a:ext cx="1090693" cy="304828"/>
          </a:xfrm>
          <a:prstGeom prst="rect">
            <a:avLst/>
          </a:prstGeom>
        </p:spPr>
      </p:pic>
      <p:grpSp>
        <p:nvGrpSpPr>
          <p:cNvPr id="244" name="Group 243"/>
          <p:cNvGrpSpPr>
            <a:grpSpLocks noChangeAspect="1"/>
          </p:cNvGrpSpPr>
          <p:nvPr userDrawn="1"/>
        </p:nvGrpSpPr>
        <p:grpSpPr>
          <a:xfrm>
            <a:off x="5510845" y="2088118"/>
            <a:ext cx="3247299" cy="3938635"/>
            <a:chOff x="7454492" y="2089044"/>
            <a:chExt cx="4463711" cy="4059936"/>
          </a:xfrm>
        </p:grpSpPr>
        <p:sp>
          <p:nvSpPr>
            <p:cNvPr id="245" name="Freeform 6"/>
            <p:cNvSpPr>
              <a:spLocks/>
            </p:cNvSpPr>
            <p:nvPr userDrawn="1"/>
          </p:nvSpPr>
          <p:spPr bwMode="gray">
            <a:xfrm>
              <a:off x="9235984" y="2373018"/>
              <a:ext cx="46589" cy="481424"/>
            </a:xfrm>
            <a:custGeom>
              <a:avLst/>
              <a:gdLst>
                <a:gd name="T0" fmla="*/ 21 w 21"/>
                <a:gd name="T1" fmla="*/ 217 h 217"/>
                <a:gd name="T2" fmla="*/ 0 w 21"/>
                <a:gd name="T3" fmla="*/ 217 h 217"/>
                <a:gd name="T4" fmla="*/ 4 w 21"/>
                <a:gd name="T5" fmla="*/ 0 h 217"/>
                <a:gd name="T6" fmla="*/ 17 w 21"/>
                <a:gd name="T7" fmla="*/ 0 h 217"/>
                <a:gd name="T8" fmla="*/ 21 w 21"/>
                <a:gd name="T9" fmla="*/ 217 h 217"/>
              </a:gdLst>
              <a:ahLst/>
              <a:cxnLst>
                <a:cxn ang="0">
                  <a:pos x="T0" y="T1"/>
                </a:cxn>
                <a:cxn ang="0">
                  <a:pos x="T2" y="T3"/>
                </a:cxn>
                <a:cxn ang="0">
                  <a:pos x="T4" y="T5"/>
                </a:cxn>
                <a:cxn ang="0">
                  <a:pos x="T6" y="T7"/>
                </a:cxn>
                <a:cxn ang="0">
                  <a:pos x="T8" y="T9"/>
                </a:cxn>
              </a:cxnLst>
              <a:rect l="0" t="0" r="r" b="b"/>
              <a:pathLst>
                <a:path w="21" h="217">
                  <a:moveTo>
                    <a:pt x="21" y="217"/>
                  </a:moveTo>
                  <a:lnTo>
                    <a:pt x="0" y="217"/>
                  </a:lnTo>
                  <a:lnTo>
                    <a:pt x="4" y="0"/>
                  </a:lnTo>
                  <a:lnTo>
                    <a:pt x="17" y="0"/>
                  </a:lnTo>
                  <a:lnTo>
                    <a:pt x="21"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6" name="Freeform 7"/>
            <p:cNvSpPr>
              <a:spLocks/>
            </p:cNvSpPr>
            <p:nvPr userDrawn="1"/>
          </p:nvSpPr>
          <p:spPr bwMode="gray">
            <a:xfrm>
              <a:off x="9096215" y="2359706"/>
              <a:ext cx="177484" cy="59901"/>
            </a:xfrm>
            <a:custGeom>
              <a:avLst/>
              <a:gdLst>
                <a:gd name="T0" fmla="*/ 67 w 69"/>
                <a:gd name="T1" fmla="*/ 0 h 23"/>
                <a:gd name="T2" fmla="*/ 1 w 69"/>
                <a:gd name="T3" fmla="*/ 17 h 23"/>
                <a:gd name="T4" fmla="*/ 69 w 69"/>
                <a:gd name="T5" fmla="*/ 13 h 23"/>
                <a:gd name="T6" fmla="*/ 67 w 69"/>
                <a:gd name="T7" fmla="*/ 0 h 23"/>
              </a:gdLst>
              <a:ahLst/>
              <a:cxnLst>
                <a:cxn ang="0">
                  <a:pos x="T0" y="T1"/>
                </a:cxn>
                <a:cxn ang="0">
                  <a:pos x="T2" y="T3"/>
                </a:cxn>
                <a:cxn ang="0">
                  <a:pos x="T4" y="T5"/>
                </a:cxn>
                <a:cxn ang="0">
                  <a:pos x="T6" y="T7"/>
                </a:cxn>
              </a:cxnLst>
              <a:rect l="0" t="0" r="r" b="b"/>
              <a:pathLst>
                <a:path w="69" h="23">
                  <a:moveTo>
                    <a:pt x="67" y="0"/>
                  </a:moveTo>
                  <a:cubicBezTo>
                    <a:pt x="2" y="10"/>
                    <a:pt x="0" y="15"/>
                    <a:pt x="1" y="17"/>
                  </a:cubicBezTo>
                  <a:cubicBezTo>
                    <a:pt x="1" y="19"/>
                    <a:pt x="3" y="23"/>
                    <a:pt x="69" y="13"/>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7" name="Freeform 8"/>
            <p:cNvSpPr>
              <a:spLocks/>
            </p:cNvSpPr>
            <p:nvPr userDrawn="1"/>
          </p:nvSpPr>
          <p:spPr bwMode="gray">
            <a:xfrm>
              <a:off x="9240421" y="2364143"/>
              <a:ext cx="122020" cy="159735"/>
            </a:xfrm>
            <a:custGeom>
              <a:avLst/>
              <a:gdLst>
                <a:gd name="T0" fmla="*/ 0 w 48"/>
                <a:gd name="T1" fmla="*/ 7 h 62"/>
                <a:gd name="T2" fmla="*/ 43 w 48"/>
                <a:gd name="T3" fmla="*/ 59 h 62"/>
                <a:gd name="T4" fmla="*/ 11 w 48"/>
                <a:gd name="T5" fmla="*/ 0 h 62"/>
                <a:gd name="T6" fmla="*/ 0 w 48"/>
                <a:gd name="T7" fmla="*/ 7 h 62"/>
              </a:gdLst>
              <a:ahLst/>
              <a:cxnLst>
                <a:cxn ang="0">
                  <a:pos x="T0" y="T1"/>
                </a:cxn>
                <a:cxn ang="0">
                  <a:pos x="T2" y="T3"/>
                </a:cxn>
                <a:cxn ang="0">
                  <a:pos x="T4" y="T5"/>
                </a:cxn>
                <a:cxn ang="0">
                  <a:pos x="T6" y="T7"/>
                </a:cxn>
              </a:cxnLst>
              <a:rect l="0" t="0" r="r" b="b"/>
              <a:pathLst>
                <a:path w="48" h="62">
                  <a:moveTo>
                    <a:pt x="0" y="7"/>
                  </a:moveTo>
                  <a:cubicBezTo>
                    <a:pt x="38" y="62"/>
                    <a:pt x="42" y="60"/>
                    <a:pt x="43" y="59"/>
                  </a:cubicBezTo>
                  <a:cubicBezTo>
                    <a:pt x="45" y="57"/>
                    <a:pt x="48" y="55"/>
                    <a:pt x="1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8" name="Freeform 9"/>
            <p:cNvSpPr>
              <a:spLocks/>
            </p:cNvSpPr>
            <p:nvPr userDrawn="1"/>
          </p:nvSpPr>
          <p:spPr bwMode="gray">
            <a:xfrm>
              <a:off x="9240421" y="2215501"/>
              <a:ext cx="82086" cy="175265"/>
            </a:xfrm>
            <a:custGeom>
              <a:avLst/>
              <a:gdLst>
                <a:gd name="T0" fmla="*/ 0 w 32"/>
                <a:gd name="T1" fmla="*/ 64 h 68"/>
                <a:gd name="T2" fmla="*/ 26 w 32"/>
                <a:gd name="T3" fmla="*/ 2 h 68"/>
                <a:gd name="T4" fmla="*/ 12 w 32"/>
                <a:gd name="T5" fmla="*/ 68 h 68"/>
                <a:gd name="T6" fmla="*/ 0 w 32"/>
                <a:gd name="T7" fmla="*/ 64 h 68"/>
              </a:gdLst>
              <a:ahLst/>
              <a:cxnLst>
                <a:cxn ang="0">
                  <a:pos x="T0" y="T1"/>
                </a:cxn>
                <a:cxn ang="0">
                  <a:pos x="T2" y="T3"/>
                </a:cxn>
                <a:cxn ang="0">
                  <a:pos x="T4" y="T5"/>
                </a:cxn>
                <a:cxn ang="0">
                  <a:pos x="T6" y="T7"/>
                </a:cxn>
              </a:cxnLst>
              <a:rect l="0" t="0" r="r" b="b"/>
              <a:pathLst>
                <a:path w="32" h="68">
                  <a:moveTo>
                    <a:pt x="0" y="64"/>
                  </a:moveTo>
                  <a:cubicBezTo>
                    <a:pt x="20" y="0"/>
                    <a:pt x="24" y="2"/>
                    <a:pt x="26" y="2"/>
                  </a:cubicBezTo>
                  <a:cubicBezTo>
                    <a:pt x="28" y="3"/>
                    <a:pt x="32" y="4"/>
                    <a:pt x="12" y="68"/>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9" name="Freeform 10"/>
            <p:cNvSpPr>
              <a:spLocks/>
            </p:cNvSpPr>
            <p:nvPr userDrawn="1"/>
          </p:nvSpPr>
          <p:spPr bwMode="gray">
            <a:xfrm>
              <a:off x="8878798" y="2452885"/>
              <a:ext cx="51027" cy="374934"/>
            </a:xfrm>
            <a:custGeom>
              <a:avLst/>
              <a:gdLst>
                <a:gd name="T0" fmla="*/ 23 w 23"/>
                <a:gd name="T1" fmla="*/ 169 h 169"/>
                <a:gd name="T2" fmla="*/ 0 w 23"/>
                <a:gd name="T3" fmla="*/ 169 h 169"/>
                <a:gd name="T4" fmla="*/ 4 w 23"/>
                <a:gd name="T5" fmla="*/ 0 h 169"/>
                <a:gd name="T6" fmla="*/ 19 w 23"/>
                <a:gd name="T7" fmla="*/ 0 h 169"/>
                <a:gd name="T8" fmla="*/ 23 w 23"/>
                <a:gd name="T9" fmla="*/ 169 h 169"/>
              </a:gdLst>
              <a:ahLst/>
              <a:cxnLst>
                <a:cxn ang="0">
                  <a:pos x="T0" y="T1"/>
                </a:cxn>
                <a:cxn ang="0">
                  <a:pos x="T2" y="T3"/>
                </a:cxn>
                <a:cxn ang="0">
                  <a:pos x="T4" y="T5"/>
                </a:cxn>
                <a:cxn ang="0">
                  <a:pos x="T6" y="T7"/>
                </a:cxn>
                <a:cxn ang="0">
                  <a:pos x="T8" y="T9"/>
                </a:cxn>
              </a:cxnLst>
              <a:rect l="0" t="0" r="r" b="b"/>
              <a:pathLst>
                <a:path w="23" h="169">
                  <a:moveTo>
                    <a:pt x="23" y="169"/>
                  </a:moveTo>
                  <a:lnTo>
                    <a:pt x="0" y="169"/>
                  </a:lnTo>
                  <a:lnTo>
                    <a:pt x="4" y="0"/>
                  </a:lnTo>
                  <a:lnTo>
                    <a:pt x="19" y="0"/>
                  </a:lnTo>
                  <a:lnTo>
                    <a:pt x="23"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0" name="Freeform 11"/>
            <p:cNvSpPr>
              <a:spLocks/>
            </p:cNvSpPr>
            <p:nvPr userDrawn="1"/>
          </p:nvSpPr>
          <p:spPr bwMode="gray">
            <a:xfrm>
              <a:off x="8881017" y="2432918"/>
              <a:ext cx="204106" cy="113146"/>
            </a:xfrm>
            <a:custGeom>
              <a:avLst/>
              <a:gdLst>
                <a:gd name="T0" fmla="*/ 0 w 79"/>
                <a:gd name="T1" fmla="*/ 14 h 44"/>
                <a:gd name="T2" fmla="*/ 78 w 79"/>
                <a:gd name="T3" fmla="*/ 38 h 44"/>
                <a:gd name="T4" fmla="*/ 6 w 79"/>
                <a:gd name="T5" fmla="*/ 0 h 44"/>
                <a:gd name="T6" fmla="*/ 0 w 79"/>
                <a:gd name="T7" fmla="*/ 14 h 44"/>
              </a:gdLst>
              <a:ahLst/>
              <a:cxnLst>
                <a:cxn ang="0">
                  <a:pos x="T0" y="T1"/>
                </a:cxn>
                <a:cxn ang="0">
                  <a:pos x="T2" y="T3"/>
                </a:cxn>
                <a:cxn ang="0">
                  <a:pos x="T4" y="T5"/>
                </a:cxn>
                <a:cxn ang="0">
                  <a:pos x="T6" y="T7"/>
                </a:cxn>
              </a:cxnLst>
              <a:rect l="0" t="0" r="r" b="b"/>
              <a:pathLst>
                <a:path w="79" h="44">
                  <a:moveTo>
                    <a:pt x="0" y="14"/>
                  </a:moveTo>
                  <a:cubicBezTo>
                    <a:pt x="73" y="44"/>
                    <a:pt x="77" y="40"/>
                    <a:pt x="78" y="38"/>
                  </a:cubicBezTo>
                  <a:cubicBezTo>
                    <a:pt x="79" y="36"/>
                    <a:pt x="79" y="30"/>
                    <a:pt x="6" y="0"/>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1" name="Freeform 12"/>
            <p:cNvSpPr>
              <a:spLocks/>
            </p:cNvSpPr>
            <p:nvPr userDrawn="1"/>
          </p:nvSpPr>
          <p:spPr bwMode="gray">
            <a:xfrm>
              <a:off x="8874361" y="2262090"/>
              <a:ext cx="51027" cy="201888"/>
            </a:xfrm>
            <a:custGeom>
              <a:avLst/>
              <a:gdLst>
                <a:gd name="T0" fmla="*/ 20 w 20"/>
                <a:gd name="T1" fmla="*/ 78 h 79"/>
                <a:gd name="T2" fmla="*/ 8 w 20"/>
                <a:gd name="T3" fmla="*/ 0 h 79"/>
                <a:gd name="T4" fmla="*/ 5 w 20"/>
                <a:gd name="T5" fmla="*/ 79 h 79"/>
                <a:gd name="T6" fmla="*/ 20 w 20"/>
                <a:gd name="T7" fmla="*/ 78 h 79"/>
              </a:gdLst>
              <a:ahLst/>
              <a:cxnLst>
                <a:cxn ang="0">
                  <a:pos x="T0" y="T1"/>
                </a:cxn>
                <a:cxn ang="0">
                  <a:pos x="T2" y="T3"/>
                </a:cxn>
                <a:cxn ang="0">
                  <a:pos x="T4" y="T5"/>
                </a:cxn>
                <a:cxn ang="0">
                  <a:pos x="T6" y="T7"/>
                </a:cxn>
              </a:cxnLst>
              <a:rect l="0" t="0" r="r" b="b"/>
              <a:pathLst>
                <a:path w="20" h="79">
                  <a:moveTo>
                    <a:pt x="20" y="78"/>
                  </a:moveTo>
                  <a:cubicBezTo>
                    <a:pt x="15" y="0"/>
                    <a:pt x="10" y="0"/>
                    <a:pt x="8" y="0"/>
                  </a:cubicBezTo>
                  <a:cubicBezTo>
                    <a:pt x="5" y="0"/>
                    <a:pt x="0" y="1"/>
                    <a:pt x="5" y="79"/>
                  </a:cubicBezTo>
                  <a:lnTo>
                    <a:pt x="2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2" name="Freeform 13"/>
            <p:cNvSpPr>
              <a:spLocks/>
            </p:cNvSpPr>
            <p:nvPr userDrawn="1"/>
          </p:nvSpPr>
          <p:spPr bwMode="gray">
            <a:xfrm>
              <a:off x="8745685" y="2439574"/>
              <a:ext cx="177484" cy="161954"/>
            </a:xfrm>
            <a:custGeom>
              <a:avLst/>
              <a:gdLst>
                <a:gd name="T0" fmla="*/ 69 w 69"/>
                <a:gd name="T1" fmla="*/ 11 h 63"/>
                <a:gd name="T2" fmla="*/ 5 w 69"/>
                <a:gd name="T3" fmla="*/ 58 h 63"/>
                <a:gd name="T4" fmla="*/ 59 w 69"/>
                <a:gd name="T5" fmla="*/ 0 h 63"/>
                <a:gd name="T6" fmla="*/ 69 w 69"/>
                <a:gd name="T7" fmla="*/ 11 h 63"/>
              </a:gdLst>
              <a:ahLst/>
              <a:cxnLst>
                <a:cxn ang="0">
                  <a:pos x="T0" y="T1"/>
                </a:cxn>
                <a:cxn ang="0">
                  <a:pos x="T2" y="T3"/>
                </a:cxn>
                <a:cxn ang="0">
                  <a:pos x="T4" y="T5"/>
                </a:cxn>
                <a:cxn ang="0">
                  <a:pos x="T6" y="T7"/>
                </a:cxn>
              </a:cxnLst>
              <a:rect l="0" t="0" r="r" b="b"/>
              <a:pathLst>
                <a:path w="69" h="63">
                  <a:moveTo>
                    <a:pt x="69" y="11"/>
                  </a:moveTo>
                  <a:cubicBezTo>
                    <a:pt x="10" y="63"/>
                    <a:pt x="6" y="59"/>
                    <a:pt x="5" y="58"/>
                  </a:cubicBezTo>
                  <a:cubicBezTo>
                    <a:pt x="3" y="56"/>
                    <a:pt x="0" y="52"/>
                    <a:pt x="59" y="0"/>
                  </a:cubicBezTo>
                  <a:lnTo>
                    <a:pt x="6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3" name="Freeform 14"/>
            <p:cNvSpPr>
              <a:spLocks/>
            </p:cNvSpPr>
            <p:nvPr userDrawn="1"/>
          </p:nvSpPr>
          <p:spPr bwMode="gray">
            <a:xfrm>
              <a:off x="9499990" y="2341958"/>
              <a:ext cx="48808" cy="405994"/>
            </a:xfrm>
            <a:custGeom>
              <a:avLst/>
              <a:gdLst>
                <a:gd name="T0" fmla="*/ 22 w 22"/>
                <a:gd name="T1" fmla="*/ 183 h 183"/>
                <a:gd name="T2" fmla="*/ 0 w 22"/>
                <a:gd name="T3" fmla="*/ 183 h 183"/>
                <a:gd name="T4" fmla="*/ 4 w 22"/>
                <a:gd name="T5" fmla="*/ 0 h 183"/>
                <a:gd name="T6" fmla="*/ 18 w 22"/>
                <a:gd name="T7" fmla="*/ 0 h 183"/>
                <a:gd name="T8" fmla="*/ 22 w 22"/>
                <a:gd name="T9" fmla="*/ 183 h 183"/>
              </a:gdLst>
              <a:ahLst/>
              <a:cxnLst>
                <a:cxn ang="0">
                  <a:pos x="T0" y="T1"/>
                </a:cxn>
                <a:cxn ang="0">
                  <a:pos x="T2" y="T3"/>
                </a:cxn>
                <a:cxn ang="0">
                  <a:pos x="T4" y="T5"/>
                </a:cxn>
                <a:cxn ang="0">
                  <a:pos x="T6" y="T7"/>
                </a:cxn>
                <a:cxn ang="0">
                  <a:pos x="T8" y="T9"/>
                </a:cxn>
              </a:cxnLst>
              <a:rect l="0" t="0" r="r" b="b"/>
              <a:pathLst>
                <a:path w="22" h="183">
                  <a:moveTo>
                    <a:pt x="22" y="183"/>
                  </a:moveTo>
                  <a:lnTo>
                    <a:pt x="0" y="183"/>
                  </a:lnTo>
                  <a:lnTo>
                    <a:pt x="4" y="0"/>
                  </a:lnTo>
                  <a:lnTo>
                    <a:pt x="18" y="0"/>
                  </a:lnTo>
                  <a:lnTo>
                    <a:pt x="2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4" name="Freeform 15"/>
            <p:cNvSpPr>
              <a:spLocks/>
            </p:cNvSpPr>
            <p:nvPr userDrawn="1"/>
          </p:nvSpPr>
          <p:spPr bwMode="gray">
            <a:xfrm>
              <a:off x="9444527" y="2177786"/>
              <a:ext cx="104272" cy="184139"/>
            </a:xfrm>
            <a:custGeom>
              <a:avLst/>
              <a:gdLst>
                <a:gd name="T0" fmla="*/ 40 w 40"/>
                <a:gd name="T1" fmla="*/ 66 h 72"/>
                <a:gd name="T2" fmla="*/ 5 w 40"/>
                <a:gd name="T3" fmla="*/ 1 h 72"/>
                <a:gd name="T4" fmla="*/ 27 w 40"/>
                <a:gd name="T5" fmla="*/ 72 h 72"/>
                <a:gd name="T6" fmla="*/ 40 w 40"/>
                <a:gd name="T7" fmla="*/ 66 h 72"/>
              </a:gdLst>
              <a:ahLst/>
              <a:cxnLst>
                <a:cxn ang="0">
                  <a:pos x="T0" y="T1"/>
                </a:cxn>
                <a:cxn ang="0">
                  <a:pos x="T2" y="T3"/>
                </a:cxn>
                <a:cxn ang="0">
                  <a:pos x="T4" y="T5"/>
                </a:cxn>
                <a:cxn ang="0">
                  <a:pos x="T6" y="T7"/>
                </a:cxn>
              </a:cxnLst>
              <a:rect l="0" t="0" r="r" b="b"/>
              <a:pathLst>
                <a:path w="40" h="72">
                  <a:moveTo>
                    <a:pt x="40" y="66"/>
                  </a:moveTo>
                  <a:cubicBezTo>
                    <a:pt x="12" y="0"/>
                    <a:pt x="7" y="0"/>
                    <a:pt x="5" y="1"/>
                  </a:cubicBezTo>
                  <a:cubicBezTo>
                    <a:pt x="3" y="2"/>
                    <a:pt x="0" y="5"/>
                    <a:pt x="27" y="72"/>
                  </a:cubicBezTo>
                  <a:lnTo>
                    <a:pt x="4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5" name="Freeform 16"/>
            <p:cNvSpPr>
              <a:spLocks/>
            </p:cNvSpPr>
            <p:nvPr userDrawn="1"/>
          </p:nvSpPr>
          <p:spPr bwMode="gray">
            <a:xfrm>
              <a:off x="9393500" y="2324210"/>
              <a:ext cx="148642" cy="161954"/>
            </a:xfrm>
            <a:custGeom>
              <a:avLst/>
              <a:gdLst>
                <a:gd name="T0" fmla="*/ 48 w 58"/>
                <a:gd name="T1" fmla="*/ 0 h 63"/>
                <a:gd name="T2" fmla="*/ 5 w 58"/>
                <a:gd name="T3" fmla="*/ 58 h 63"/>
                <a:gd name="T4" fmla="*/ 58 w 58"/>
                <a:gd name="T5" fmla="*/ 9 h 63"/>
                <a:gd name="T6" fmla="*/ 48 w 58"/>
                <a:gd name="T7" fmla="*/ 0 h 63"/>
              </a:gdLst>
              <a:ahLst/>
              <a:cxnLst>
                <a:cxn ang="0">
                  <a:pos x="T0" y="T1"/>
                </a:cxn>
                <a:cxn ang="0">
                  <a:pos x="T2" y="T3"/>
                </a:cxn>
                <a:cxn ang="0">
                  <a:pos x="T4" y="T5"/>
                </a:cxn>
                <a:cxn ang="0">
                  <a:pos x="T6" y="T7"/>
                </a:cxn>
              </a:cxnLst>
              <a:rect l="0" t="0" r="r" b="b"/>
              <a:pathLst>
                <a:path w="58" h="63">
                  <a:moveTo>
                    <a:pt x="48" y="0"/>
                  </a:moveTo>
                  <a:cubicBezTo>
                    <a:pt x="0" y="54"/>
                    <a:pt x="4" y="57"/>
                    <a:pt x="5" y="58"/>
                  </a:cubicBezTo>
                  <a:cubicBezTo>
                    <a:pt x="7" y="60"/>
                    <a:pt x="10" y="63"/>
                    <a:pt x="58" y="9"/>
                  </a:cubicBez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6" name="Freeform 17"/>
            <p:cNvSpPr>
              <a:spLocks/>
            </p:cNvSpPr>
            <p:nvPr userDrawn="1"/>
          </p:nvSpPr>
          <p:spPr bwMode="gray">
            <a:xfrm>
              <a:off x="9517739" y="2321991"/>
              <a:ext cx="184139" cy="48808"/>
            </a:xfrm>
            <a:custGeom>
              <a:avLst/>
              <a:gdLst>
                <a:gd name="T0" fmla="*/ 1 w 72"/>
                <a:gd name="T1" fmla="*/ 0 h 19"/>
                <a:gd name="T2" fmla="*/ 72 w 72"/>
                <a:gd name="T3" fmla="*/ 12 h 19"/>
                <a:gd name="T4" fmla="*/ 0 w 72"/>
                <a:gd name="T5" fmla="*/ 14 h 19"/>
                <a:gd name="T6" fmla="*/ 1 w 72"/>
                <a:gd name="T7" fmla="*/ 0 h 19"/>
              </a:gdLst>
              <a:ahLst/>
              <a:cxnLst>
                <a:cxn ang="0">
                  <a:pos x="T0" y="T1"/>
                </a:cxn>
                <a:cxn ang="0">
                  <a:pos x="T2" y="T3"/>
                </a:cxn>
                <a:cxn ang="0">
                  <a:pos x="T4" y="T5"/>
                </a:cxn>
                <a:cxn ang="0">
                  <a:pos x="T6" y="T7"/>
                </a:cxn>
              </a:cxnLst>
              <a:rect l="0" t="0" r="r" b="b"/>
              <a:pathLst>
                <a:path w="72" h="19">
                  <a:moveTo>
                    <a:pt x="1" y="0"/>
                  </a:moveTo>
                  <a:cubicBezTo>
                    <a:pt x="72" y="5"/>
                    <a:pt x="72" y="10"/>
                    <a:pt x="72" y="12"/>
                  </a:cubicBezTo>
                  <a:cubicBezTo>
                    <a:pt x="72" y="14"/>
                    <a:pt x="72" y="19"/>
                    <a:pt x="0" y="14"/>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7" name="Oval 18"/>
            <p:cNvSpPr>
              <a:spLocks noChangeArrowheads="1"/>
            </p:cNvSpPr>
            <p:nvPr userDrawn="1"/>
          </p:nvSpPr>
          <p:spPr bwMode="gray">
            <a:xfrm>
              <a:off x="7813897" y="2781230"/>
              <a:ext cx="3385498" cy="336775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8" name="Freeform 19"/>
            <p:cNvSpPr>
              <a:spLocks/>
            </p:cNvSpPr>
            <p:nvPr userDrawn="1"/>
          </p:nvSpPr>
          <p:spPr bwMode="gray">
            <a:xfrm>
              <a:off x="8004692" y="2972025"/>
              <a:ext cx="3194703" cy="3176955"/>
            </a:xfrm>
            <a:custGeom>
              <a:avLst/>
              <a:gdLst>
                <a:gd name="T0" fmla="*/ 886 w 1241"/>
                <a:gd name="T1" fmla="*/ 0 h 1241"/>
                <a:gd name="T2" fmla="*/ 960 w 1241"/>
                <a:gd name="T3" fmla="*/ 303 h 1241"/>
                <a:gd name="T4" fmla="*/ 303 w 1241"/>
                <a:gd name="T5" fmla="*/ 960 h 1241"/>
                <a:gd name="T6" fmla="*/ 0 w 1241"/>
                <a:gd name="T7" fmla="*/ 887 h 1241"/>
                <a:gd name="T8" fmla="*/ 583 w 1241"/>
                <a:gd name="T9" fmla="*/ 1241 h 1241"/>
                <a:gd name="T10" fmla="*/ 1241 w 1241"/>
                <a:gd name="T11" fmla="*/ 584 h 1241"/>
                <a:gd name="T12" fmla="*/ 886 w 1241"/>
                <a:gd name="T13" fmla="*/ 0 h 1241"/>
              </a:gdLst>
              <a:ahLst/>
              <a:cxnLst>
                <a:cxn ang="0">
                  <a:pos x="T0" y="T1"/>
                </a:cxn>
                <a:cxn ang="0">
                  <a:pos x="T2" y="T3"/>
                </a:cxn>
                <a:cxn ang="0">
                  <a:pos x="T4" y="T5"/>
                </a:cxn>
                <a:cxn ang="0">
                  <a:pos x="T6" y="T7"/>
                </a:cxn>
                <a:cxn ang="0">
                  <a:pos x="T8" y="T9"/>
                </a:cxn>
                <a:cxn ang="0">
                  <a:pos x="T10" y="T11"/>
                </a:cxn>
                <a:cxn ang="0">
                  <a:pos x="T12" y="T13"/>
                </a:cxn>
              </a:cxnLst>
              <a:rect l="0" t="0" r="r" b="b"/>
              <a:pathLst>
                <a:path w="1241" h="1241">
                  <a:moveTo>
                    <a:pt x="886" y="0"/>
                  </a:moveTo>
                  <a:cubicBezTo>
                    <a:pt x="933" y="91"/>
                    <a:pt x="960" y="194"/>
                    <a:pt x="960" y="303"/>
                  </a:cubicBezTo>
                  <a:cubicBezTo>
                    <a:pt x="960" y="666"/>
                    <a:pt x="666" y="960"/>
                    <a:pt x="303" y="960"/>
                  </a:cubicBezTo>
                  <a:cubicBezTo>
                    <a:pt x="193" y="960"/>
                    <a:pt x="91" y="934"/>
                    <a:pt x="0" y="887"/>
                  </a:cubicBezTo>
                  <a:cubicBezTo>
                    <a:pt x="109" y="1097"/>
                    <a:pt x="330" y="1241"/>
                    <a:pt x="583" y="1241"/>
                  </a:cubicBezTo>
                  <a:cubicBezTo>
                    <a:pt x="946" y="1241"/>
                    <a:pt x="1241" y="947"/>
                    <a:pt x="1241" y="584"/>
                  </a:cubicBezTo>
                  <a:cubicBezTo>
                    <a:pt x="1241" y="330"/>
                    <a:pt x="1097" y="110"/>
                    <a:pt x="886" y="0"/>
                  </a:cubicBez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59" name="Oval 20"/>
            <p:cNvSpPr>
              <a:spLocks noChangeArrowheads="1"/>
            </p:cNvSpPr>
            <p:nvPr userDrawn="1"/>
          </p:nvSpPr>
          <p:spPr bwMode="gray">
            <a:xfrm>
              <a:off x="9358004" y="3755171"/>
              <a:ext cx="268444" cy="266225"/>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0" name="Freeform 21"/>
            <p:cNvSpPr>
              <a:spLocks/>
            </p:cNvSpPr>
            <p:nvPr userDrawn="1"/>
          </p:nvSpPr>
          <p:spPr bwMode="gray">
            <a:xfrm>
              <a:off x="9471149" y="3755171"/>
              <a:ext cx="155298" cy="266225"/>
            </a:xfrm>
            <a:custGeom>
              <a:avLst/>
              <a:gdLst>
                <a:gd name="T0" fmla="*/ 44 w 60"/>
                <a:gd name="T1" fmla="*/ 52 h 104"/>
                <a:gd name="T2" fmla="*/ 0 w 60"/>
                <a:gd name="T3" fmla="*/ 0 h 104"/>
                <a:gd name="T4" fmla="*/ 8 w 60"/>
                <a:gd name="T5" fmla="*/ 0 h 104"/>
                <a:gd name="T6" fmla="*/ 60 w 60"/>
                <a:gd name="T7" fmla="*/ 52 h 104"/>
                <a:gd name="T8" fmla="*/ 8 w 60"/>
                <a:gd name="T9" fmla="*/ 104 h 104"/>
                <a:gd name="T10" fmla="*/ 0 w 60"/>
                <a:gd name="T11" fmla="*/ 103 h 104"/>
                <a:gd name="T12" fmla="*/ 44 w 6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60" h="104">
                  <a:moveTo>
                    <a:pt x="44" y="52"/>
                  </a:moveTo>
                  <a:cubicBezTo>
                    <a:pt x="44" y="26"/>
                    <a:pt x="25" y="4"/>
                    <a:pt x="0" y="0"/>
                  </a:cubicBezTo>
                  <a:cubicBezTo>
                    <a:pt x="3" y="0"/>
                    <a:pt x="5" y="0"/>
                    <a:pt x="8" y="0"/>
                  </a:cubicBezTo>
                  <a:cubicBezTo>
                    <a:pt x="36" y="0"/>
                    <a:pt x="60" y="23"/>
                    <a:pt x="60" y="52"/>
                  </a:cubicBezTo>
                  <a:cubicBezTo>
                    <a:pt x="60" y="80"/>
                    <a:pt x="36" y="104"/>
                    <a:pt x="8" y="104"/>
                  </a:cubicBezTo>
                  <a:cubicBezTo>
                    <a:pt x="5" y="104"/>
                    <a:pt x="3" y="104"/>
                    <a:pt x="0" y="103"/>
                  </a:cubicBezTo>
                  <a:cubicBezTo>
                    <a:pt x="25" y="100"/>
                    <a:pt x="44" y="78"/>
                    <a:pt x="44" y="52"/>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1" name="Freeform 22"/>
            <p:cNvSpPr>
              <a:spLocks/>
            </p:cNvSpPr>
            <p:nvPr userDrawn="1"/>
          </p:nvSpPr>
          <p:spPr bwMode="gray">
            <a:xfrm>
              <a:off x="9482242" y="3839475"/>
              <a:ext cx="19967" cy="315033"/>
            </a:xfrm>
            <a:custGeom>
              <a:avLst/>
              <a:gdLst>
                <a:gd name="T0" fmla="*/ 4 w 8"/>
                <a:gd name="T1" fmla="*/ 123 h 123"/>
                <a:gd name="T2" fmla="*/ 0 w 8"/>
                <a:gd name="T3" fmla="*/ 119 h 123"/>
                <a:gd name="T4" fmla="*/ 0 w 8"/>
                <a:gd name="T5" fmla="*/ 4 h 123"/>
                <a:gd name="T6" fmla="*/ 4 w 8"/>
                <a:gd name="T7" fmla="*/ 0 h 123"/>
                <a:gd name="T8" fmla="*/ 8 w 8"/>
                <a:gd name="T9" fmla="*/ 4 h 123"/>
                <a:gd name="T10" fmla="*/ 8 w 8"/>
                <a:gd name="T11" fmla="*/ 119 h 123"/>
                <a:gd name="T12" fmla="*/ 4 w 8"/>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8" h="123">
                  <a:moveTo>
                    <a:pt x="4" y="123"/>
                  </a:moveTo>
                  <a:cubicBezTo>
                    <a:pt x="2" y="123"/>
                    <a:pt x="0" y="121"/>
                    <a:pt x="0" y="119"/>
                  </a:cubicBezTo>
                  <a:cubicBezTo>
                    <a:pt x="0" y="4"/>
                    <a:pt x="0" y="4"/>
                    <a:pt x="0" y="4"/>
                  </a:cubicBezTo>
                  <a:cubicBezTo>
                    <a:pt x="0" y="1"/>
                    <a:pt x="2" y="0"/>
                    <a:pt x="4" y="0"/>
                  </a:cubicBezTo>
                  <a:cubicBezTo>
                    <a:pt x="6" y="0"/>
                    <a:pt x="8" y="1"/>
                    <a:pt x="8" y="4"/>
                  </a:cubicBezTo>
                  <a:cubicBezTo>
                    <a:pt x="8" y="119"/>
                    <a:pt x="8" y="119"/>
                    <a:pt x="8" y="119"/>
                  </a:cubicBezTo>
                  <a:cubicBezTo>
                    <a:pt x="8" y="121"/>
                    <a:pt x="6" y="123"/>
                    <a:pt x="4" y="123"/>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2" name="Freeform 23"/>
            <p:cNvSpPr>
              <a:spLocks/>
            </p:cNvSpPr>
            <p:nvPr userDrawn="1"/>
          </p:nvSpPr>
          <p:spPr bwMode="gray">
            <a:xfrm>
              <a:off x="9426779" y="3908250"/>
              <a:ext cx="115364" cy="75431"/>
            </a:xfrm>
            <a:custGeom>
              <a:avLst/>
              <a:gdLst>
                <a:gd name="T0" fmla="*/ 24 w 45"/>
                <a:gd name="T1" fmla="*/ 29 h 29"/>
                <a:gd name="T2" fmla="*/ 2 w 45"/>
                <a:gd name="T3" fmla="*/ 7 h 29"/>
                <a:gd name="T4" fmla="*/ 2 w 45"/>
                <a:gd name="T5" fmla="*/ 1 h 29"/>
                <a:gd name="T6" fmla="*/ 7 w 45"/>
                <a:gd name="T7" fmla="*/ 1 h 29"/>
                <a:gd name="T8" fmla="*/ 25 w 45"/>
                <a:gd name="T9" fmla="*/ 19 h 29"/>
                <a:gd name="T10" fmla="*/ 39 w 45"/>
                <a:gd name="T11" fmla="*/ 10 h 29"/>
                <a:gd name="T12" fmla="*/ 44 w 45"/>
                <a:gd name="T13" fmla="*/ 11 h 29"/>
                <a:gd name="T14" fmla="*/ 43 w 45"/>
                <a:gd name="T15" fmla="*/ 17 h 29"/>
                <a:gd name="T16" fmla="*/ 24 w 45"/>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9">
                  <a:moveTo>
                    <a:pt x="24" y="29"/>
                  </a:moveTo>
                  <a:cubicBezTo>
                    <a:pt x="2" y="7"/>
                    <a:pt x="2" y="7"/>
                    <a:pt x="2" y="7"/>
                  </a:cubicBezTo>
                  <a:cubicBezTo>
                    <a:pt x="0" y="5"/>
                    <a:pt x="0" y="3"/>
                    <a:pt x="2" y="1"/>
                  </a:cubicBezTo>
                  <a:cubicBezTo>
                    <a:pt x="3" y="0"/>
                    <a:pt x="6" y="0"/>
                    <a:pt x="7" y="1"/>
                  </a:cubicBezTo>
                  <a:cubicBezTo>
                    <a:pt x="25" y="19"/>
                    <a:pt x="25" y="19"/>
                    <a:pt x="25" y="19"/>
                  </a:cubicBezTo>
                  <a:cubicBezTo>
                    <a:pt x="39" y="10"/>
                    <a:pt x="39" y="10"/>
                    <a:pt x="39" y="10"/>
                  </a:cubicBezTo>
                  <a:cubicBezTo>
                    <a:pt x="41" y="9"/>
                    <a:pt x="43" y="9"/>
                    <a:pt x="44" y="11"/>
                  </a:cubicBezTo>
                  <a:cubicBezTo>
                    <a:pt x="45" y="13"/>
                    <a:pt x="45" y="15"/>
                    <a:pt x="43" y="17"/>
                  </a:cubicBezTo>
                  <a:lnTo>
                    <a:pt x="24" y="29"/>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3" name="Oval 24"/>
            <p:cNvSpPr>
              <a:spLocks noChangeArrowheads="1"/>
            </p:cNvSpPr>
            <p:nvPr userDrawn="1"/>
          </p:nvSpPr>
          <p:spPr bwMode="gray">
            <a:xfrm>
              <a:off x="9606481" y="3355833"/>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4" name="Freeform 25"/>
            <p:cNvSpPr>
              <a:spLocks/>
            </p:cNvSpPr>
            <p:nvPr userDrawn="1"/>
          </p:nvSpPr>
          <p:spPr bwMode="gray">
            <a:xfrm>
              <a:off x="9755123" y="3355833"/>
              <a:ext cx="199669" cy="346093"/>
            </a:xfrm>
            <a:custGeom>
              <a:avLst/>
              <a:gdLst>
                <a:gd name="T0" fmla="*/ 58 w 78"/>
                <a:gd name="T1" fmla="*/ 68 h 135"/>
                <a:gd name="T2" fmla="*/ 0 w 78"/>
                <a:gd name="T3" fmla="*/ 1 h 135"/>
                <a:gd name="T4" fmla="*/ 10 w 78"/>
                <a:gd name="T5" fmla="*/ 0 h 135"/>
                <a:gd name="T6" fmla="*/ 78 w 78"/>
                <a:gd name="T7" fmla="*/ 68 h 135"/>
                <a:gd name="T8" fmla="*/ 10 w 78"/>
                <a:gd name="T9" fmla="*/ 135 h 135"/>
                <a:gd name="T10" fmla="*/ 0 w 78"/>
                <a:gd name="T11" fmla="*/ 135 h 135"/>
                <a:gd name="T12" fmla="*/ 58 w 78"/>
                <a:gd name="T13" fmla="*/ 68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8"/>
                  </a:moveTo>
                  <a:cubicBezTo>
                    <a:pt x="58" y="34"/>
                    <a:pt x="33" y="6"/>
                    <a:pt x="0" y="1"/>
                  </a:cubicBezTo>
                  <a:cubicBezTo>
                    <a:pt x="4" y="0"/>
                    <a:pt x="7" y="0"/>
                    <a:pt x="10" y="0"/>
                  </a:cubicBezTo>
                  <a:cubicBezTo>
                    <a:pt x="48" y="0"/>
                    <a:pt x="78" y="30"/>
                    <a:pt x="78" y="68"/>
                  </a:cubicBezTo>
                  <a:cubicBezTo>
                    <a:pt x="78" y="105"/>
                    <a:pt x="48" y="135"/>
                    <a:pt x="10" y="135"/>
                  </a:cubicBezTo>
                  <a:cubicBezTo>
                    <a:pt x="7" y="135"/>
                    <a:pt x="4" y="135"/>
                    <a:pt x="0" y="135"/>
                  </a:cubicBezTo>
                  <a:cubicBezTo>
                    <a:pt x="33" y="130"/>
                    <a:pt x="58" y="102"/>
                    <a:pt x="58" y="68"/>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5" name="Freeform 26"/>
            <p:cNvSpPr>
              <a:spLocks/>
            </p:cNvSpPr>
            <p:nvPr userDrawn="1"/>
          </p:nvSpPr>
          <p:spPr bwMode="gray">
            <a:xfrm>
              <a:off x="9772871" y="3471197"/>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1"/>
                    <a:pt x="2" y="0"/>
                    <a:pt x="3" y="0"/>
                  </a:cubicBezTo>
                  <a:cubicBezTo>
                    <a:pt x="5" y="0"/>
                    <a:pt x="6" y="1"/>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6" name="Freeform 27"/>
            <p:cNvSpPr>
              <a:spLocks/>
            </p:cNvSpPr>
            <p:nvPr userDrawn="1"/>
          </p:nvSpPr>
          <p:spPr bwMode="gray">
            <a:xfrm>
              <a:off x="9706315" y="3559939"/>
              <a:ext cx="137550" cy="88742"/>
            </a:xfrm>
            <a:custGeom>
              <a:avLst/>
              <a:gdLst>
                <a:gd name="T0" fmla="*/ 29 w 54"/>
                <a:gd name="T1" fmla="*/ 34 h 34"/>
                <a:gd name="T2" fmla="*/ 1 w 54"/>
                <a:gd name="T3" fmla="*/ 6 h 34"/>
                <a:gd name="T4" fmla="*/ 1 w 54"/>
                <a:gd name="T5" fmla="*/ 2 h 34"/>
                <a:gd name="T6" fmla="*/ 5 w 54"/>
                <a:gd name="T7" fmla="*/ 2 h 34"/>
                <a:gd name="T8" fmla="*/ 30 w 54"/>
                <a:gd name="T9" fmla="*/ 26 h 34"/>
                <a:gd name="T10" fmla="*/ 49 w 54"/>
                <a:gd name="T11" fmla="*/ 13 h 34"/>
                <a:gd name="T12" fmla="*/ 53 w 54"/>
                <a:gd name="T13" fmla="*/ 14 h 34"/>
                <a:gd name="T14" fmla="*/ 52 w 54"/>
                <a:gd name="T15" fmla="*/ 18 h 34"/>
                <a:gd name="T16" fmla="*/ 29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29" y="34"/>
                  </a:moveTo>
                  <a:cubicBezTo>
                    <a:pt x="1" y="6"/>
                    <a:pt x="1" y="6"/>
                    <a:pt x="1" y="6"/>
                  </a:cubicBezTo>
                  <a:cubicBezTo>
                    <a:pt x="0" y="5"/>
                    <a:pt x="0" y="3"/>
                    <a:pt x="1" y="2"/>
                  </a:cubicBezTo>
                  <a:cubicBezTo>
                    <a:pt x="2" y="0"/>
                    <a:pt x="4" y="0"/>
                    <a:pt x="5" y="2"/>
                  </a:cubicBezTo>
                  <a:cubicBezTo>
                    <a:pt x="30" y="26"/>
                    <a:pt x="30" y="26"/>
                    <a:pt x="30" y="26"/>
                  </a:cubicBezTo>
                  <a:cubicBezTo>
                    <a:pt x="49" y="13"/>
                    <a:pt x="49" y="13"/>
                    <a:pt x="49" y="13"/>
                  </a:cubicBezTo>
                  <a:cubicBezTo>
                    <a:pt x="50" y="12"/>
                    <a:pt x="52" y="13"/>
                    <a:pt x="53" y="14"/>
                  </a:cubicBezTo>
                  <a:cubicBezTo>
                    <a:pt x="54" y="15"/>
                    <a:pt x="54" y="17"/>
                    <a:pt x="52" y="18"/>
                  </a:cubicBezTo>
                  <a:lnTo>
                    <a:pt x="29" y="34"/>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7" name="Oval 28"/>
            <p:cNvSpPr>
              <a:spLocks noChangeArrowheads="1"/>
            </p:cNvSpPr>
            <p:nvPr userDrawn="1"/>
          </p:nvSpPr>
          <p:spPr bwMode="gray">
            <a:xfrm>
              <a:off x="9216017" y="3120667"/>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8" name="Freeform 29"/>
            <p:cNvSpPr>
              <a:spLocks/>
            </p:cNvSpPr>
            <p:nvPr userDrawn="1"/>
          </p:nvSpPr>
          <p:spPr bwMode="gray">
            <a:xfrm>
              <a:off x="9362441" y="3120667"/>
              <a:ext cx="201888" cy="346093"/>
            </a:xfrm>
            <a:custGeom>
              <a:avLst/>
              <a:gdLst>
                <a:gd name="T0" fmla="*/ 58 w 78"/>
                <a:gd name="T1" fmla="*/ 67 h 135"/>
                <a:gd name="T2" fmla="*/ 0 w 78"/>
                <a:gd name="T3" fmla="*/ 0 h 135"/>
                <a:gd name="T4" fmla="*/ 10 w 78"/>
                <a:gd name="T5" fmla="*/ 0 h 135"/>
                <a:gd name="T6" fmla="*/ 78 w 78"/>
                <a:gd name="T7" fmla="*/ 67 h 135"/>
                <a:gd name="T8" fmla="*/ 10 w 78"/>
                <a:gd name="T9" fmla="*/ 135 h 135"/>
                <a:gd name="T10" fmla="*/ 0 w 78"/>
                <a:gd name="T11" fmla="*/ 134 h 135"/>
                <a:gd name="T12" fmla="*/ 58 w 78"/>
                <a:gd name="T13" fmla="*/ 67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7"/>
                  </a:moveTo>
                  <a:cubicBezTo>
                    <a:pt x="58" y="33"/>
                    <a:pt x="33" y="5"/>
                    <a:pt x="0" y="0"/>
                  </a:cubicBezTo>
                  <a:cubicBezTo>
                    <a:pt x="4" y="0"/>
                    <a:pt x="7" y="0"/>
                    <a:pt x="10" y="0"/>
                  </a:cubicBezTo>
                  <a:cubicBezTo>
                    <a:pt x="48" y="0"/>
                    <a:pt x="78" y="30"/>
                    <a:pt x="78" y="67"/>
                  </a:cubicBezTo>
                  <a:cubicBezTo>
                    <a:pt x="78" y="105"/>
                    <a:pt x="48" y="135"/>
                    <a:pt x="10" y="135"/>
                  </a:cubicBezTo>
                  <a:cubicBezTo>
                    <a:pt x="7" y="135"/>
                    <a:pt x="4" y="135"/>
                    <a:pt x="0" y="134"/>
                  </a:cubicBezTo>
                  <a:cubicBezTo>
                    <a:pt x="33" y="129"/>
                    <a:pt x="58" y="101"/>
                    <a:pt x="58" y="67"/>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69" name="Freeform 30"/>
            <p:cNvSpPr>
              <a:spLocks/>
            </p:cNvSpPr>
            <p:nvPr userDrawn="1"/>
          </p:nvSpPr>
          <p:spPr bwMode="gray">
            <a:xfrm>
              <a:off x="9380189" y="3233813"/>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2"/>
                    <a:pt x="2" y="0"/>
                    <a:pt x="3" y="0"/>
                  </a:cubicBezTo>
                  <a:cubicBezTo>
                    <a:pt x="5" y="0"/>
                    <a:pt x="6" y="2"/>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0" name="Freeform 31"/>
            <p:cNvSpPr>
              <a:spLocks/>
            </p:cNvSpPr>
            <p:nvPr userDrawn="1"/>
          </p:nvSpPr>
          <p:spPr bwMode="gray">
            <a:xfrm>
              <a:off x="9313633" y="3324773"/>
              <a:ext cx="139768" cy="84305"/>
            </a:xfrm>
            <a:custGeom>
              <a:avLst/>
              <a:gdLst>
                <a:gd name="T0" fmla="*/ 29 w 54"/>
                <a:gd name="T1" fmla="*/ 33 h 33"/>
                <a:gd name="T2" fmla="*/ 1 w 54"/>
                <a:gd name="T3" fmla="*/ 5 h 33"/>
                <a:gd name="T4" fmla="*/ 1 w 54"/>
                <a:gd name="T5" fmla="*/ 1 h 33"/>
                <a:gd name="T6" fmla="*/ 5 w 54"/>
                <a:gd name="T7" fmla="*/ 1 h 33"/>
                <a:gd name="T8" fmla="*/ 30 w 54"/>
                <a:gd name="T9" fmla="*/ 26 h 33"/>
                <a:gd name="T10" fmla="*/ 49 w 54"/>
                <a:gd name="T11" fmla="*/ 13 h 33"/>
                <a:gd name="T12" fmla="*/ 53 w 54"/>
                <a:gd name="T13" fmla="*/ 14 h 33"/>
                <a:gd name="T14" fmla="*/ 52 w 54"/>
                <a:gd name="T15" fmla="*/ 18 h 33"/>
                <a:gd name="T16" fmla="*/ 29 w 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3">
                  <a:moveTo>
                    <a:pt x="29" y="33"/>
                  </a:moveTo>
                  <a:cubicBezTo>
                    <a:pt x="1" y="5"/>
                    <a:pt x="1" y="5"/>
                    <a:pt x="1" y="5"/>
                  </a:cubicBezTo>
                  <a:cubicBezTo>
                    <a:pt x="0" y="4"/>
                    <a:pt x="0" y="2"/>
                    <a:pt x="1" y="1"/>
                  </a:cubicBezTo>
                  <a:cubicBezTo>
                    <a:pt x="2" y="0"/>
                    <a:pt x="4" y="0"/>
                    <a:pt x="5" y="1"/>
                  </a:cubicBezTo>
                  <a:cubicBezTo>
                    <a:pt x="30" y="26"/>
                    <a:pt x="30" y="26"/>
                    <a:pt x="30" y="26"/>
                  </a:cubicBezTo>
                  <a:cubicBezTo>
                    <a:pt x="49" y="13"/>
                    <a:pt x="49" y="13"/>
                    <a:pt x="49" y="13"/>
                  </a:cubicBezTo>
                  <a:cubicBezTo>
                    <a:pt x="50" y="12"/>
                    <a:pt x="52" y="12"/>
                    <a:pt x="53" y="14"/>
                  </a:cubicBezTo>
                  <a:cubicBezTo>
                    <a:pt x="54" y="15"/>
                    <a:pt x="54" y="17"/>
                    <a:pt x="52" y="18"/>
                  </a:cubicBezTo>
                  <a:lnTo>
                    <a:pt x="29" y="3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1" name="Freeform 32"/>
            <p:cNvSpPr>
              <a:spLocks/>
            </p:cNvSpPr>
            <p:nvPr userDrawn="1"/>
          </p:nvSpPr>
          <p:spPr bwMode="gray">
            <a:xfrm>
              <a:off x="8466149" y="2614839"/>
              <a:ext cx="1612881" cy="561292"/>
            </a:xfrm>
            <a:custGeom>
              <a:avLst/>
              <a:gdLst>
                <a:gd name="T0" fmla="*/ 123 w 626"/>
                <a:gd name="T1" fmla="*/ 63 h 219"/>
                <a:gd name="T2" fmla="*/ 195 w 626"/>
                <a:gd name="T3" fmla="*/ 65 h 219"/>
                <a:gd name="T4" fmla="*/ 259 w 626"/>
                <a:gd name="T5" fmla="*/ 74 h 219"/>
                <a:gd name="T6" fmla="*/ 363 w 626"/>
                <a:gd name="T7" fmla="*/ 18 h 219"/>
                <a:gd name="T8" fmla="*/ 421 w 626"/>
                <a:gd name="T9" fmla="*/ 13 h 219"/>
                <a:gd name="T10" fmla="*/ 584 w 626"/>
                <a:gd name="T11" fmla="*/ 117 h 219"/>
                <a:gd name="T12" fmla="*/ 0 w 626"/>
                <a:gd name="T13" fmla="*/ 208 h 219"/>
                <a:gd name="T14" fmla="*/ 123 w 626"/>
                <a:gd name="T15" fmla="*/ 63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6" h="219">
                  <a:moveTo>
                    <a:pt x="123" y="63"/>
                  </a:moveTo>
                  <a:cubicBezTo>
                    <a:pt x="141" y="42"/>
                    <a:pt x="167" y="33"/>
                    <a:pt x="195" y="65"/>
                  </a:cubicBezTo>
                  <a:cubicBezTo>
                    <a:pt x="219" y="87"/>
                    <a:pt x="246" y="81"/>
                    <a:pt x="259" y="74"/>
                  </a:cubicBezTo>
                  <a:cubicBezTo>
                    <a:pt x="272" y="67"/>
                    <a:pt x="363" y="18"/>
                    <a:pt x="363" y="18"/>
                  </a:cubicBezTo>
                  <a:cubicBezTo>
                    <a:pt x="363" y="18"/>
                    <a:pt x="386" y="0"/>
                    <a:pt x="421" y="13"/>
                  </a:cubicBezTo>
                  <a:cubicBezTo>
                    <a:pt x="510" y="45"/>
                    <a:pt x="626" y="146"/>
                    <a:pt x="584" y="117"/>
                  </a:cubicBezTo>
                  <a:cubicBezTo>
                    <a:pt x="88" y="182"/>
                    <a:pt x="183" y="219"/>
                    <a:pt x="0" y="208"/>
                  </a:cubicBezTo>
                  <a:cubicBezTo>
                    <a:pt x="65" y="168"/>
                    <a:pt x="105" y="83"/>
                    <a:pt x="123" y="63"/>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2" name="Rectangle 33"/>
            <p:cNvSpPr>
              <a:spLocks noChangeArrowheads="1"/>
            </p:cNvSpPr>
            <p:nvPr userDrawn="1"/>
          </p:nvSpPr>
          <p:spPr bwMode="gray">
            <a:xfrm>
              <a:off x="8494990" y="3136197"/>
              <a:ext cx="31060" cy="119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3" name="Oval 34"/>
            <p:cNvSpPr>
              <a:spLocks noChangeArrowheads="1"/>
            </p:cNvSpPr>
            <p:nvPr userDrawn="1"/>
          </p:nvSpPr>
          <p:spPr bwMode="gray">
            <a:xfrm>
              <a:off x="8341910" y="2807852"/>
              <a:ext cx="339437" cy="3372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Rectangle 35"/>
            <p:cNvSpPr>
              <a:spLocks noChangeArrowheads="1"/>
            </p:cNvSpPr>
            <p:nvPr userDrawn="1"/>
          </p:nvSpPr>
          <p:spPr bwMode="gray">
            <a:xfrm>
              <a:off x="8481679" y="2878846"/>
              <a:ext cx="57682" cy="197450"/>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36"/>
            <p:cNvSpPr>
              <a:spLocks/>
            </p:cNvSpPr>
            <p:nvPr userDrawn="1"/>
          </p:nvSpPr>
          <p:spPr bwMode="gray">
            <a:xfrm>
              <a:off x="8397374" y="2952058"/>
              <a:ext cx="228510" cy="57682"/>
            </a:xfrm>
            <a:custGeom>
              <a:avLst/>
              <a:gdLst>
                <a:gd name="T0" fmla="*/ 96 w 103"/>
                <a:gd name="T1" fmla="*/ 0 h 26"/>
                <a:gd name="T2" fmla="*/ 103 w 103"/>
                <a:gd name="T3" fmla="*/ 26 h 26"/>
                <a:gd name="T4" fmla="*/ 0 w 103"/>
                <a:gd name="T5" fmla="*/ 26 h 26"/>
                <a:gd name="T6" fmla="*/ 7 w 103"/>
                <a:gd name="T7" fmla="*/ 0 h 26"/>
                <a:gd name="T8" fmla="*/ 96 w 103"/>
                <a:gd name="T9" fmla="*/ 0 h 26"/>
              </a:gdLst>
              <a:ahLst/>
              <a:cxnLst>
                <a:cxn ang="0">
                  <a:pos x="T0" y="T1"/>
                </a:cxn>
                <a:cxn ang="0">
                  <a:pos x="T2" y="T3"/>
                </a:cxn>
                <a:cxn ang="0">
                  <a:pos x="T4" y="T5"/>
                </a:cxn>
                <a:cxn ang="0">
                  <a:pos x="T6" y="T7"/>
                </a:cxn>
                <a:cxn ang="0">
                  <a:pos x="T8" y="T9"/>
                </a:cxn>
              </a:cxnLst>
              <a:rect l="0" t="0" r="r" b="b"/>
              <a:pathLst>
                <a:path w="103" h="26">
                  <a:moveTo>
                    <a:pt x="96" y="0"/>
                  </a:moveTo>
                  <a:lnTo>
                    <a:pt x="103" y="26"/>
                  </a:lnTo>
                  <a:lnTo>
                    <a:pt x="0" y="26"/>
                  </a:lnTo>
                  <a:lnTo>
                    <a:pt x="7" y="0"/>
                  </a:lnTo>
                  <a:lnTo>
                    <a:pt x="96" y="0"/>
                  </a:lnTo>
                  <a:close/>
                </a:path>
              </a:pathLst>
            </a:custGeom>
            <a:solidFill>
              <a:srgbClr val="2D3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Rectangle 37"/>
            <p:cNvSpPr>
              <a:spLocks noChangeArrowheads="1"/>
            </p:cNvSpPr>
            <p:nvPr userDrawn="1"/>
          </p:nvSpPr>
          <p:spPr bwMode="gray">
            <a:xfrm>
              <a:off x="7813897"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Rectangle 38"/>
            <p:cNvSpPr>
              <a:spLocks noChangeArrowheads="1"/>
            </p:cNvSpPr>
            <p:nvPr userDrawn="1"/>
          </p:nvSpPr>
          <p:spPr bwMode="gray">
            <a:xfrm>
              <a:off x="7813897"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Rectangle 39"/>
            <p:cNvSpPr>
              <a:spLocks noChangeArrowheads="1"/>
            </p:cNvSpPr>
            <p:nvPr userDrawn="1"/>
          </p:nvSpPr>
          <p:spPr bwMode="gray">
            <a:xfrm>
              <a:off x="7887109"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Rectangle 40"/>
            <p:cNvSpPr>
              <a:spLocks noChangeArrowheads="1"/>
            </p:cNvSpPr>
            <p:nvPr userDrawn="1"/>
          </p:nvSpPr>
          <p:spPr bwMode="gray">
            <a:xfrm>
              <a:off x="797585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0" name="Rectangle 41"/>
            <p:cNvSpPr>
              <a:spLocks noChangeArrowheads="1"/>
            </p:cNvSpPr>
            <p:nvPr userDrawn="1"/>
          </p:nvSpPr>
          <p:spPr bwMode="gray">
            <a:xfrm>
              <a:off x="8064592" y="3615402"/>
              <a:ext cx="51027"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1" name="Rectangle 42"/>
            <p:cNvSpPr>
              <a:spLocks noChangeArrowheads="1"/>
            </p:cNvSpPr>
            <p:nvPr userDrawn="1"/>
          </p:nvSpPr>
          <p:spPr bwMode="gray">
            <a:xfrm>
              <a:off x="8155553"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Rectangle 43"/>
            <p:cNvSpPr>
              <a:spLocks noChangeArrowheads="1"/>
            </p:cNvSpPr>
            <p:nvPr userDrawn="1"/>
          </p:nvSpPr>
          <p:spPr bwMode="gray">
            <a:xfrm>
              <a:off x="8739030"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Rectangle 44"/>
            <p:cNvSpPr>
              <a:spLocks noChangeArrowheads="1"/>
            </p:cNvSpPr>
            <p:nvPr userDrawn="1"/>
          </p:nvSpPr>
          <p:spPr bwMode="gray">
            <a:xfrm>
              <a:off x="8739030"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Rectangle 45"/>
            <p:cNvSpPr>
              <a:spLocks noChangeArrowheads="1"/>
            </p:cNvSpPr>
            <p:nvPr userDrawn="1"/>
          </p:nvSpPr>
          <p:spPr bwMode="gray">
            <a:xfrm>
              <a:off x="8279791" y="3278184"/>
              <a:ext cx="465894" cy="95175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Rectangle 46"/>
            <p:cNvSpPr>
              <a:spLocks noChangeArrowheads="1"/>
            </p:cNvSpPr>
            <p:nvPr userDrawn="1"/>
          </p:nvSpPr>
          <p:spPr bwMode="gray">
            <a:xfrm>
              <a:off x="8353003"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Rectangle 47"/>
            <p:cNvSpPr>
              <a:spLocks noChangeArrowheads="1"/>
            </p:cNvSpPr>
            <p:nvPr userDrawn="1"/>
          </p:nvSpPr>
          <p:spPr bwMode="gray">
            <a:xfrm>
              <a:off x="8441745"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Rectangle 48"/>
            <p:cNvSpPr>
              <a:spLocks noChangeArrowheads="1"/>
            </p:cNvSpPr>
            <p:nvPr userDrawn="1"/>
          </p:nvSpPr>
          <p:spPr bwMode="gray">
            <a:xfrm>
              <a:off x="8530487" y="3360270"/>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Rectangle 49"/>
            <p:cNvSpPr>
              <a:spLocks noChangeArrowheads="1"/>
            </p:cNvSpPr>
            <p:nvPr userDrawn="1"/>
          </p:nvSpPr>
          <p:spPr bwMode="gray">
            <a:xfrm>
              <a:off x="8621447"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Rectangle 50"/>
            <p:cNvSpPr>
              <a:spLocks noChangeArrowheads="1"/>
            </p:cNvSpPr>
            <p:nvPr userDrawn="1"/>
          </p:nvSpPr>
          <p:spPr bwMode="gray">
            <a:xfrm>
              <a:off x="8353003"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Rectangle 51"/>
            <p:cNvSpPr>
              <a:spLocks noChangeArrowheads="1"/>
            </p:cNvSpPr>
            <p:nvPr userDrawn="1"/>
          </p:nvSpPr>
          <p:spPr bwMode="gray">
            <a:xfrm>
              <a:off x="8441745"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Rectangle 52"/>
            <p:cNvSpPr>
              <a:spLocks noChangeArrowheads="1"/>
            </p:cNvSpPr>
            <p:nvPr userDrawn="1"/>
          </p:nvSpPr>
          <p:spPr bwMode="gray">
            <a:xfrm>
              <a:off x="8530487" y="3477853"/>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Rectangle 53"/>
            <p:cNvSpPr>
              <a:spLocks noChangeArrowheads="1"/>
            </p:cNvSpPr>
            <p:nvPr userDrawn="1"/>
          </p:nvSpPr>
          <p:spPr bwMode="gray">
            <a:xfrm>
              <a:off x="8621447"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Rectangle 54"/>
            <p:cNvSpPr>
              <a:spLocks noChangeArrowheads="1"/>
            </p:cNvSpPr>
            <p:nvPr userDrawn="1"/>
          </p:nvSpPr>
          <p:spPr bwMode="gray">
            <a:xfrm>
              <a:off x="8353003"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Rectangle 55"/>
            <p:cNvSpPr>
              <a:spLocks noChangeArrowheads="1"/>
            </p:cNvSpPr>
            <p:nvPr userDrawn="1"/>
          </p:nvSpPr>
          <p:spPr bwMode="gray">
            <a:xfrm>
              <a:off x="8441745"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Rectangle 56"/>
            <p:cNvSpPr>
              <a:spLocks noChangeArrowheads="1"/>
            </p:cNvSpPr>
            <p:nvPr userDrawn="1"/>
          </p:nvSpPr>
          <p:spPr bwMode="gray">
            <a:xfrm>
              <a:off x="8530487" y="3599873"/>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Rectangle 57"/>
            <p:cNvSpPr>
              <a:spLocks noChangeArrowheads="1"/>
            </p:cNvSpPr>
            <p:nvPr userDrawn="1"/>
          </p:nvSpPr>
          <p:spPr bwMode="gray">
            <a:xfrm>
              <a:off x="8621447"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Rectangle 58"/>
            <p:cNvSpPr>
              <a:spLocks noChangeArrowheads="1"/>
            </p:cNvSpPr>
            <p:nvPr userDrawn="1"/>
          </p:nvSpPr>
          <p:spPr bwMode="gray">
            <a:xfrm>
              <a:off x="8353003"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8" name="Rectangle 59"/>
            <p:cNvSpPr>
              <a:spLocks noChangeArrowheads="1"/>
            </p:cNvSpPr>
            <p:nvPr userDrawn="1"/>
          </p:nvSpPr>
          <p:spPr bwMode="gray">
            <a:xfrm>
              <a:off x="8441745"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Rectangle 60"/>
            <p:cNvSpPr>
              <a:spLocks noChangeArrowheads="1"/>
            </p:cNvSpPr>
            <p:nvPr userDrawn="1"/>
          </p:nvSpPr>
          <p:spPr bwMode="gray">
            <a:xfrm>
              <a:off x="8530487" y="3719674"/>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Rectangle 61"/>
            <p:cNvSpPr>
              <a:spLocks noChangeArrowheads="1"/>
            </p:cNvSpPr>
            <p:nvPr userDrawn="1"/>
          </p:nvSpPr>
          <p:spPr bwMode="gray">
            <a:xfrm>
              <a:off x="8621447"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Rectangle 62"/>
            <p:cNvSpPr>
              <a:spLocks noChangeArrowheads="1"/>
            </p:cNvSpPr>
            <p:nvPr userDrawn="1"/>
          </p:nvSpPr>
          <p:spPr bwMode="gray">
            <a:xfrm>
              <a:off x="8353003"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Rectangle 63"/>
            <p:cNvSpPr>
              <a:spLocks noChangeArrowheads="1"/>
            </p:cNvSpPr>
            <p:nvPr userDrawn="1"/>
          </p:nvSpPr>
          <p:spPr bwMode="gray">
            <a:xfrm>
              <a:off x="8441745"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Rectangle 64"/>
            <p:cNvSpPr>
              <a:spLocks noChangeArrowheads="1"/>
            </p:cNvSpPr>
            <p:nvPr userDrawn="1"/>
          </p:nvSpPr>
          <p:spPr bwMode="gray">
            <a:xfrm>
              <a:off x="8530487" y="3837257"/>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Rectangle 65"/>
            <p:cNvSpPr>
              <a:spLocks noChangeArrowheads="1"/>
            </p:cNvSpPr>
            <p:nvPr userDrawn="1"/>
          </p:nvSpPr>
          <p:spPr bwMode="gray">
            <a:xfrm>
              <a:off x="8621447"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Rectangle 66"/>
            <p:cNvSpPr>
              <a:spLocks noChangeArrowheads="1"/>
            </p:cNvSpPr>
            <p:nvPr userDrawn="1"/>
          </p:nvSpPr>
          <p:spPr bwMode="gray">
            <a:xfrm>
              <a:off x="8353003"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6" name="Rectangle 67"/>
            <p:cNvSpPr>
              <a:spLocks noChangeArrowheads="1"/>
            </p:cNvSpPr>
            <p:nvPr userDrawn="1"/>
          </p:nvSpPr>
          <p:spPr bwMode="gray">
            <a:xfrm>
              <a:off x="8441745"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7" name="Rectangle 68"/>
            <p:cNvSpPr>
              <a:spLocks noChangeArrowheads="1"/>
            </p:cNvSpPr>
            <p:nvPr userDrawn="1"/>
          </p:nvSpPr>
          <p:spPr bwMode="gray">
            <a:xfrm>
              <a:off x="8530487" y="3957058"/>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8" name="Rectangle 69"/>
            <p:cNvSpPr>
              <a:spLocks noChangeArrowheads="1"/>
            </p:cNvSpPr>
            <p:nvPr userDrawn="1"/>
          </p:nvSpPr>
          <p:spPr bwMode="gray">
            <a:xfrm>
              <a:off x="8621447"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9" name="Rectangle 70"/>
            <p:cNvSpPr>
              <a:spLocks noChangeArrowheads="1"/>
            </p:cNvSpPr>
            <p:nvPr userDrawn="1"/>
          </p:nvSpPr>
          <p:spPr bwMode="gray">
            <a:xfrm>
              <a:off x="8353003"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0" name="Rectangle 71"/>
            <p:cNvSpPr>
              <a:spLocks noChangeArrowheads="1"/>
            </p:cNvSpPr>
            <p:nvPr userDrawn="1"/>
          </p:nvSpPr>
          <p:spPr bwMode="gray">
            <a:xfrm>
              <a:off x="8441745"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1" name="Rectangle 72"/>
            <p:cNvSpPr>
              <a:spLocks noChangeArrowheads="1"/>
            </p:cNvSpPr>
            <p:nvPr userDrawn="1"/>
          </p:nvSpPr>
          <p:spPr bwMode="gray">
            <a:xfrm>
              <a:off x="8530487" y="4079078"/>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2" name="Rectangle 73"/>
            <p:cNvSpPr>
              <a:spLocks noChangeArrowheads="1"/>
            </p:cNvSpPr>
            <p:nvPr userDrawn="1"/>
          </p:nvSpPr>
          <p:spPr bwMode="gray">
            <a:xfrm>
              <a:off x="8621447"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3" name="Rectangle 74"/>
            <p:cNvSpPr>
              <a:spLocks noChangeArrowheads="1"/>
            </p:cNvSpPr>
            <p:nvPr userDrawn="1"/>
          </p:nvSpPr>
          <p:spPr bwMode="gray">
            <a:xfrm>
              <a:off x="7813897" y="3486727"/>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4" name="Rectangle 75"/>
            <p:cNvSpPr>
              <a:spLocks noChangeArrowheads="1"/>
            </p:cNvSpPr>
            <p:nvPr userDrawn="1"/>
          </p:nvSpPr>
          <p:spPr bwMode="gray">
            <a:xfrm>
              <a:off x="8279791" y="3229376"/>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5" name="Rectangle 76"/>
            <p:cNvSpPr>
              <a:spLocks noChangeArrowheads="1"/>
            </p:cNvSpPr>
            <p:nvPr userDrawn="1"/>
          </p:nvSpPr>
          <p:spPr bwMode="gray">
            <a:xfrm>
              <a:off x="8745685" y="3486727"/>
              <a:ext cx="459239"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6" name="Rectangle 77"/>
            <p:cNvSpPr>
              <a:spLocks noChangeArrowheads="1"/>
            </p:cNvSpPr>
            <p:nvPr userDrawn="1"/>
          </p:nvSpPr>
          <p:spPr bwMode="gray">
            <a:xfrm>
              <a:off x="8814460"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7" name="Rectangle 78"/>
            <p:cNvSpPr>
              <a:spLocks noChangeArrowheads="1"/>
            </p:cNvSpPr>
            <p:nvPr userDrawn="1"/>
          </p:nvSpPr>
          <p:spPr bwMode="gray">
            <a:xfrm>
              <a:off x="890542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8" name="Rectangle 79"/>
            <p:cNvSpPr>
              <a:spLocks noChangeArrowheads="1"/>
            </p:cNvSpPr>
            <p:nvPr userDrawn="1"/>
          </p:nvSpPr>
          <p:spPr bwMode="gray">
            <a:xfrm>
              <a:off x="899194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19" name="Rectangle 80"/>
            <p:cNvSpPr>
              <a:spLocks noChangeArrowheads="1"/>
            </p:cNvSpPr>
            <p:nvPr userDrawn="1"/>
          </p:nvSpPr>
          <p:spPr bwMode="gray">
            <a:xfrm>
              <a:off x="908290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0" name="Rectangle 81"/>
            <p:cNvSpPr>
              <a:spLocks noChangeArrowheads="1"/>
            </p:cNvSpPr>
            <p:nvPr userDrawn="1"/>
          </p:nvSpPr>
          <p:spPr bwMode="gray">
            <a:xfrm>
              <a:off x="7687440" y="4229939"/>
              <a:ext cx="1646160"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1" name="Freeform 82"/>
            <p:cNvSpPr>
              <a:spLocks/>
            </p:cNvSpPr>
            <p:nvPr userDrawn="1"/>
          </p:nvSpPr>
          <p:spPr bwMode="gray">
            <a:xfrm>
              <a:off x="9837209" y="2199971"/>
              <a:ext cx="1320034" cy="670000"/>
            </a:xfrm>
            <a:custGeom>
              <a:avLst/>
              <a:gdLst>
                <a:gd name="T0" fmla="*/ 481 w 513"/>
                <a:gd name="T1" fmla="*/ 0 h 261"/>
                <a:gd name="T2" fmla="*/ 441 w 513"/>
                <a:gd name="T3" fmla="*/ 65 h 261"/>
                <a:gd name="T4" fmla="*/ 126 w 513"/>
                <a:gd name="T5" fmla="*/ 65 h 261"/>
                <a:gd name="T6" fmla="*/ 0 w 513"/>
                <a:gd name="T7" fmla="*/ 261 h 261"/>
                <a:gd name="T8" fmla="*/ 115 w 513"/>
                <a:gd name="T9" fmla="*/ 261 h 261"/>
                <a:gd name="T10" fmla="*/ 306 w 513"/>
                <a:gd name="T11" fmla="*/ 110 h 261"/>
                <a:gd name="T12" fmla="*/ 412 w 513"/>
                <a:gd name="T13" fmla="*/ 110 h 261"/>
                <a:gd name="T14" fmla="*/ 496 w 513"/>
                <a:gd name="T15" fmla="*/ 111 h 261"/>
                <a:gd name="T16" fmla="*/ 513 w 513"/>
                <a:gd name="T17" fmla="*/ 0 h 261"/>
                <a:gd name="T18" fmla="*/ 481 w 513"/>
                <a:gd name="T1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261">
                  <a:moveTo>
                    <a:pt x="481" y="0"/>
                  </a:moveTo>
                  <a:cubicBezTo>
                    <a:pt x="441" y="65"/>
                    <a:pt x="441" y="65"/>
                    <a:pt x="441" y="65"/>
                  </a:cubicBezTo>
                  <a:cubicBezTo>
                    <a:pt x="126" y="65"/>
                    <a:pt x="126" y="65"/>
                    <a:pt x="126" y="65"/>
                  </a:cubicBezTo>
                  <a:cubicBezTo>
                    <a:pt x="17" y="65"/>
                    <a:pt x="0" y="153"/>
                    <a:pt x="0" y="261"/>
                  </a:cubicBezTo>
                  <a:cubicBezTo>
                    <a:pt x="115" y="261"/>
                    <a:pt x="115" y="261"/>
                    <a:pt x="115" y="261"/>
                  </a:cubicBezTo>
                  <a:cubicBezTo>
                    <a:pt x="208" y="261"/>
                    <a:pt x="286" y="197"/>
                    <a:pt x="306" y="110"/>
                  </a:cubicBezTo>
                  <a:cubicBezTo>
                    <a:pt x="412" y="110"/>
                    <a:pt x="412" y="110"/>
                    <a:pt x="412" y="110"/>
                  </a:cubicBezTo>
                  <a:cubicBezTo>
                    <a:pt x="496" y="111"/>
                    <a:pt x="496" y="111"/>
                    <a:pt x="496" y="111"/>
                  </a:cubicBezTo>
                  <a:cubicBezTo>
                    <a:pt x="513" y="0"/>
                    <a:pt x="513" y="0"/>
                    <a:pt x="513" y="0"/>
                  </a:cubicBezTo>
                  <a:lnTo>
                    <a:pt x="481"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2" name="Line 83"/>
            <p:cNvSpPr>
              <a:spLocks noChangeShapeType="1"/>
            </p:cNvSpPr>
            <p:nvPr userDrawn="1"/>
          </p:nvSpPr>
          <p:spPr bwMode="gray">
            <a:xfrm>
              <a:off x="10336382" y="2133415"/>
              <a:ext cx="0" cy="257351"/>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23" name="Oval 84"/>
            <p:cNvSpPr>
              <a:spLocks noChangeArrowheads="1"/>
            </p:cNvSpPr>
            <p:nvPr userDrawn="1"/>
          </p:nvSpPr>
          <p:spPr bwMode="gray">
            <a:xfrm>
              <a:off x="9861613" y="2089044"/>
              <a:ext cx="947318" cy="9096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4" name="Freeform 85"/>
            <p:cNvSpPr>
              <a:spLocks/>
            </p:cNvSpPr>
            <p:nvPr userDrawn="1"/>
          </p:nvSpPr>
          <p:spPr bwMode="gray">
            <a:xfrm>
              <a:off x="9841646" y="2366362"/>
              <a:ext cx="599007" cy="377153"/>
            </a:xfrm>
            <a:custGeom>
              <a:avLst/>
              <a:gdLst>
                <a:gd name="T0" fmla="*/ 124 w 233"/>
                <a:gd name="T1" fmla="*/ 0 h 147"/>
                <a:gd name="T2" fmla="*/ 233 w 233"/>
                <a:gd name="T3" fmla="*/ 0 h 147"/>
                <a:gd name="T4" fmla="*/ 85 w 233"/>
                <a:gd name="T5" fmla="*/ 147 h 147"/>
                <a:gd name="T6" fmla="*/ 0 w 233"/>
                <a:gd name="T7" fmla="*/ 147 h 147"/>
                <a:gd name="T8" fmla="*/ 124 w 233"/>
                <a:gd name="T9" fmla="*/ 0 h 147"/>
              </a:gdLst>
              <a:ahLst/>
              <a:cxnLst>
                <a:cxn ang="0">
                  <a:pos x="T0" y="T1"/>
                </a:cxn>
                <a:cxn ang="0">
                  <a:pos x="T2" y="T3"/>
                </a:cxn>
                <a:cxn ang="0">
                  <a:pos x="T4" y="T5"/>
                </a:cxn>
                <a:cxn ang="0">
                  <a:pos x="T6" y="T7"/>
                </a:cxn>
                <a:cxn ang="0">
                  <a:pos x="T8" y="T9"/>
                </a:cxn>
              </a:cxnLst>
              <a:rect l="0" t="0" r="r" b="b"/>
              <a:pathLst>
                <a:path w="233" h="147">
                  <a:moveTo>
                    <a:pt x="124" y="0"/>
                  </a:moveTo>
                  <a:cubicBezTo>
                    <a:pt x="233" y="0"/>
                    <a:pt x="233" y="0"/>
                    <a:pt x="233" y="0"/>
                  </a:cubicBezTo>
                  <a:cubicBezTo>
                    <a:pt x="233" y="81"/>
                    <a:pt x="167" y="147"/>
                    <a:pt x="85" y="147"/>
                  </a:cubicBezTo>
                  <a:cubicBezTo>
                    <a:pt x="0" y="147"/>
                    <a:pt x="0" y="147"/>
                    <a:pt x="0" y="147"/>
                  </a:cubicBezTo>
                  <a:cubicBezTo>
                    <a:pt x="6" y="62"/>
                    <a:pt x="33" y="0"/>
                    <a:pt x="1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5" name="Freeform 86"/>
            <p:cNvSpPr>
              <a:spLocks/>
            </p:cNvSpPr>
            <p:nvPr userDrawn="1"/>
          </p:nvSpPr>
          <p:spPr bwMode="gray">
            <a:xfrm>
              <a:off x="9841646" y="2366362"/>
              <a:ext cx="539106" cy="377153"/>
            </a:xfrm>
            <a:custGeom>
              <a:avLst/>
              <a:gdLst>
                <a:gd name="T0" fmla="*/ 209 w 209"/>
                <a:gd name="T1" fmla="*/ 0 h 147"/>
                <a:gd name="T2" fmla="*/ 124 w 209"/>
                <a:gd name="T3" fmla="*/ 0 h 147"/>
                <a:gd name="T4" fmla="*/ 0 w 209"/>
                <a:gd name="T5" fmla="*/ 147 h 147"/>
                <a:gd name="T6" fmla="*/ 85 w 209"/>
                <a:gd name="T7" fmla="*/ 147 h 147"/>
                <a:gd name="T8" fmla="*/ 209 w 209"/>
                <a:gd name="T9" fmla="*/ 0 h 147"/>
              </a:gdLst>
              <a:ahLst/>
              <a:cxnLst>
                <a:cxn ang="0">
                  <a:pos x="T0" y="T1"/>
                </a:cxn>
                <a:cxn ang="0">
                  <a:pos x="T2" y="T3"/>
                </a:cxn>
                <a:cxn ang="0">
                  <a:pos x="T4" y="T5"/>
                </a:cxn>
                <a:cxn ang="0">
                  <a:pos x="T6" y="T7"/>
                </a:cxn>
                <a:cxn ang="0">
                  <a:pos x="T8" y="T9"/>
                </a:cxn>
              </a:cxnLst>
              <a:rect l="0" t="0" r="r" b="b"/>
              <a:pathLst>
                <a:path w="209" h="147">
                  <a:moveTo>
                    <a:pt x="209" y="0"/>
                  </a:moveTo>
                  <a:cubicBezTo>
                    <a:pt x="124" y="0"/>
                    <a:pt x="124" y="0"/>
                    <a:pt x="124" y="0"/>
                  </a:cubicBezTo>
                  <a:cubicBezTo>
                    <a:pt x="33" y="0"/>
                    <a:pt x="6" y="62"/>
                    <a:pt x="0" y="147"/>
                  </a:cubicBezTo>
                  <a:cubicBezTo>
                    <a:pt x="85" y="147"/>
                    <a:pt x="85" y="147"/>
                    <a:pt x="85" y="147"/>
                  </a:cubicBezTo>
                  <a:cubicBezTo>
                    <a:pt x="91" y="62"/>
                    <a:pt x="117" y="0"/>
                    <a:pt x="20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6" name="Line 87"/>
            <p:cNvSpPr>
              <a:spLocks noChangeShapeType="1"/>
            </p:cNvSpPr>
            <p:nvPr userDrawn="1"/>
          </p:nvSpPr>
          <p:spPr bwMode="gray">
            <a:xfrm>
              <a:off x="11383534" y="2313117"/>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27" name="Line 88"/>
            <p:cNvSpPr>
              <a:spLocks noChangeShapeType="1"/>
            </p:cNvSpPr>
            <p:nvPr userDrawn="1"/>
          </p:nvSpPr>
          <p:spPr bwMode="gray">
            <a:xfrm>
              <a:off x="11283700" y="2397422"/>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28" name="Freeform 89"/>
            <p:cNvSpPr>
              <a:spLocks/>
            </p:cNvSpPr>
            <p:nvPr userDrawn="1"/>
          </p:nvSpPr>
          <p:spPr bwMode="gray">
            <a:xfrm>
              <a:off x="10405156" y="5217191"/>
              <a:ext cx="66556" cy="337219"/>
            </a:xfrm>
            <a:custGeom>
              <a:avLst/>
              <a:gdLst>
                <a:gd name="T0" fmla="*/ 23 w 26"/>
                <a:gd name="T1" fmla="*/ 105 h 131"/>
                <a:gd name="T2" fmla="*/ 19 w 26"/>
                <a:gd name="T3" fmla="*/ 105 h 131"/>
                <a:gd name="T4" fmla="*/ 19 w 26"/>
                <a:gd name="T5" fmla="*/ 0 h 131"/>
                <a:gd name="T6" fmla="*/ 7 w 26"/>
                <a:gd name="T7" fmla="*/ 0 h 131"/>
                <a:gd name="T8" fmla="*/ 7 w 26"/>
                <a:gd name="T9" fmla="*/ 105 h 131"/>
                <a:gd name="T10" fmla="*/ 4 w 26"/>
                <a:gd name="T11" fmla="*/ 105 h 131"/>
                <a:gd name="T12" fmla="*/ 0 w 26"/>
                <a:gd name="T13" fmla="*/ 108 h 131"/>
                <a:gd name="T14" fmla="*/ 0 w 26"/>
                <a:gd name="T15" fmla="*/ 131 h 131"/>
                <a:gd name="T16" fmla="*/ 26 w 26"/>
                <a:gd name="T17" fmla="*/ 131 h 131"/>
                <a:gd name="T18" fmla="*/ 26 w 26"/>
                <a:gd name="T19" fmla="*/ 108 h 131"/>
                <a:gd name="T20" fmla="*/ 23 w 26"/>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31">
                  <a:moveTo>
                    <a:pt x="23" y="105"/>
                  </a:moveTo>
                  <a:cubicBezTo>
                    <a:pt x="19" y="105"/>
                    <a:pt x="19" y="105"/>
                    <a:pt x="19" y="105"/>
                  </a:cubicBezTo>
                  <a:cubicBezTo>
                    <a:pt x="19" y="0"/>
                    <a:pt x="19" y="0"/>
                    <a:pt x="19" y="0"/>
                  </a:cubicBezTo>
                  <a:cubicBezTo>
                    <a:pt x="7" y="0"/>
                    <a:pt x="7" y="0"/>
                    <a:pt x="7" y="0"/>
                  </a:cubicBezTo>
                  <a:cubicBezTo>
                    <a:pt x="7" y="105"/>
                    <a:pt x="7" y="105"/>
                    <a:pt x="7" y="105"/>
                  </a:cubicBezTo>
                  <a:cubicBezTo>
                    <a:pt x="4" y="105"/>
                    <a:pt x="4" y="105"/>
                    <a:pt x="4" y="105"/>
                  </a:cubicBezTo>
                  <a:cubicBezTo>
                    <a:pt x="2" y="105"/>
                    <a:pt x="0" y="106"/>
                    <a:pt x="0" y="108"/>
                  </a:cubicBezTo>
                  <a:cubicBezTo>
                    <a:pt x="0" y="131"/>
                    <a:pt x="0" y="131"/>
                    <a:pt x="0" y="131"/>
                  </a:cubicBezTo>
                  <a:cubicBezTo>
                    <a:pt x="26" y="131"/>
                    <a:pt x="26" y="131"/>
                    <a:pt x="26" y="131"/>
                  </a:cubicBezTo>
                  <a:cubicBezTo>
                    <a:pt x="26" y="108"/>
                    <a:pt x="26" y="108"/>
                    <a:pt x="26" y="108"/>
                  </a:cubicBezTo>
                  <a:cubicBezTo>
                    <a:pt x="26" y="106"/>
                    <a:pt x="25" y="105"/>
                    <a:pt x="23" y="10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29" name="Freeform 90"/>
            <p:cNvSpPr>
              <a:spLocks/>
            </p:cNvSpPr>
            <p:nvPr userDrawn="1"/>
          </p:nvSpPr>
          <p:spPr bwMode="gray">
            <a:xfrm>
              <a:off x="10405156" y="5217191"/>
              <a:ext cx="31060" cy="337219"/>
            </a:xfrm>
            <a:custGeom>
              <a:avLst/>
              <a:gdLst>
                <a:gd name="T0" fmla="*/ 4 w 12"/>
                <a:gd name="T1" fmla="*/ 105 h 131"/>
                <a:gd name="T2" fmla="*/ 7 w 12"/>
                <a:gd name="T3" fmla="*/ 105 h 131"/>
                <a:gd name="T4" fmla="*/ 7 w 12"/>
                <a:gd name="T5" fmla="*/ 0 h 131"/>
                <a:gd name="T6" fmla="*/ 12 w 12"/>
                <a:gd name="T7" fmla="*/ 0 h 131"/>
                <a:gd name="T8" fmla="*/ 12 w 12"/>
                <a:gd name="T9" fmla="*/ 105 h 131"/>
                <a:gd name="T10" fmla="*/ 8 w 12"/>
                <a:gd name="T11" fmla="*/ 105 h 131"/>
                <a:gd name="T12" fmla="*/ 5 w 12"/>
                <a:gd name="T13" fmla="*/ 108 h 131"/>
                <a:gd name="T14" fmla="*/ 5 w 12"/>
                <a:gd name="T15" fmla="*/ 131 h 131"/>
                <a:gd name="T16" fmla="*/ 0 w 12"/>
                <a:gd name="T17" fmla="*/ 131 h 131"/>
                <a:gd name="T18" fmla="*/ 0 w 12"/>
                <a:gd name="T19" fmla="*/ 108 h 131"/>
                <a:gd name="T20" fmla="*/ 4 w 12"/>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1">
                  <a:moveTo>
                    <a:pt x="4" y="105"/>
                  </a:moveTo>
                  <a:cubicBezTo>
                    <a:pt x="7" y="105"/>
                    <a:pt x="7" y="105"/>
                    <a:pt x="7" y="105"/>
                  </a:cubicBezTo>
                  <a:cubicBezTo>
                    <a:pt x="7" y="0"/>
                    <a:pt x="7" y="0"/>
                    <a:pt x="7" y="0"/>
                  </a:cubicBezTo>
                  <a:cubicBezTo>
                    <a:pt x="12" y="0"/>
                    <a:pt x="12" y="0"/>
                    <a:pt x="12" y="0"/>
                  </a:cubicBezTo>
                  <a:cubicBezTo>
                    <a:pt x="12" y="105"/>
                    <a:pt x="12" y="105"/>
                    <a:pt x="12" y="105"/>
                  </a:cubicBezTo>
                  <a:cubicBezTo>
                    <a:pt x="8" y="105"/>
                    <a:pt x="8" y="105"/>
                    <a:pt x="8" y="105"/>
                  </a:cubicBezTo>
                  <a:cubicBezTo>
                    <a:pt x="6" y="105"/>
                    <a:pt x="5" y="106"/>
                    <a:pt x="5" y="108"/>
                  </a:cubicBezTo>
                  <a:cubicBezTo>
                    <a:pt x="5" y="131"/>
                    <a:pt x="5" y="131"/>
                    <a:pt x="5" y="131"/>
                  </a:cubicBezTo>
                  <a:cubicBezTo>
                    <a:pt x="0" y="131"/>
                    <a:pt x="0" y="131"/>
                    <a:pt x="0" y="131"/>
                  </a:cubicBezTo>
                  <a:cubicBezTo>
                    <a:pt x="0" y="108"/>
                    <a:pt x="0" y="108"/>
                    <a:pt x="0" y="108"/>
                  </a:cubicBezTo>
                  <a:cubicBezTo>
                    <a:pt x="0" y="106"/>
                    <a:pt x="2" y="105"/>
                    <a:pt x="4" y="105"/>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0" name="Freeform 91"/>
            <p:cNvSpPr>
              <a:spLocks/>
            </p:cNvSpPr>
            <p:nvPr userDrawn="1"/>
          </p:nvSpPr>
          <p:spPr bwMode="gray">
            <a:xfrm>
              <a:off x="9925951" y="4709145"/>
              <a:ext cx="264007" cy="259570"/>
            </a:xfrm>
            <a:custGeom>
              <a:avLst/>
              <a:gdLst>
                <a:gd name="T0" fmla="*/ 119 w 119"/>
                <a:gd name="T1" fmla="*/ 77 h 117"/>
                <a:gd name="T2" fmla="*/ 78 w 119"/>
                <a:gd name="T3" fmla="*/ 117 h 117"/>
                <a:gd name="T4" fmla="*/ 0 w 119"/>
                <a:gd name="T5" fmla="*/ 41 h 117"/>
                <a:gd name="T6" fmla="*/ 42 w 119"/>
                <a:gd name="T7" fmla="*/ 0 h 117"/>
                <a:gd name="T8" fmla="*/ 119 w 119"/>
                <a:gd name="T9" fmla="*/ 77 h 117"/>
              </a:gdLst>
              <a:ahLst/>
              <a:cxnLst>
                <a:cxn ang="0">
                  <a:pos x="T0" y="T1"/>
                </a:cxn>
                <a:cxn ang="0">
                  <a:pos x="T2" y="T3"/>
                </a:cxn>
                <a:cxn ang="0">
                  <a:pos x="T4" y="T5"/>
                </a:cxn>
                <a:cxn ang="0">
                  <a:pos x="T6" y="T7"/>
                </a:cxn>
                <a:cxn ang="0">
                  <a:pos x="T8" y="T9"/>
                </a:cxn>
              </a:cxnLst>
              <a:rect l="0" t="0" r="r" b="b"/>
              <a:pathLst>
                <a:path w="119" h="117">
                  <a:moveTo>
                    <a:pt x="119" y="77"/>
                  </a:moveTo>
                  <a:lnTo>
                    <a:pt x="78" y="117"/>
                  </a:lnTo>
                  <a:lnTo>
                    <a:pt x="0" y="41"/>
                  </a:lnTo>
                  <a:lnTo>
                    <a:pt x="42" y="0"/>
                  </a:lnTo>
                  <a:lnTo>
                    <a:pt x="119" y="7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1" name="Freeform 92"/>
            <p:cNvSpPr>
              <a:spLocks/>
            </p:cNvSpPr>
            <p:nvPr userDrawn="1"/>
          </p:nvSpPr>
          <p:spPr bwMode="gray">
            <a:xfrm>
              <a:off x="9497772" y="4280966"/>
              <a:ext cx="501391" cy="499172"/>
            </a:xfrm>
            <a:custGeom>
              <a:avLst/>
              <a:gdLst>
                <a:gd name="T0" fmla="*/ 191 w 195"/>
                <a:gd name="T1" fmla="*/ 171 h 195"/>
                <a:gd name="T2" fmla="*/ 191 w 195"/>
                <a:gd name="T3" fmla="*/ 185 h 195"/>
                <a:gd name="T4" fmla="*/ 185 w 195"/>
                <a:gd name="T5" fmla="*/ 191 h 195"/>
                <a:gd name="T6" fmla="*/ 170 w 195"/>
                <a:gd name="T7" fmla="*/ 191 h 195"/>
                <a:gd name="T8" fmla="*/ 4 w 195"/>
                <a:gd name="T9" fmla="*/ 25 h 195"/>
                <a:gd name="T10" fmla="*/ 4 w 195"/>
                <a:gd name="T11" fmla="*/ 10 h 195"/>
                <a:gd name="T12" fmla="*/ 10 w 195"/>
                <a:gd name="T13" fmla="*/ 4 h 195"/>
                <a:gd name="T14" fmla="*/ 24 w 195"/>
                <a:gd name="T15" fmla="*/ 4 h 195"/>
                <a:gd name="T16" fmla="*/ 191 w 195"/>
                <a:gd name="T1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5">
                  <a:moveTo>
                    <a:pt x="191" y="171"/>
                  </a:moveTo>
                  <a:cubicBezTo>
                    <a:pt x="195" y="174"/>
                    <a:pt x="195" y="181"/>
                    <a:pt x="191" y="185"/>
                  </a:cubicBezTo>
                  <a:cubicBezTo>
                    <a:pt x="185" y="191"/>
                    <a:pt x="185" y="191"/>
                    <a:pt x="185" y="191"/>
                  </a:cubicBezTo>
                  <a:cubicBezTo>
                    <a:pt x="181" y="195"/>
                    <a:pt x="174" y="195"/>
                    <a:pt x="170" y="191"/>
                  </a:cubicBezTo>
                  <a:cubicBezTo>
                    <a:pt x="4" y="25"/>
                    <a:pt x="4" y="25"/>
                    <a:pt x="4" y="25"/>
                  </a:cubicBezTo>
                  <a:cubicBezTo>
                    <a:pt x="0" y="21"/>
                    <a:pt x="0" y="14"/>
                    <a:pt x="4" y="10"/>
                  </a:cubicBezTo>
                  <a:cubicBezTo>
                    <a:pt x="10" y="4"/>
                    <a:pt x="10" y="4"/>
                    <a:pt x="10" y="4"/>
                  </a:cubicBezTo>
                  <a:cubicBezTo>
                    <a:pt x="14" y="0"/>
                    <a:pt x="21" y="0"/>
                    <a:pt x="24" y="4"/>
                  </a:cubicBezTo>
                  <a:lnTo>
                    <a:pt x="191" y="17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2" name="Freeform 93"/>
            <p:cNvSpPr>
              <a:spLocks/>
            </p:cNvSpPr>
            <p:nvPr userDrawn="1"/>
          </p:nvSpPr>
          <p:spPr bwMode="gray">
            <a:xfrm>
              <a:off x="10054626" y="4835602"/>
              <a:ext cx="849702" cy="845265"/>
            </a:xfrm>
            <a:custGeom>
              <a:avLst/>
              <a:gdLst>
                <a:gd name="T0" fmla="*/ 383 w 383"/>
                <a:gd name="T1" fmla="*/ 325 h 381"/>
                <a:gd name="T2" fmla="*/ 325 w 383"/>
                <a:gd name="T3" fmla="*/ 381 h 381"/>
                <a:gd name="T4" fmla="*/ 0 w 383"/>
                <a:gd name="T5" fmla="*/ 57 h 381"/>
                <a:gd name="T6" fmla="*/ 57 w 383"/>
                <a:gd name="T7" fmla="*/ 0 h 381"/>
                <a:gd name="T8" fmla="*/ 383 w 383"/>
                <a:gd name="T9" fmla="*/ 325 h 381"/>
              </a:gdLst>
              <a:ahLst/>
              <a:cxnLst>
                <a:cxn ang="0">
                  <a:pos x="T0" y="T1"/>
                </a:cxn>
                <a:cxn ang="0">
                  <a:pos x="T2" y="T3"/>
                </a:cxn>
                <a:cxn ang="0">
                  <a:pos x="T4" y="T5"/>
                </a:cxn>
                <a:cxn ang="0">
                  <a:pos x="T6" y="T7"/>
                </a:cxn>
                <a:cxn ang="0">
                  <a:pos x="T8" y="T9"/>
                </a:cxn>
              </a:cxnLst>
              <a:rect l="0" t="0" r="r" b="b"/>
              <a:pathLst>
                <a:path w="383" h="381">
                  <a:moveTo>
                    <a:pt x="383" y="325"/>
                  </a:moveTo>
                  <a:lnTo>
                    <a:pt x="325" y="381"/>
                  </a:lnTo>
                  <a:lnTo>
                    <a:pt x="0" y="57"/>
                  </a:lnTo>
                  <a:lnTo>
                    <a:pt x="57" y="0"/>
                  </a:lnTo>
                  <a:lnTo>
                    <a:pt x="383"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3" name="Line 94"/>
            <p:cNvSpPr>
              <a:spLocks noChangeShapeType="1"/>
            </p:cNvSpPr>
            <p:nvPr userDrawn="1"/>
          </p:nvSpPr>
          <p:spPr bwMode="gray">
            <a:xfrm flipV="1">
              <a:off x="9925951" y="4709145"/>
              <a:ext cx="93179" cy="90960"/>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34" name="Line 95"/>
            <p:cNvSpPr>
              <a:spLocks noChangeShapeType="1"/>
            </p:cNvSpPr>
            <p:nvPr userDrawn="1"/>
          </p:nvSpPr>
          <p:spPr bwMode="gray">
            <a:xfrm flipV="1">
              <a:off x="9635322" y="4418515"/>
              <a:ext cx="59901" cy="59901"/>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35" name="Freeform 96"/>
            <p:cNvSpPr>
              <a:spLocks/>
            </p:cNvSpPr>
            <p:nvPr userDrawn="1"/>
          </p:nvSpPr>
          <p:spPr bwMode="gray">
            <a:xfrm>
              <a:off x="10145587" y="4844476"/>
              <a:ext cx="758742" cy="718808"/>
            </a:xfrm>
            <a:custGeom>
              <a:avLst/>
              <a:gdLst>
                <a:gd name="T0" fmla="*/ 342 w 342"/>
                <a:gd name="T1" fmla="*/ 321 h 324"/>
                <a:gd name="T2" fmla="*/ 338 w 342"/>
                <a:gd name="T3" fmla="*/ 324 h 324"/>
                <a:gd name="T4" fmla="*/ 0 w 342"/>
                <a:gd name="T5" fmla="*/ 21 h 324"/>
                <a:gd name="T6" fmla="*/ 21 w 342"/>
                <a:gd name="T7" fmla="*/ 0 h 324"/>
                <a:gd name="T8" fmla="*/ 342 w 342"/>
                <a:gd name="T9" fmla="*/ 321 h 324"/>
              </a:gdLst>
              <a:ahLst/>
              <a:cxnLst>
                <a:cxn ang="0">
                  <a:pos x="T0" y="T1"/>
                </a:cxn>
                <a:cxn ang="0">
                  <a:pos x="T2" y="T3"/>
                </a:cxn>
                <a:cxn ang="0">
                  <a:pos x="T4" y="T5"/>
                </a:cxn>
                <a:cxn ang="0">
                  <a:pos x="T6" y="T7"/>
                </a:cxn>
                <a:cxn ang="0">
                  <a:pos x="T8" y="T9"/>
                </a:cxn>
              </a:cxnLst>
              <a:rect l="0" t="0" r="r" b="b"/>
              <a:pathLst>
                <a:path w="342" h="324">
                  <a:moveTo>
                    <a:pt x="342" y="321"/>
                  </a:moveTo>
                  <a:lnTo>
                    <a:pt x="338" y="324"/>
                  </a:lnTo>
                  <a:lnTo>
                    <a:pt x="0" y="21"/>
                  </a:lnTo>
                  <a:lnTo>
                    <a:pt x="21" y="0"/>
                  </a:lnTo>
                  <a:lnTo>
                    <a:pt x="342" y="3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6" name="Freeform 97"/>
            <p:cNvSpPr>
              <a:spLocks/>
            </p:cNvSpPr>
            <p:nvPr userDrawn="1"/>
          </p:nvSpPr>
          <p:spPr bwMode="gray">
            <a:xfrm>
              <a:off x="10063501" y="4926562"/>
              <a:ext cx="723245" cy="754305"/>
            </a:xfrm>
            <a:custGeom>
              <a:avLst/>
              <a:gdLst>
                <a:gd name="T0" fmla="*/ 321 w 326"/>
                <a:gd name="T1" fmla="*/ 340 h 340"/>
                <a:gd name="T2" fmla="*/ 326 w 326"/>
                <a:gd name="T3" fmla="*/ 336 h 340"/>
                <a:gd name="T4" fmla="*/ 21 w 326"/>
                <a:gd name="T5" fmla="*/ 0 h 340"/>
                <a:gd name="T6" fmla="*/ 0 w 326"/>
                <a:gd name="T7" fmla="*/ 20 h 340"/>
                <a:gd name="T8" fmla="*/ 321 w 326"/>
                <a:gd name="T9" fmla="*/ 340 h 340"/>
              </a:gdLst>
              <a:ahLst/>
              <a:cxnLst>
                <a:cxn ang="0">
                  <a:pos x="T0" y="T1"/>
                </a:cxn>
                <a:cxn ang="0">
                  <a:pos x="T2" y="T3"/>
                </a:cxn>
                <a:cxn ang="0">
                  <a:pos x="T4" y="T5"/>
                </a:cxn>
                <a:cxn ang="0">
                  <a:pos x="T6" y="T7"/>
                </a:cxn>
                <a:cxn ang="0">
                  <a:pos x="T8" y="T9"/>
                </a:cxn>
              </a:cxnLst>
              <a:rect l="0" t="0" r="r" b="b"/>
              <a:pathLst>
                <a:path w="326" h="340">
                  <a:moveTo>
                    <a:pt x="321" y="340"/>
                  </a:moveTo>
                  <a:lnTo>
                    <a:pt x="326" y="336"/>
                  </a:lnTo>
                  <a:lnTo>
                    <a:pt x="21" y="0"/>
                  </a:lnTo>
                  <a:lnTo>
                    <a:pt x="0" y="20"/>
                  </a:lnTo>
                  <a:lnTo>
                    <a:pt x="321"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7" name="Freeform 98"/>
            <p:cNvSpPr>
              <a:spLocks/>
            </p:cNvSpPr>
            <p:nvPr userDrawn="1"/>
          </p:nvSpPr>
          <p:spPr bwMode="gray">
            <a:xfrm>
              <a:off x="10216580" y="5554410"/>
              <a:ext cx="721027" cy="104272"/>
            </a:xfrm>
            <a:custGeom>
              <a:avLst/>
              <a:gdLst>
                <a:gd name="T0" fmla="*/ 280 w 280"/>
                <a:gd name="T1" fmla="*/ 17 h 41"/>
                <a:gd name="T2" fmla="*/ 263 w 280"/>
                <a:gd name="T3" fmla="*/ 0 h 41"/>
                <a:gd name="T4" fmla="*/ 16 w 280"/>
                <a:gd name="T5" fmla="*/ 0 h 41"/>
                <a:gd name="T6" fmla="*/ 0 w 280"/>
                <a:gd name="T7" fmla="*/ 17 h 41"/>
                <a:gd name="T8" fmla="*/ 0 w 280"/>
                <a:gd name="T9" fmla="*/ 24 h 41"/>
                <a:gd name="T10" fmla="*/ 16 w 280"/>
                <a:gd name="T11" fmla="*/ 41 h 41"/>
                <a:gd name="T12" fmla="*/ 263 w 280"/>
                <a:gd name="T13" fmla="*/ 41 h 41"/>
                <a:gd name="T14" fmla="*/ 280 w 280"/>
                <a:gd name="T15" fmla="*/ 24 h 41"/>
                <a:gd name="T16" fmla="*/ 280 w 280"/>
                <a:gd name="T1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41">
                  <a:moveTo>
                    <a:pt x="280" y="17"/>
                  </a:moveTo>
                  <a:cubicBezTo>
                    <a:pt x="280" y="8"/>
                    <a:pt x="272" y="0"/>
                    <a:pt x="263" y="0"/>
                  </a:cubicBezTo>
                  <a:cubicBezTo>
                    <a:pt x="16" y="0"/>
                    <a:pt x="16" y="0"/>
                    <a:pt x="16" y="0"/>
                  </a:cubicBezTo>
                  <a:cubicBezTo>
                    <a:pt x="7" y="0"/>
                    <a:pt x="0" y="8"/>
                    <a:pt x="0" y="17"/>
                  </a:cubicBezTo>
                  <a:cubicBezTo>
                    <a:pt x="0" y="24"/>
                    <a:pt x="0" y="24"/>
                    <a:pt x="0" y="24"/>
                  </a:cubicBezTo>
                  <a:cubicBezTo>
                    <a:pt x="0" y="33"/>
                    <a:pt x="7" y="41"/>
                    <a:pt x="16" y="41"/>
                  </a:cubicBezTo>
                  <a:cubicBezTo>
                    <a:pt x="263" y="41"/>
                    <a:pt x="263" y="41"/>
                    <a:pt x="263" y="41"/>
                  </a:cubicBezTo>
                  <a:cubicBezTo>
                    <a:pt x="272" y="41"/>
                    <a:pt x="280" y="33"/>
                    <a:pt x="280" y="24"/>
                  </a:cubicBezTo>
                  <a:lnTo>
                    <a:pt x="280" y="1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8" name="Oval 99"/>
            <p:cNvSpPr>
              <a:spLocks noChangeArrowheads="1"/>
            </p:cNvSpPr>
            <p:nvPr userDrawn="1"/>
          </p:nvSpPr>
          <p:spPr bwMode="gray">
            <a:xfrm>
              <a:off x="9888236"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39" name="Oval 100"/>
            <p:cNvSpPr>
              <a:spLocks noChangeArrowheads="1"/>
            </p:cNvSpPr>
            <p:nvPr userDrawn="1"/>
          </p:nvSpPr>
          <p:spPr bwMode="gray">
            <a:xfrm>
              <a:off x="10303103"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Oval 101"/>
            <p:cNvSpPr>
              <a:spLocks noChangeArrowheads="1"/>
            </p:cNvSpPr>
            <p:nvPr userDrawn="1"/>
          </p:nvSpPr>
          <p:spPr bwMode="gray">
            <a:xfrm>
              <a:off x="10615918"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Freeform 102"/>
            <p:cNvSpPr>
              <a:spLocks/>
            </p:cNvSpPr>
            <p:nvPr userDrawn="1"/>
          </p:nvSpPr>
          <p:spPr bwMode="gray">
            <a:xfrm>
              <a:off x="9741812" y="5350304"/>
              <a:ext cx="368278" cy="439272"/>
            </a:xfrm>
            <a:custGeom>
              <a:avLst/>
              <a:gdLst>
                <a:gd name="T0" fmla="*/ 143 w 143"/>
                <a:gd name="T1" fmla="*/ 0 h 171"/>
                <a:gd name="T2" fmla="*/ 38 w 143"/>
                <a:gd name="T3" fmla="*/ 0 h 171"/>
                <a:gd name="T4" fmla="*/ 9 w 143"/>
                <a:gd name="T5" fmla="*/ 171 h 171"/>
                <a:gd name="T6" fmla="*/ 114 w 143"/>
                <a:gd name="T7" fmla="*/ 171 h 171"/>
                <a:gd name="T8" fmla="*/ 143 w 143"/>
                <a:gd name="T9" fmla="*/ 0 h 171"/>
              </a:gdLst>
              <a:ahLst/>
              <a:cxnLst>
                <a:cxn ang="0">
                  <a:pos x="T0" y="T1"/>
                </a:cxn>
                <a:cxn ang="0">
                  <a:pos x="T2" y="T3"/>
                </a:cxn>
                <a:cxn ang="0">
                  <a:pos x="T4" y="T5"/>
                </a:cxn>
                <a:cxn ang="0">
                  <a:pos x="T6" y="T7"/>
                </a:cxn>
                <a:cxn ang="0">
                  <a:pos x="T8" y="T9"/>
                </a:cxn>
              </a:cxnLst>
              <a:rect l="0" t="0" r="r" b="b"/>
              <a:pathLst>
                <a:path w="143" h="171">
                  <a:moveTo>
                    <a:pt x="143" y="0"/>
                  </a:moveTo>
                  <a:cubicBezTo>
                    <a:pt x="112" y="0"/>
                    <a:pt x="56" y="0"/>
                    <a:pt x="38" y="0"/>
                  </a:cubicBezTo>
                  <a:cubicBezTo>
                    <a:pt x="0" y="44"/>
                    <a:pt x="9" y="171"/>
                    <a:pt x="9" y="171"/>
                  </a:cubicBezTo>
                  <a:cubicBezTo>
                    <a:pt x="114" y="171"/>
                    <a:pt x="114" y="171"/>
                    <a:pt x="114" y="171"/>
                  </a:cubicBezTo>
                  <a:cubicBezTo>
                    <a:pt x="114" y="171"/>
                    <a:pt x="105" y="44"/>
                    <a:pt x="143"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Freeform 103"/>
            <p:cNvSpPr>
              <a:spLocks/>
            </p:cNvSpPr>
            <p:nvPr userDrawn="1"/>
          </p:nvSpPr>
          <p:spPr bwMode="gray">
            <a:xfrm>
              <a:off x="10103434" y="5658682"/>
              <a:ext cx="443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Freeform 104"/>
            <p:cNvSpPr>
              <a:spLocks/>
            </p:cNvSpPr>
            <p:nvPr userDrawn="1"/>
          </p:nvSpPr>
          <p:spPr bwMode="gray">
            <a:xfrm>
              <a:off x="9739593" y="5350304"/>
              <a:ext cx="137550" cy="439272"/>
            </a:xfrm>
            <a:custGeom>
              <a:avLst/>
              <a:gdLst>
                <a:gd name="T0" fmla="*/ 54 w 54"/>
                <a:gd name="T1" fmla="*/ 0 h 171"/>
                <a:gd name="T2" fmla="*/ 39 w 54"/>
                <a:gd name="T3" fmla="*/ 0 h 171"/>
                <a:gd name="T4" fmla="*/ 10 w 54"/>
                <a:gd name="T5" fmla="*/ 171 h 171"/>
                <a:gd name="T6" fmla="*/ 25 w 54"/>
                <a:gd name="T7" fmla="*/ 171 h 171"/>
                <a:gd name="T8" fmla="*/ 54 w 54"/>
                <a:gd name="T9" fmla="*/ 0 h 171"/>
              </a:gdLst>
              <a:ahLst/>
              <a:cxnLst>
                <a:cxn ang="0">
                  <a:pos x="T0" y="T1"/>
                </a:cxn>
                <a:cxn ang="0">
                  <a:pos x="T2" y="T3"/>
                </a:cxn>
                <a:cxn ang="0">
                  <a:pos x="T4" y="T5"/>
                </a:cxn>
                <a:cxn ang="0">
                  <a:pos x="T6" y="T7"/>
                </a:cxn>
                <a:cxn ang="0">
                  <a:pos x="T8" y="T9"/>
                </a:cxn>
              </a:cxnLst>
              <a:rect l="0" t="0" r="r" b="b"/>
              <a:pathLst>
                <a:path w="54" h="171">
                  <a:moveTo>
                    <a:pt x="54" y="0"/>
                  </a:moveTo>
                  <a:cubicBezTo>
                    <a:pt x="48" y="0"/>
                    <a:pt x="43" y="0"/>
                    <a:pt x="39" y="0"/>
                  </a:cubicBezTo>
                  <a:cubicBezTo>
                    <a:pt x="0" y="44"/>
                    <a:pt x="10" y="171"/>
                    <a:pt x="10" y="171"/>
                  </a:cubicBezTo>
                  <a:cubicBezTo>
                    <a:pt x="25" y="171"/>
                    <a:pt x="25" y="171"/>
                    <a:pt x="25" y="171"/>
                  </a:cubicBezTo>
                  <a:cubicBezTo>
                    <a:pt x="25" y="171"/>
                    <a:pt x="16" y="44"/>
                    <a:pt x="54"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Freeform 105"/>
            <p:cNvSpPr>
              <a:spLocks/>
            </p:cNvSpPr>
            <p:nvPr userDrawn="1"/>
          </p:nvSpPr>
          <p:spPr bwMode="gray">
            <a:xfrm>
              <a:off x="9974759" y="5350304"/>
              <a:ext cx="985034" cy="439272"/>
            </a:xfrm>
            <a:custGeom>
              <a:avLst/>
              <a:gdLst>
                <a:gd name="T0" fmla="*/ 373 w 382"/>
                <a:gd name="T1" fmla="*/ 120 h 171"/>
                <a:gd name="T2" fmla="*/ 127 w 382"/>
                <a:gd name="T3" fmla="*/ 120 h 171"/>
                <a:gd name="T4" fmla="*/ 126 w 382"/>
                <a:gd name="T5" fmla="*/ 120 h 171"/>
                <a:gd name="T6" fmla="*/ 126 w 382"/>
                <a:gd name="T7" fmla="*/ 0 h 171"/>
                <a:gd name="T8" fmla="*/ 38 w 382"/>
                <a:gd name="T9" fmla="*/ 0 h 171"/>
                <a:gd name="T10" fmla="*/ 9 w 382"/>
                <a:gd name="T11" fmla="*/ 171 h 171"/>
                <a:gd name="T12" fmla="*/ 373 w 382"/>
                <a:gd name="T13" fmla="*/ 171 h 171"/>
                <a:gd name="T14" fmla="*/ 382 w 382"/>
                <a:gd name="T15" fmla="*/ 163 h 171"/>
                <a:gd name="T16" fmla="*/ 382 w 382"/>
                <a:gd name="T17" fmla="*/ 128 h 171"/>
                <a:gd name="T18" fmla="*/ 373 w 382"/>
                <a:gd name="T19" fmla="*/ 1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171">
                  <a:moveTo>
                    <a:pt x="373" y="120"/>
                  </a:moveTo>
                  <a:cubicBezTo>
                    <a:pt x="127" y="120"/>
                    <a:pt x="127" y="120"/>
                    <a:pt x="127" y="120"/>
                  </a:cubicBezTo>
                  <a:cubicBezTo>
                    <a:pt x="127" y="120"/>
                    <a:pt x="127" y="120"/>
                    <a:pt x="126" y="120"/>
                  </a:cubicBezTo>
                  <a:cubicBezTo>
                    <a:pt x="126" y="0"/>
                    <a:pt x="126" y="0"/>
                    <a:pt x="126" y="0"/>
                  </a:cubicBezTo>
                  <a:cubicBezTo>
                    <a:pt x="126" y="0"/>
                    <a:pt x="69" y="0"/>
                    <a:pt x="38" y="0"/>
                  </a:cubicBezTo>
                  <a:cubicBezTo>
                    <a:pt x="0" y="44"/>
                    <a:pt x="9" y="171"/>
                    <a:pt x="9" y="171"/>
                  </a:cubicBezTo>
                  <a:cubicBezTo>
                    <a:pt x="373" y="171"/>
                    <a:pt x="373" y="171"/>
                    <a:pt x="373" y="171"/>
                  </a:cubicBezTo>
                  <a:cubicBezTo>
                    <a:pt x="378" y="171"/>
                    <a:pt x="382" y="168"/>
                    <a:pt x="382" y="163"/>
                  </a:cubicBezTo>
                  <a:cubicBezTo>
                    <a:pt x="382" y="128"/>
                    <a:pt x="382" y="128"/>
                    <a:pt x="382" y="128"/>
                  </a:cubicBezTo>
                  <a:cubicBezTo>
                    <a:pt x="382" y="124"/>
                    <a:pt x="378" y="120"/>
                    <a:pt x="373" y="12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Freeform 106"/>
            <p:cNvSpPr>
              <a:spLocks/>
            </p:cNvSpPr>
            <p:nvPr userDrawn="1"/>
          </p:nvSpPr>
          <p:spPr bwMode="gray">
            <a:xfrm>
              <a:off x="9974759" y="5350304"/>
              <a:ext cx="326126" cy="439272"/>
            </a:xfrm>
            <a:custGeom>
              <a:avLst/>
              <a:gdLst>
                <a:gd name="T0" fmla="*/ 47 w 126"/>
                <a:gd name="T1" fmla="*/ 8 h 171"/>
                <a:gd name="T2" fmla="*/ 126 w 126"/>
                <a:gd name="T3" fmla="*/ 8 h 171"/>
                <a:gd name="T4" fmla="*/ 126 w 126"/>
                <a:gd name="T5" fmla="*/ 0 h 171"/>
                <a:gd name="T6" fmla="*/ 38 w 126"/>
                <a:gd name="T7" fmla="*/ 0 h 171"/>
                <a:gd name="T8" fmla="*/ 9 w 126"/>
                <a:gd name="T9" fmla="*/ 171 h 171"/>
                <a:gd name="T10" fmla="*/ 17 w 126"/>
                <a:gd name="T11" fmla="*/ 171 h 171"/>
                <a:gd name="T12" fmla="*/ 47 w 126"/>
                <a:gd name="T13" fmla="*/ 8 h 171"/>
              </a:gdLst>
              <a:ahLst/>
              <a:cxnLst>
                <a:cxn ang="0">
                  <a:pos x="T0" y="T1"/>
                </a:cxn>
                <a:cxn ang="0">
                  <a:pos x="T2" y="T3"/>
                </a:cxn>
                <a:cxn ang="0">
                  <a:pos x="T4" y="T5"/>
                </a:cxn>
                <a:cxn ang="0">
                  <a:pos x="T6" y="T7"/>
                </a:cxn>
                <a:cxn ang="0">
                  <a:pos x="T8" y="T9"/>
                </a:cxn>
                <a:cxn ang="0">
                  <a:pos x="T10" y="T11"/>
                </a:cxn>
                <a:cxn ang="0">
                  <a:pos x="T12" y="T13"/>
                </a:cxn>
              </a:cxnLst>
              <a:rect l="0" t="0" r="r" b="b"/>
              <a:pathLst>
                <a:path w="126" h="171">
                  <a:moveTo>
                    <a:pt x="47" y="8"/>
                  </a:moveTo>
                  <a:cubicBezTo>
                    <a:pt x="71" y="8"/>
                    <a:pt x="109" y="8"/>
                    <a:pt x="126" y="8"/>
                  </a:cubicBezTo>
                  <a:cubicBezTo>
                    <a:pt x="126" y="0"/>
                    <a:pt x="126" y="0"/>
                    <a:pt x="126" y="0"/>
                  </a:cubicBezTo>
                  <a:cubicBezTo>
                    <a:pt x="126" y="0"/>
                    <a:pt x="69" y="0"/>
                    <a:pt x="38" y="0"/>
                  </a:cubicBezTo>
                  <a:cubicBezTo>
                    <a:pt x="0" y="44"/>
                    <a:pt x="9" y="171"/>
                    <a:pt x="9" y="171"/>
                  </a:cubicBezTo>
                  <a:cubicBezTo>
                    <a:pt x="17" y="171"/>
                    <a:pt x="17" y="171"/>
                    <a:pt x="17" y="171"/>
                  </a:cubicBezTo>
                  <a:cubicBezTo>
                    <a:pt x="16" y="142"/>
                    <a:pt x="14" y="46"/>
                    <a:pt x="47" y="8"/>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Freeform 107"/>
            <p:cNvSpPr>
              <a:spLocks/>
            </p:cNvSpPr>
            <p:nvPr userDrawn="1"/>
          </p:nvSpPr>
          <p:spPr bwMode="gray">
            <a:xfrm>
              <a:off x="9996944" y="57673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Freeform 108"/>
            <p:cNvSpPr>
              <a:spLocks/>
            </p:cNvSpPr>
            <p:nvPr userDrawn="1"/>
          </p:nvSpPr>
          <p:spPr bwMode="gray">
            <a:xfrm>
              <a:off x="9999163" y="57740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Freeform 109"/>
            <p:cNvSpPr>
              <a:spLocks/>
            </p:cNvSpPr>
            <p:nvPr userDrawn="1"/>
          </p:nvSpPr>
          <p:spPr bwMode="gray">
            <a:xfrm>
              <a:off x="9996944" y="57629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Freeform 110"/>
            <p:cNvSpPr>
              <a:spLocks/>
            </p:cNvSpPr>
            <p:nvPr userDrawn="1"/>
          </p:nvSpPr>
          <p:spPr bwMode="gray">
            <a:xfrm>
              <a:off x="9999163" y="578292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Freeform 111"/>
            <p:cNvSpPr>
              <a:spLocks/>
            </p:cNvSpPr>
            <p:nvPr userDrawn="1"/>
          </p:nvSpPr>
          <p:spPr bwMode="gray">
            <a:xfrm>
              <a:off x="10019130" y="5658682"/>
              <a:ext cx="940663" cy="130894"/>
            </a:xfrm>
            <a:custGeom>
              <a:avLst/>
              <a:gdLst>
                <a:gd name="T0" fmla="*/ 357 w 365"/>
                <a:gd name="T1" fmla="*/ 0 h 51"/>
                <a:gd name="T2" fmla="*/ 357 w 365"/>
                <a:gd name="T3" fmla="*/ 32 h 51"/>
                <a:gd name="T4" fmla="*/ 348 w 365"/>
                <a:gd name="T5" fmla="*/ 41 h 51"/>
                <a:gd name="T6" fmla="*/ 0 w 365"/>
                <a:gd name="T7" fmla="*/ 41 h 51"/>
                <a:gd name="T8" fmla="*/ 0 w 365"/>
                <a:gd name="T9" fmla="*/ 51 h 51"/>
                <a:gd name="T10" fmla="*/ 356 w 365"/>
                <a:gd name="T11" fmla="*/ 51 h 51"/>
                <a:gd name="T12" fmla="*/ 365 w 365"/>
                <a:gd name="T13" fmla="*/ 43 h 51"/>
                <a:gd name="T14" fmla="*/ 365 w 365"/>
                <a:gd name="T15" fmla="*/ 8 h 51"/>
                <a:gd name="T16" fmla="*/ 357 w 365"/>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51">
                  <a:moveTo>
                    <a:pt x="357" y="0"/>
                  </a:moveTo>
                  <a:cubicBezTo>
                    <a:pt x="357" y="32"/>
                    <a:pt x="357" y="32"/>
                    <a:pt x="357" y="32"/>
                  </a:cubicBezTo>
                  <a:cubicBezTo>
                    <a:pt x="357" y="37"/>
                    <a:pt x="353" y="41"/>
                    <a:pt x="348" y="41"/>
                  </a:cubicBezTo>
                  <a:cubicBezTo>
                    <a:pt x="0" y="41"/>
                    <a:pt x="0" y="41"/>
                    <a:pt x="0" y="41"/>
                  </a:cubicBezTo>
                  <a:cubicBezTo>
                    <a:pt x="0" y="45"/>
                    <a:pt x="0" y="49"/>
                    <a:pt x="0" y="51"/>
                  </a:cubicBezTo>
                  <a:cubicBezTo>
                    <a:pt x="356" y="51"/>
                    <a:pt x="356" y="51"/>
                    <a:pt x="356" y="51"/>
                  </a:cubicBezTo>
                  <a:cubicBezTo>
                    <a:pt x="361" y="51"/>
                    <a:pt x="365" y="48"/>
                    <a:pt x="365" y="43"/>
                  </a:cubicBezTo>
                  <a:cubicBezTo>
                    <a:pt x="365" y="8"/>
                    <a:pt x="365" y="8"/>
                    <a:pt x="365" y="8"/>
                  </a:cubicBezTo>
                  <a:cubicBezTo>
                    <a:pt x="365" y="4"/>
                    <a:pt x="361" y="0"/>
                    <a:pt x="357"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Freeform 112"/>
            <p:cNvSpPr>
              <a:spLocks/>
            </p:cNvSpPr>
            <p:nvPr userDrawn="1"/>
          </p:nvSpPr>
          <p:spPr bwMode="gray">
            <a:xfrm>
              <a:off x="10039097" y="5399112"/>
              <a:ext cx="217417" cy="259570"/>
            </a:xfrm>
            <a:custGeom>
              <a:avLst/>
              <a:gdLst>
                <a:gd name="T0" fmla="*/ 84 w 84"/>
                <a:gd name="T1" fmla="*/ 101 h 101"/>
                <a:gd name="T2" fmla="*/ 84 w 84"/>
                <a:gd name="T3" fmla="*/ 0 h 101"/>
                <a:gd name="T4" fmla="*/ 23 w 84"/>
                <a:gd name="T5" fmla="*/ 0 h 101"/>
                <a:gd name="T6" fmla="*/ 0 w 84"/>
                <a:gd name="T7" fmla="*/ 101 h 101"/>
                <a:gd name="T8" fmla="*/ 84 w 84"/>
                <a:gd name="T9" fmla="*/ 101 h 101"/>
              </a:gdLst>
              <a:ahLst/>
              <a:cxnLst>
                <a:cxn ang="0">
                  <a:pos x="T0" y="T1"/>
                </a:cxn>
                <a:cxn ang="0">
                  <a:pos x="T2" y="T3"/>
                </a:cxn>
                <a:cxn ang="0">
                  <a:pos x="T4" y="T5"/>
                </a:cxn>
                <a:cxn ang="0">
                  <a:pos x="T6" y="T7"/>
                </a:cxn>
                <a:cxn ang="0">
                  <a:pos x="T8" y="T9"/>
                </a:cxn>
              </a:cxnLst>
              <a:rect l="0" t="0" r="r" b="b"/>
              <a:pathLst>
                <a:path w="84" h="101">
                  <a:moveTo>
                    <a:pt x="84" y="101"/>
                  </a:moveTo>
                  <a:cubicBezTo>
                    <a:pt x="84" y="0"/>
                    <a:pt x="84" y="0"/>
                    <a:pt x="84" y="0"/>
                  </a:cubicBezTo>
                  <a:cubicBezTo>
                    <a:pt x="84" y="0"/>
                    <a:pt x="47" y="0"/>
                    <a:pt x="23" y="0"/>
                  </a:cubicBezTo>
                  <a:cubicBezTo>
                    <a:pt x="4" y="21"/>
                    <a:pt x="0" y="69"/>
                    <a:pt x="0" y="101"/>
                  </a:cubicBezTo>
                  <a:lnTo>
                    <a:pt x="84" y="10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Freeform 113"/>
            <p:cNvSpPr>
              <a:spLocks/>
            </p:cNvSpPr>
            <p:nvPr userDrawn="1"/>
          </p:nvSpPr>
          <p:spPr bwMode="gray">
            <a:xfrm>
              <a:off x="10039097" y="5399112"/>
              <a:ext cx="217417" cy="259570"/>
            </a:xfrm>
            <a:custGeom>
              <a:avLst/>
              <a:gdLst>
                <a:gd name="T0" fmla="*/ 84 w 84"/>
                <a:gd name="T1" fmla="*/ 101 h 101"/>
                <a:gd name="T2" fmla="*/ 23 w 84"/>
                <a:gd name="T3" fmla="*/ 0 h 101"/>
                <a:gd name="T4" fmla="*/ 0 w 84"/>
                <a:gd name="T5" fmla="*/ 101 h 101"/>
                <a:gd name="T6" fmla="*/ 84 w 84"/>
                <a:gd name="T7" fmla="*/ 101 h 101"/>
              </a:gdLst>
              <a:ahLst/>
              <a:cxnLst>
                <a:cxn ang="0">
                  <a:pos x="T0" y="T1"/>
                </a:cxn>
                <a:cxn ang="0">
                  <a:pos x="T2" y="T3"/>
                </a:cxn>
                <a:cxn ang="0">
                  <a:pos x="T4" y="T5"/>
                </a:cxn>
                <a:cxn ang="0">
                  <a:pos x="T6" y="T7"/>
                </a:cxn>
              </a:cxnLst>
              <a:rect l="0" t="0" r="r" b="b"/>
              <a:pathLst>
                <a:path w="84" h="101">
                  <a:moveTo>
                    <a:pt x="84" y="101"/>
                  </a:moveTo>
                  <a:cubicBezTo>
                    <a:pt x="84" y="101"/>
                    <a:pt x="49" y="42"/>
                    <a:pt x="23" y="0"/>
                  </a:cubicBezTo>
                  <a:cubicBezTo>
                    <a:pt x="4" y="21"/>
                    <a:pt x="0" y="69"/>
                    <a:pt x="0" y="101"/>
                  </a:cubicBezTo>
                  <a:lnTo>
                    <a:pt x="84" y="101"/>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Oval 114"/>
            <p:cNvSpPr>
              <a:spLocks noChangeArrowheads="1"/>
            </p:cNvSpPr>
            <p:nvPr userDrawn="1"/>
          </p:nvSpPr>
          <p:spPr bwMode="gray">
            <a:xfrm>
              <a:off x="10045752"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Oval 115"/>
            <p:cNvSpPr>
              <a:spLocks noChangeArrowheads="1"/>
            </p:cNvSpPr>
            <p:nvPr userDrawn="1"/>
          </p:nvSpPr>
          <p:spPr bwMode="gray">
            <a:xfrm>
              <a:off x="10094560" y="5734112"/>
              <a:ext cx="106490"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Oval 116"/>
            <p:cNvSpPr>
              <a:spLocks noChangeArrowheads="1"/>
            </p:cNvSpPr>
            <p:nvPr userDrawn="1"/>
          </p:nvSpPr>
          <p:spPr bwMode="gray">
            <a:xfrm>
              <a:off x="10678037"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Oval 117"/>
            <p:cNvSpPr>
              <a:spLocks noChangeArrowheads="1"/>
            </p:cNvSpPr>
            <p:nvPr userDrawn="1"/>
          </p:nvSpPr>
          <p:spPr bwMode="gray">
            <a:xfrm>
              <a:off x="10726845" y="5734112"/>
              <a:ext cx="108709"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Oval 118"/>
            <p:cNvSpPr>
              <a:spLocks noChangeArrowheads="1"/>
            </p:cNvSpPr>
            <p:nvPr userDrawn="1"/>
          </p:nvSpPr>
          <p:spPr bwMode="gray">
            <a:xfrm>
              <a:off x="10460620" y="5687523"/>
              <a:ext cx="204106"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Oval 119"/>
            <p:cNvSpPr>
              <a:spLocks noChangeArrowheads="1"/>
            </p:cNvSpPr>
            <p:nvPr userDrawn="1"/>
          </p:nvSpPr>
          <p:spPr bwMode="gray">
            <a:xfrm>
              <a:off x="10504991" y="5734112"/>
              <a:ext cx="110927"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Freeform 120"/>
            <p:cNvSpPr>
              <a:spLocks/>
            </p:cNvSpPr>
            <p:nvPr userDrawn="1"/>
          </p:nvSpPr>
          <p:spPr bwMode="gray">
            <a:xfrm>
              <a:off x="10094560"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Freeform 121"/>
            <p:cNvSpPr>
              <a:spLocks/>
            </p:cNvSpPr>
            <p:nvPr userDrawn="1"/>
          </p:nvSpPr>
          <p:spPr bwMode="gray">
            <a:xfrm>
              <a:off x="10504991" y="5749642"/>
              <a:ext cx="95397" cy="95397"/>
            </a:xfrm>
            <a:custGeom>
              <a:avLst/>
              <a:gdLst>
                <a:gd name="T0" fmla="*/ 22 w 37"/>
                <a:gd name="T1" fmla="*/ 37 h 37"/>
                <a:gd name="T2" fmla="*/ 37 w 37"/>
                <a:gd name="T3" fmla="*/ 31 h 37"/>
                <a:gd name="T4" fmla="*/ 7 w 37"/>
                <a:gd name="T5" fmla="*/ 0 h 37"/>
                <a:gd name="T6" fmla="*/ 0 w 37"/>
                <a:gd name="T7" fmla="*/ 15 h 37"/>
                <a:gd name="T8" fmla="*/ 22 w 37"/>
                <a:gd name="T9" fmla="*/ 37 h 37"/>
              </a:gdLst>
              <a:ahLst/>
              <a:cxnLst>
                <a:cxn ang="0">
                  <a:pos x="T0" y="T1"/>
                </a:cxn>
                <a:cxn ang="0">
                  <a:pos x="T2" y="T3"/>
                </a:cxn>
                <a:cxn ang="0">
                  <a:pos x="T4" y="T5"/>
                </a:cxn>
                <a:cxn ang="0">
                  <a:pos x="T6" y="T7"/>
                </a:cxn>
                <a:cxn ang="0">
                  <a:pos x="T8" y="T9"/>
                </a:cxn>
              </a:cxnLst>
              <a:rect l="0" t="0" r="r" b="b"/>
              <a:pathLst>
                <a:path w="37" h="37">
                  <a:moveTo>
                    <a:pt x="22" y="37"/>
                  </a:moveTo>
                  <a:cubicBezTo>
                    <a:pt x="28" y="37"/>
                    <a:pt x="33" y="34"/>
                    <a:pt x="37" y="31"/>
                  </a:cubicBezTo>
                  <a:cubicBezTo>
                    <a:pt x="7" y="0"/>
                    <a:pt x="7" y="0"/>
                    <a:pt x="7" y="0"/>
                  </a:cubicBezTo>
                  <a:cubicBezTo>
                    <a:pt x="3" y="4"/>
                    <a:pt x="0" y="10"/>
                    <a:pt x="0" y="15"/>
                  </a:cubicBezTo>
                  <a:cubicBezTo>
                    <a:pt x="0" y="27"/>
                    <a:pt x="10" y="37"/>
                    <a:pt x="22"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Freeform 122"/>
            <p:cNvSpPr>
              <a:spLocks/>
            </p:cNvSpPr>
            <p:nvPr userDrawn="1"/>
          </p:nvSpPr>
          <p:spPr bwMode="gray">
            <a:xfrm>
              <a:off x="10726845"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Line 123"/>
            <p:cNvSpPr>
              <a:spLocks noChangeShapeType="1"/>
            </p:cNvSpPr>
            <p:nvPr userDrawn="1"/>
          </p:nvSpPr>
          <p:spPr bwMode="gray">
            <a:xfrm>
              <a:off x="9819461" y="5705271"/>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3" name="Line 124"/>
            <p:cNvSpPr>
              <a:spLocks noChangeShapeType="1"/>
            </p:cNvSpPr>
            <p:nvPr userDrawn="1"/>
          </p:nvSpPr>
          <p:spPr bwMode="gray">
            <a:xfrm>
              <a:off x="9819461" y="5745205"/>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4" name="Freeform 125"/>
            <p:cNvSpPr>
              <a:spLocks/>
            </p:cNvSpPr>
            <p:nvPr userDrawn="1"/>
          </p:nvSpPr>
          <p:spPr bwMode="gray">
            <a:xfrm>
              <a:off x="9775090" y="5399112"/>
              <a:ext cx="246258" cy="259570"/>
            </a:xfrm>
            <a:custGeom>
              <a:avLst/>
              <a:gdLst>
                <a:gd name="T0" fmla="*/ 18 w 96"/>
                <a:gd name="T1" fmla="*/ 0 h 101"/>
                <a:gd name="T2" fmla="*/ 0 w 96"/>
                <a:gd name="T3" fmla="*/ 101 h 101"/>
                <a:gd name="T4" fmla="*/ 78 w 96"/>
                <a:gd name="T5" fmla="*/ 101 h 101"/>
                <a:gd name="T6" fmla="*/ 96 w 96"/>
                <a:gd name="T7" fmla="*/ 0 h 101"/>
                <a:gd name="T8" fmla="*/ 18 w 96"/>
                <a:gd name="T9" fmla="*/ 0 h 101"/>
              </a:gdLst>
              <a:ahLst/>
              <a:cxnLst>
                <a:cxn ang="0">
                  <a:pos x="T0" y="T1"/>
                </a:cxn>
                <a:cxn ang="0">
                  <a:pos x="T2" y="T3"/>
                </a:cxn>
                <a:cxn ang="0">
                  <a:pos x="T4" y="T5"/>
                </a:cxn>
                <a:cxn ang="0">
                  <a:pos x="T6" y="T7"/>
                </a:cxn>
                <a:cxn ang="0">
                  <a:pos x="T8" y="T9"/>
                </a:cxn>
              </a:cxnLst>
              <a:rect l="0" t="0" r="r" b="b"/>
              <a:pathLst>
                <a:path w="96" h="101">
                  <a:moveTo>
                    <a:pt x="18" y="0"/>
                  </a:moveTo>
                  <a:cubicBezTo>
                    <a:pt x="5" y="28"/>
                    <a:pt x="1" y="69"/>
                    <a:pt x="0" y="101"/>
                  </a:cubicBezTo>
                  <a:cubicBezTo>
                    <a:pt x="78" y="101"/>
                    <a:pt x="78" y="101"/>
                    <a:pt x="78" y="101"/>
                  </a:cubicBezTo>
                  <a:cubicBezTo>
                    <a:pt x="79" y="69"/>
                    <a:pt x="83" y="28"/>
                    <a:pt x="96" y="0"/>
                  </a:cubicBezTo>
                  <a:lnTo>
                    <a:pt x="1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Freeform 126"/>
            <p:cNvSpPr>
              <a:spLocks/>
            </p:cNvSpPr>
            <p:nvPr userDrawn="1"/>
          </p:nvSpPr>
          <p:spPr bwMode="gray">
            <a:xfrm>
              <a:off x="9775090" y="5399112"/>
              <a:ext cx="204106" cy="259570"/>
            </a:xfrm>
            <a:custGeom>
              <a:avLst/>
              <a:gdLst>
                <a:gd name="T0" fmla="*/ 18 w 79"/>
                <a:gd name="T1" fmla="*/ 0 h 101"/>
                <a:gd name="T2" fmla="*/ 0 w 79"/>
                <a:gd name="T3" fmla="*/ 101 h 101"/>
                <a:gd name="T4" fmla="*/ 78 w 79"/>
                <a:gd name="T5" fmla="*/ 101 h 101"/>
                <a:gd name="T6" fmla="*/ 18 w 79"/>
                <a:gd name="T7" fmla="*/ 0 h 101"/>
              </a:gdLst>
              <a:ahLst/>
              <a:cxnLst>
                <a:cxn ang="0">
                  <a:pos x="T0" y="T1"/>
                </a:cxn>
                <a:cxn ang="0">
                  <a:pos x="T2" y="T3"/>
                </a:cxn>
                <a:cxn ang="0">
                  <a:pos x="T4" y="T5"/>
                </a:cxn>
                <a:cxn ang="0">
                  <a:pos x="T6" y="T7"/>
                </a:cxn>
              </a:cxnLst>
              <a:rect l="0" t="0" r="r" b="b"/>
              <a:pathLst>
                <a:path w="79" h="101">
                  <a:moveTo>
                    <a:pt x="18" y="0"/>
                  </a:moveTo>
                  <a:cubicBezTo>
                    <a:pt x="5" y="28"/>
                    <a:pt x="1" y="69"/>
                    <a:pt x="0" y="101"/>
                  </a:cubicBezTo>
                  <a:cubicBezTo>
                    <a:pt x="78" y="101"/>
                    <a:pt x="78" y="101"/>
                    <a:pt x="78" y="101"/>
                  </a:cubicBezTo>
                  <a:cubicBezTo>
                    <a:pt x="79" y="69"/>
                    <a:pt x="18" y="0"/>
                    <a:pt x="18"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Line 127"/>
            <p:cNvSpPr>
              <a:spLocks noChangeShapeType="1"/>
            </p:cNvSpPr>
            <p:nvPr userDrawn="1"/>
          </p:nvSpPr>
          <p:spPr bwMode="gray">
            <a:xfrm>
              <a:off x="9539924" y="4327555"/>
              <a:ext cx="0" cy="399338"/>
            </a:xfrm>
            <a:prstGeom prst="line">
              <a:avLst/>
            </a:prstGeom>
            <a:noFill/>
            <a:ln w="17463"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7" name="Line 128"/>
            <p:cNvSpPr>
              <a:spLocks noChangeShapeType="1"/>
            </p:cNvSpPr>
            <p:nvPr userDrawn="1"/>
          </p:nvSpPr>
          <p:spPr bwMode="gray">
            <a:xfrm flipV="1">
              <a:off x="10047971" y="4831165"/>
              <a:ext cx="141987" cy="137550"/>
            </a:xfrm>
            <a:prstGeom prst="line">
              <a:avLst/>
            </a:prstGeom>
            <a:noFill/>
            <a:ln w="34925" cap="rnd">
              <a:solidFill>
                <a:srgbClr val="939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368" name="Freeform 129"/>
            <p:cNvSpPr>
              <a:spLocks/>
            </p:cNvSpPr>
            <p:nvPr userDrawn="1"/>
          </p:nvSpPr>
          <p:spPr bwMode="gray">
            <a:xfrm>
              <a:off x="9506646" y="4753516"/>
              <a:ext cx="150861" cy="110927"/>
            </a:xfrm>
            <a:custGeom>
              <a:avLst/>
              <a:gdLst>
                <a:gd name="T0" fmla="*/ 43 w 58"/>
                <a:gd name="T1" fmla="*/ 25 h 43"/>
                <a:gd name="T2" fmla="*/ 25 w 58"/>
                <a:gd name="T3" fmla="*/ 7 h 43"/>
                <a:gd name="T4" fmla="*/ 26 w 58"/>
                <a:gd name="T5" fmla="*/ 0 h 43"/>
                <a:gd name="T6" fmla="*/ 3 w 58"/>
                <a:gd name="T7" fmla="*/ 0 h 43"/>
                <a:gd name="T8" fmla="*/ 0 w 58"/>
                <a:gd name="T9" fmla="*/ 14 h 43"/>
                <a:gd name="T10" fmla="*/ 29 w 58"/>
                <a:gd name="T11" fmla="*/ 43 h 43"/>
                <a:gd name="T12" fmla="*/ 58 w 58"/>
                <a:gd name="T13" fmla="*/ 16 h 43"/>
                <a:gd name="T14" fmla="*/ 43 w 58"/>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3">
                  <a:moveTo>
                    <a:pt x="43" y="25"/>
                  </a:moveTo>
                  <a:cubicBezTo>
                    <a:pt x="33" y="25"/>
                    <a:pt x="25" y="17"/>
                    <a:pt x="25" y="7"/>
                  </a:cubicBezTo>
                  <a:cubicBezTo>
                    <a:pt x="25" y="4"/>
                    <a:pt x="25" y="2"/>
                    <a:pt x="26" y="0"/>
                  </a:cubicBezTo>
                  <a:cubicBezTo>
                    <a:pt x="3" y="0"/>
                    <a:pt x="3" y="0"/>
                    <a:pt x="3" y="0"/>
                  </a:cubicBezTo>
                  <a:cubicBezTo>
                    <a:pt x="1" y="4"/>
                    <a:pt x="0" y="9"/>
                    <a:pt x="0" y="14"/>
                  </a:cubicBezTo>
                  <a:cubicBezTo>
                    <a:pt x="0" y="30"/>
                    <a:pt x="13" y="43"/>
                    <a:pt x="29" y="43"/>
                  </a:cubicBezTo>
                  <a:cubicBezTo>
                    <a:pt x="45" y="43"/>
                    <a:pt x="57" y="31"/>
                    <a:pt x="58" y="16"/>
                  </a:cubicBezTo>
                  <a:cubicBezTo>
                    <a:pt x="55" y="21"/>
                    <a:pt x="49" y="25"/>
                    <a:pt x="43" y="25"/>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Oval 130"/>
            <p:cNvSpPr>
              <a:spLocks noChangeArrowheads="1"/>
            </p:cNvSpPr>
            <p:nvPr userDrawn="1"/>
          </p:nvSpPr>
          <p:spPr bwMode="gray">
            <a:xfrm>
              <a:off x="9502209" y="4693615"/>
              <a:ext cx="79868" cy="77649"/>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Oval 131"/>
            <p:cNvSpPr>
              <a:spLocks noChangeArrowheads="1"/>
            </p:cNvSpPr>
            <p:nvPr userDrawn="1"/>
          </p:nvSpPr>
          <p:spPr bwMode="gray">
            <a:xfrm>
              <a:off x="9524394" y="4715800"/>
              <a:ext cx="33278" cy="332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132"/>
            <p:cNvSpPr>
              <a:spLocks noChangeArrowheads="1"/>
            </p:cNvSpPr>
            <p:nvPr userDrawn="1"/>
          </p:nvSpPr>
          <p:spPr bwMode="gray">
            <a:xfrm>
              <a:off x="8758997" y="4465105"/>
              <a:ext cx="215199" cy="5546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2" name="Rectangle 133"/>
            <p:cNvSpPr>
              <a:spLocks noChangeArrowheads="1"/>
            </p:cNvSpPr>
            <p:nvPr userDrawn="1"/>
          </p:nvSpPr>
          <p:spPr bwMode="gray">
            <a:xfrm>
              <a:off x="8758997" y="4520569"/>
              <a:ext cx="215199" cy="44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3" name="Freeform 134"/>
            <p:cNvSpPr>
              <a:spLocks/>
            </p:cNvSpPr>
            <p:nvPr userDrawn="1"/>
          </p:nvSpPr>
          <p:spPr bwMode="gray">
            <a:xfrm>
              <a:off x="8974196" y="4962059"/>
              <a:ext cx="676656" cy="297285"/>
            </a:xfrm>
            <a:custGeom>
              <a:avLst/>
              <a:gdLst>
                <a:gd name="T0" fmla="*/ 147 w 263"/>
                <a:gd name="T1" fmla="*/ 116 h 116"/>
                <a:gd name="T2" fmla="*/ 0 w 263"/>
                <a:gd name="T3" fmla="*/ 116 h 116"/>
                <a:gd name="T4" fmla="*/ 0 w 263"/>
                <a:gd name="T5" fmla="*/ 0 h 116"/>
                <a:gd name="T6" fmla="*/ 263 w 263"/>
                <a:gd name="T7" fmla="*/ 0 h 116"/>
                <a:gd name="T8" fmla="*/ 147 w 263"/>
                <a:gd name="T9" fmla="*/ 116 h 116"/>
              </a:gdLst>
              <a:ahLst/>
              <a:cxnLst>
                <a:cxn ang="0">
                  <a:pos x="T0" y="T1"/>
                </a:cxn>
                <a:cxn ang="0">
                  <a:pos x="T2" y="T3"/>
                </a:cxn>
                <a:cxn ang="0">
                  <a:pos x="T4" y="T5"/>
                </a:cxn>
                <a:cxn ang="0">
                  <a:pos x="T6" y="T7"/>
                </a:cxn>
                <a:cxn ang="0">
                  <a:pos x="T8" y="T9"/>
                </a:cxn>
              </a:cxnLst>
              <a:rect l="0" t="0" r="r" b="b"/>
              <a:pathLst>
                <a:path w="263" h="116">
                  <a:moveTo>
                    <a:pt x="147" y="116"/>
                  </a:moveTo>
                  <a:cubicBezTo>
                    <a:pt x="0" y="116"/>
                    <a:pt x="0" y="116"/>
                    <a:pt x="0" y="116"/>
                  </a:cubicBezTo>
                  <a:cubicBezTo>
                    <a:pt x="0" y="0"/>
                    <a:pt x="0" y="0"/>
                    <a:pt x="0" y="0"/>
                  </a:cubicBezTo>
                  <a:cubicBezTo>
                    <a:pt x="263" y="0"/>
                    <a:pt x="263" y="0"/>
                    <a:pt x="263" y="0"/>
                  </a:cubicBezTo>
                  <a:cubicBezTo>
                    <a:pt x="263" y="64"/>
                    <a:pt x="211" y="116"/>
                    <a:pt x="147" y="11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4" name="Freeform 135"/>
            <p:cNvSpPr>
              <a:spLocks/>
            </p:cNvSpPr>
            <p:nvPr userDrawn="1"/>
          </p:nvSpPr>
          <p:spPr bwMode="gray">
            <a:xfrm>
              <a:off x="7700751" y="5241595"/>
              <a:ext cx="1754868" cy="297285"/>
            </a:xfrm>
            <a:custGeom>
              <a:avLst/>
              <a:gdLst>
                <a:gd name="T0" fmla="*/ 565 w 682"/>
                <a:gd name="T1" fmla="*/ 116 h 116"/>
                <a:gd name="T2" fmla="*/ 682 w 682"/>
                <a:gd name="T3" fmla="*/ 0 h 116"/>
                <a:gd name="T4" fmla="*/ 0 w 682"/>
                <a:gd name="T5" fmla="*/ 0 h 116"/>
                <a:gd name="T6" fmla="*/ 196 w 682"/>
                <a:gd name="T7" fmla="*/ 116 h 116"/>
                <a:gd name="T8" fmla="*/ 565 w 682"/>
                <a:gd name="T9" fmla="*/ 116 h 116"/>
              </a:gdLst>
              <a:ahLst/>
              <a:cxnLst>
                <a:cxn ang="0">
                  <a:pos x="T0" y="T1"/>
                </a:cxn>
                <a:cxn ang="0">
                  <a:pos x="T2" y="T3"/>
                </a:cxn>
                <a:cxn ang="0">
                  <a:pos x="T4" y="T5"/>
                </a:cxn>
                <a:cxn ang="0">
                  <a:pos x="T6" y="T7"/>
                </a:cxn>
                <a:cxn ang="0">
                  <a:pos x="T8" y="T9"/>
                </a:cxn>
              </a:cxnLst>
              <a:rect l="0" t="0" r="r" b="b"/>
              <a:pathLst>
                <a:path w="682" h="116">
                  <a:moveTo>
                    <a:pt x="565" y="116"/>
                  </a:moveTo>
                  <a:cubicBezTo>
                    <a:pt x="630" y="116"/>
                    <a:pt x="682" y="64"/>
                    <a:pt x="682" y="0"/>
                  </a:cubicBezTo>
                  <a:cubicBezTo>
                    <a:pt x="0" y="0"/>
                    <a:pt x="0" y="0"/>
                    <a:pt x="0" y="0"/>
                  </a:cubicBezTo>
                  <a:cubicBezTo>
                    <a:pt x="196" y="116"/>
                    <a:pt x="196" y="116"/>
                    <a:pt x="196" y="116"/>
                  </a:cubicBezTo>
                  <a:lnTo>
                    <a:pt x="565" y="116"/>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5" name="Rectangle 136"/>
            <p:cNvSpPr>
              <a:spLocks noChangeArrowheads="1"/>
            </p:cNvSpPr>
            <p:nvPr userDrawn="1"/>
          </p:nvSpPr>
          <p:spPr bwMode="gray">
            <a:xfrm>
              <a:off x="7700751" y="5175039"/>
              <a:ext cx="1754868" cy="66556"/>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6" name="Oval 137"/>
            <p:cNvSpPr>
              <a:spLocks noChangeArrowheads="1"/>
            </p:cNvSpPr>
            <p:nvPr userDrawn="1"/>
          </p:nvSpPr>
          <p:spPr bwMode="gray">
            <a:xfrm>
              <a:off x="8250950"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7" name="Oval 138"/>
            <p:cNvSpPr>
              <a:spLocks noChangeArrowheads="1"/>
            </p:cNvSpPr>
            <p:nvPr userDrawn="1"/>
          </p:nvSpPr>
          <p:spPr bwMode="gray">
            <a:xfrm>
              <a:off x="8392937" y="5339211"/>
              <a:ext cx="79868"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8" name="Oval 139"/>
            <p:cNvSpPr>
              <a:spLocks noChangeArrowheads="1"/>
            </p:cNvSpPr>
            <p:nvPr userDrawn="1"/>
          </p:nvSpPr>
          <p:spPr bwMode="gray">
            <a:xfrm>
              <a:off x="8537142"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9" name="Rectangle 140"/>
            <p:cNvSpPr>
              <a:spLocks noChangeArrowheads="1"/>
            </p:cNvSpPr>
            <p:nvPr userDrawn="1"/>
          </p:nvSpPr>
          <p:spPr bwMode="gray">
            <a:xfrm>
              <a:off x="8330818" y="4962059"/>
              <a:ext cx="212980" cy="21298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0" name="Rectangle 141"/>
            <p:cNvSpPr>
              <a:spLocks noChangeArrowheads="1"/>
            </p:cNvSpPr>
            <p:nvPr userDrawn="1"/>
          </p:nvSpPr>
          <p:spPr bwMode="gray">
            <a:xfrm>
              <a:off x="8117838" y="4962059"/>
              <a:ext cx="212980" cy="212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1" name="Rectangle 142"/>
            <p:cNvSpPr>
              <a:spLocks noChangeArrowheads="1"/>
            </p:cNvSpPr>
            <p:nvPr userDrawn="1"/>
          </p:nvSpPr>
          <p:spPr bwMode="gray">
            <a:xfrm>
              <a:off x="8117838" y="4749079"/>
              <a:ext cx="212980"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2" name="Rectangle 143"/>
            <p:cNvSpPr>
              <a:spLocks noChangeArrowheads="1"/>
            </p:cNvSpPr>
            <p:nvPr userDrawn="1"/>
          </p:nvSpPr>
          <p:spPr bwMode="gray">
            <a:xfrm>
              <a:off x="8543798" y="4962059"/>
              <a:ext cx="215199"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3" name="Rectangle 144"/>
            <p:cNvSpPr>
              <a:spLocks noChangeArrowheads="1"/>
            </p:cNvSpPr>
            <p:nvPr userDrawn="1"/>
          </p:nvSpPr>
          <p:spPr bwMode="gray">
            <a:xfrm>
              <a:off x="8758997" y="4962059"/>
              <a:ext cx="215199"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4" name="Rectangle 145"/>
            <p:cNvSpPr>
              <a:spLocks noChangeArrowheads="1"/>
            </p:cNvSpPr>
            <p:nvPr userDrawn="1"/>
          </p:nvSpPr>
          <p:spPr bwMode="gray">
            <a:xfrm>
              <a:off x="8330818" y="4749079"/>
              <a:ext cx="212980"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5" name="Rectangle 146"/>
            <p:cNvSpPr>
              <a:spLocks noChangeArrowheads="1"/>
            </p:cNvSpPr>
            <p:nvPr userDrawn="1"/>
          </p:nvSpPr>
          <p:spPr bwMode="gray">
            <a:xfrm>
              <a:off x="8543798" y="4749079"/>
              <a:ext cx="215199" cy="21298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6" name="Rectangle 147"/>
            <p:cNvSpPr>
              <a:spLocks noChangeArrowheads="1"/>
            </p:cNvSpPr>
            <p:nvPr userDrawn="1"/>
          </p:nvSpPr>
          <p:spPr bwMode="gray">
            <a:xfrm>
              <a:off x="8829990" y="4593780"/>
              <a:ext cx="53245" cy="29728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7" name="Freeform 148"/>
            <p:cNvSpPr>
              <a:spLocks/>
            </p:cNvSpPr>
            <p:nvPr userDrawn="1"/>
          </p:nvSpPr>
          <p:spPr bwMode="gray">
            <a:xfrm>
              <a:off x="8171083" y="5476761"/>
              <a:ext cx="1135895" cy="66556"/>
            </a:xfrm>
            <a:custGeom>
              <a:avLst/>
              <a:gdLst>
                <a:gd name="T0" fmla="*/ 435 w 441"/>
                <a:gd name="T1" fmla="*/ 0 h 26"/>
                <a:gd name="T2" fmla="*/ 388 w 441"/>
                <a:gd name="T3" fmla="*/ 0 h 26"/>
                <a:gd name="T4" fmla="*/ 341 w 441"/>
                <a:gd name="T5" fmla="*/ 0 h 26"/>
                <a:gd name="T6" fmla="*/ 341 w 441"/>
                <a:gd name="T7" fmla="*/ 0 h 26"/>
                <a:gd name="T8" fmla="*/ 341 w 441"/>
                <a:gd name="T9" fmla="*/ 0 h 26"/>
                <a:gd name="T10" fmla="*/ 294 w 441"/>
                <a:gd name="T11" fmla="*/ 0 h 26"/>
                <a:gd name="T12" fmla="*/ 294 w 441"/>
                <a:gd name="T13" fmla="*/ 0 h 26"/>
                <a:gd name="T14" fmla="*/ 294 w 441"/>
                <a:gd name="T15" fmla="*/ 0 h 26"/>
                <a:gd name="T16" fmla="*/ 247 w 441"/>
                <a:gd name="T17" fmla="*/ 0 h 26"/>
                <a:gd name="T18" fmla="*/ 247 w 441"/>
                <a:gd name="T19" fmla="*/ 1 h 26"/>
                <a:gd name="T20" fmla="*/ 247 w 441"/>
                <a:gd name="T21" fmla="*/ 0 h 26"/>
                <a:gd name="T22" fmla="*/ 200 w 441"/>
                <a:gd name="T23" fmla="*/ 0 h 26"/>
                <a:gd name="T24" fmla="*/ 200 w 441"/>
                <a:gd name="T25" fmla="*/ 1 h 26"/>
                <a:gd name="T26" fmla="*/ 200 w 441"/>
                <a:gd name="T27" fmla="*/ 0 h 26"/>
                <a:gd name="T28" fmla="*/ 200 w 441"/>
                <a:gd name="T29" fmla="*/ 0 h 26"/>
                <a:gd name="T30" fmla="*/ 200 w 441"/>
                <a:gd name="T31" fmla="*/ 1 h 26"/>
                <a:gd name="T32" fmla="*/ 200 w 441"/>
                <a:gd name="T33" fmla="*/ 0 h 26"/>
                <a:gd name="T34" fmla="*/ 153 w 441"/>
                <a:gd name="T35" fmla="*/ 0 h 26"/>
                <a:gd name="T36" fmla="*/ 153 w 441"/>
                <a:gd name="T37" fmla="*/ 1 h 26"/>
                <a:gd name="T38" fmla="*/ 153 w 441"/>
                <a:gd name="T39" fmla="*/ 0 h 26"/>
                <a:gd name="T40" fmla="*/ 153 w 441"/>
                <a:gd name="T41" fmla="*/ 1 h 26"/>
                <a:gd name="T42" fmla="*/ 153 w 441"/>
                <a:gd name="T43" fmla="*/ 0 h 26"/>
                <a:gd name="T44" fmla="*/ 106 w 441"/>
                <a:gd name="T45" fmla="*/ 0 h 26"/>
                <a:gd name="T46" fmla="*/ 106 w 441"/>
                <a:gd name="T47" fmla="*/ 1 h 26"/>
                <a:gd name="T48" fmla="*/ 106 w 441"/>
                <a:gd name="T49" fmla="*/ 0 h 26"/>
                <a:gd name="T50" fmla="*/ 106 w 441"/>
                <a:gd name="T51" fmla="*/ 1 h 26"/>
                <a:gd name="T52" fmla="*/ 106 w 441"/>
                <a:gd name="T53" fmla="*/ 0 h 26"/>
                <a:gd name="T54" fmla="*/ 59 w 441"/>
                <a:gd name="T55" fmla="*/ 0 h 26"/>
                <a:gd name="T56" fmla="*/ 59 w 441"/>
                <a:gd name="T57" fmla="*/ 1 h 26"/>
                <a:gd name="T58" fmla="*/ 59 w 441"/>
                <a:gd name="T59" fmla="*/ 1 h 26"/>
                <a:gd name="T60" fmla="*/ 59 w 441"/>
                <a:gd name="T61" fmla="*/ 0 h 26"/>
                <a:gd name="T62" fmla="*/ 59 w 441"/>
                <a:gd name="T63" fmla="*/ 0 h 26"/>
                <a:gd name="T64" fmla="*/ 32 w 441"/>
                <a:gd name="T65" fmla="*/ 17 h 26"/>
                <a:gd name="T66" fmla="*/ 32 w 441"/>
                <a:gd name="T67" fmla="*/ 17 h 26"/>
                <a:gd name="T68" fmla="*/ 12 w 441"/>
                <a:gd name="T69" fmla="*/ 0 h 26"/>
                <a:gd name="T70" fmla="*/ 0 w 441"/>
                <a:gd name="T71" fmla="*/ 15 h 26"/>
                <a:gd name="T72" fmla="*/ 13 w 441"/>
                <a:gd name="T73" fmla="*/ 26 h 26"/>
                <a:gd name="T74" fmla="*/ 37 w 441"/>
                <a:gd name="T75" fmla="*/ 26 h 26"/>
                <a:gd name="T76" fmla="*/ 288 w 441"/>
                <a:gd name="T77" fmla="*/ 26 h 26"/>
                <a:gd name="T78" fmla="*/ 382 w 441"/>
                <a:gd name="T79" fmla="*/ 26 h 26"/>
                <a:gd name="T80" fmla="*/ 441 w 441"/>
                <a:gd name="T81" fmla="*/ 10 h 26"/>
                <a:gd name="T82" fmla="*/ 435 w 441"/>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1" h="26">
                  <a:moveTo>
                    <a:pt x="435" y="0"/>
                  </a:moveTo>
                  <a:cubicBezTo>
                    <a:pt x="428" y="23"/>
                    <a:pt x="395" y="23"/>
                    <a:pt x="388" y="0"/>
                  </a:cubicBezTo>
                  <a:cubicBezTo>
                    <a:pt x="382" y="20"/>
                    <a:pt x="343" y="26"/>
                    <a:pt x="341" y="0"/>
                  </a:cubicBezTo>
                  <a:cubicBezTo>
                    <a:pt x="341" y="0"/>
                    <a:pt x="341" y="0"/>
                    <a:pt x="341" y="0"/>
                  </a:cubicBezTo>
                  <a:cubicBezTo>
                    <a:pt x="341" y="0"/>
                    <a:pt x="341" y="0"/>
                    <a:pt x="341" y="0"/>
                  </a:cubicBezTo>
                  <a:cubicBezTo>
                    <a:pt x="334" y="23"/>
                    <a:pt x="301" y="23"/>
                    <a:pt x="294" y="0"/>
                  </a:cubicBezTo>
                  <a:cubicBezTo>
                    <a:pt x="294" y="0"/>
                    <a:pt x="294" y="0"/>
                    <a:pt x="294" y="0"/>
                  </a:cubicBezTo>
                  <a:cubicBezTo>
                    <a:pt x="294" y="0"/>
                    <a:pt x="294" y="0"/>
                    <a:pt x="294" y="0"/>
                  </a:cubicBezTo>
                  <a:cubicBezTo>
                    <a:pt x="287" y="23"/>
                    <a:pt x="254" y="23"/>
                    <a:pt x="247" y="0"/>
                  </a:cubicBezTo>
                  <a:cubicBezTo>
                    <a:pt x="247" y="1"/>
                    <a:pt x="247" y="1"/>
                    <a:pt x="247" y="1"/>
                  </a:cubicBezTo>
                  <a:cubicBezTo>
                    <a:pt x="247" y="0"/>
                    <a:pt x="247" y="0"/>
                    <a:pt x="247" y="0"/>
                  </a:cubicBezTo>
                  <a:cubicBezTo>
                    <a:pt x="240" y="23"/>
                    <a:pt x="207" y="23"/>
                    <a:pt x="200" y="0"/>
                  </a:cubicBezTo>
                  <a:cubicBezTo>
                    <a:pt x="200" y="1"/>
                    <a:pt x="200" y="1"/>
                    <a:pt x="200" y="1"/>
                  </a:cubicBezTo>
                  <a:cubicBezTo>
                    <a:pt x="200" y="0"/>
                    <a:pt x="200" y="0"/>
                    <a:pt x="200" y="0"/>
                  </a:cubicBezTo>
                  <a:cubicBezTo>
                    <a:pt x="200" y="0"/>
                    <a:pt x="200" y="0"/>
                    <a:pt x="200" y="0"/>
                  </a:cubicBezTo>
                  <a:cubicBezTo>
                    <a:pt x="200" y="1"/>
                    <a:pt x="200" y="1"/>
                    <a:pt x="200" y="1"/>
                  </a:cubicBezTo>
                  <a:cubicBezTo>
                    <a:pt x="200" y="1"/>
                    <a:pt x="200" y="1"/>
                    <a:pt x="200" y="0"/>
                  </a:cubicBezTo>
                  <a:cubicBezTo>
                    <a:pt x="193" y="23"/>
                    <a:pt x="160" y="23"/>
                    <a:pt x="153" y="0"/>
                  </a:cubicBezTo>
                  <a:cubicBezTo>
                    <a:pt x="153" y="1"/>
                    <a:pt x="153" y="1"/>
                    <a:pt x="153" y="1"/>
                  </a:cubicBezTo>
                  <a:cubicBezTo>
                    <a:pt x="153" y="0"/>
                    <a:pt x="153" y="0"/>
                    <a:pt x="153" y="0"/>
                  </a:cubicBezTo>
                  <a:cubicBezTo>
                    <a:pt x="153" y="1"/>
                    <a:pt x="153" y="1"/>
                    <a:pt x="153" y="1"/>
                  </a:cubicBezTo>
                  <a:cubicBezTo>
                    <a:pt x="153" y="1"/>
                    <a:pt x="153" y="1"/>
                    <a:pt x="153" y="0"/>
                  </a:cubicBezTo>
                  <a:cubicBezTo>
                    <a:pt x="146" y="22"/>
                    <a:pt x="113" y="23"/>
                    <a:pt x="106" y="0"/>
                  </a:cubicBezTo>
                  <a:cubicBezTo>
                    <a:pt x="106" y="0"/>
                    <a:pt x="106" y="1"/>
                    <a:pt x="106" y="1"/>
                  </a:cubicBezTo>
                  <a:cubicBezTo>
                    <a:pt x="106" y="1"/>
                    <a:pt x="106" y="1"/>
                    <a:pt x="106" y="0"/>
                  </a:cubicBezTo>
                  <a:cubicBezTo>
                    <a:pt x="106" y="1"/>
                    <a:pt x="106" y="1"/>
                    <a:pt x="106" y="1"/>
                  </a:cubicBezTo>
                  <a:cubicBezTo>
                    <a:pt x="106" y="0"/>
                    <a:pt x="106" y="0"/>
                    <a:pt x="106" y="0"/>
                  </a:cubicBezTo>
                  <a:cubicBezTo>
                    <a:pt x="99" y="23"/>
                    <a:pt x="66" y="23"/>
                    <a:pt x="59" y="0"/>
                  </a:cubicBezTo>
                  <a:cubicBezTo>
                    <a:pt x="59" y="1"/>
                    <a:pt x="59" y="1"/>
                    <a:pt x="59" y="1"/>
                  </a:cubicBezTo>
                  <a:cubicBezTo>
                    <a:pt x="59" y="1"/>
                    <a:pt x="59" y="1"/>
                    <a:pt x="59" y="1"/>
                  </a:cubicBezTo>
                  <a:cubicBezTo>
                    <a:pt x="59" y="0"/>
                    <a:pt x="59" y="0"/>
                    <a:pt x="59" y="0"/>
                  </a:cubicBezTo>
                  <a:cubicBezTo>
                    <a:pt x="59" y="0"/>
                    <a:pt x="59" y="0"/>
                    <a:pt x="59" y="0"/>
                  </a:cubicBezTo>
                  <a:cubicBezTo>
                    <a:pt x="56" y="12"/>
                    <a:pt x="44" y="19"/>
                    <a:pt x="32" y="17"/>
                  </a:cubicBezTo>
                  <a:cubicBezTo>
                    <a:pt x="32" y="17"/>
                    <a:pt x="32" y="17"/>
                    <a:pt x="32" y="17"/>
                  </a:cubicBezTo>
                  <a:cubicBezTo>
                    <a:pt x="23" y="16"/>
                    <a:pt x="15" y="9"/>
                    <a:pt x="12" y="0"/>
                  </a:cubicBezTo>
                  <a:cubicBezTo>
                    <a:pt x="10" y="7"/>
                    <a:pt x="6" y="12"/>
                    <a:pt x="0" y="15"/>
                  </a:cubicBezTo>
                  <a:cubicBezTo>
                    <a:pt x="13" y="26"/>
                    <a:pt x="13" y="26"/>
                    <a:pt x="13" y="26"/>
                  </a:cubicBezTo>
                  <a:cubicBezTo>
                    <a:pt x="37" y="26"/>
                    <a:pt x="37" y="26"/>
                    <a:pt x="37" y="26"/>
                  </a:cubicBezTo>
                  <a:cubicBezTo>
                    <a:pt x="288" y="26"/>
                    <a:pt x="288" y="26"/>
                    <a:pt x="288" y="26"/>
                  </a:cubicBezTo>
                  <a:cubicBezTo>
                    <a:pt x="382" y="26"/>
                    <a:pt x="382" y="26"/>
                    <a:pt x="382" y="26"/>
                  </a:cubicBezTo>
                  <a:cubicBezTo>
                    <a:pt x="404" y="26"/>
                    <a:pt x="423" y="20"/>
                    <a:pt x="441" y="10"/>
                  </a:cubicBezTo>
                  <a:cubicBezTo>
                    <a:pt x="438" y="7"/>
                    <a:pt x="436" y="4"/>
                    <a:pt x="435" y="0"/>
                  </a:cubicBezTo>
                  <a:close/>
                </a:path>
              </a:pathLst>
            </a:cu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8" name="Freeform 149"/>
            <p:cNvSpPr>
              <a:spLocks/>
            </p:cNvSpPr>
            <p:nvPr userDrawn="1"/>
          </p:nvSpPr>
          <p:spPr bwMode="gray">
            <a:xfrm>
              <a:off x="10560454" y="2714673"/>
              <a:ext cx="97616" cy="341656"/>
            </a:xfrm>
            <a:custGeom>
              <a:avLst/>
              <a:gdLst>
                <a:gd name="T0" fmla="*/ 44 w 44"/>
                <a:gd name="T1" fmla="*/ 154 h 154"/>
                <a:gd name="T2" fmla="*/ 0 w 44"/>
                <a:gd name="T3" fmla="*/ 154 h 154"/>
                <a:gd name="T4" fmla="*/ 22 w 44"/>
                <a:gd name="T5" fmla="*/ 0 h 154"/>
                <a:gd name="T6" fmla="*/ 44 w 44"/>
                <a:gd name="T7" fmla="*/ 154 h 154"/>
              </a:gdLst>
              <a:ahLst/>
              <a:cxnLst>
                <a:cxn ang="0">
                  <a:pos x="T0" y="T1"/>
                </a:cxn>
                <a:cxn ang="0">
                  <a:pos x="T2" y="T3"/>
                </a:cxn>
                <a:cxn ang="0">
                  <a:pos x="T4" y="T5"/>
                </a:cxn>
                <a:cxn ang="0">
                  <a:pos x="T6" y="T7"/>
                </a:cxn>
              </a:cxnLst>
              <a:rect l="0" t="0" r="r" b="b"/>
              <a:pathLst>
                <a:path w="44" h="154">
                  <a:moveTo>
                    <a:pt x="44" y="154"/>
                  </a:moveTo>
                  <a:lnTo>
                    <a:pt x="0" y="154"/>
                  </a:lnTo>
                  <a:lnTo>
                    <a:pt x="22" y="0"/>
                  </a:lnTo>
                  <a:lnTo>
                    <a:pt x="44" y="15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89" name="Freeform 150"/>
            <p:cNvSpPr>
              <a:spLocks/>
            </p:cNvSpPr>
            <p:nvPr userDrawn="1"/>
          </p:nvSpPr>
          <p:spPr bwMode="gray">
            <a:xfrm>
              <a:off x="10436216" y="3160601"/>
              <a:ext cx="346093" cy="953974"/>
            </a:xfrm>
            <a:custGeom>
              <a:avLst/>
              <a:gdLst>
                <a:gd name="T0" fmla="*/ 128 w 134"/>
                <a:gd name="T1" fmla="*/ 0 h 372"/>
                <a:gd name="T2" fmla="*/ 117 w 134"/>
                <a:gd name="T3" fmla="*/ 0 h 372"/>
                <a:gd name="T4" fmla="*/ 16 w 134"/>
                <a:gd name="T5" fmla="*/ 0 h 372"/>
                <a:gd name="T6" fmla="*/ 6 w 134"/>
                <a:gd name="T7" fmla="*/ 0 h 372"/>
                <a:gd name="T8" fmla="*/ 0 w 134"/>
                <a:gd name="T9" fmla="*/ 5 h 372"/>
                <a:gd name="T10" fmla="*/ 0 w 134"/>
                <a:gd name="T11" fmla="*/ 372 h 372"/>
                <a:gd name="T12" fmla="*/ 16 w 134"/>
                <a:gd name="T13" fmla="*/ 372 h 372"/>
                <a:gd name="T14" fmla="*/ 117 w 134"/>
                <a:gd name="T15" fmla="*/ 372 h 372"/>
                <a:gd name="T16" fmla="*/ 134 w 134"/>
                <a:gd name="T17" fmla="*/ 372 h 372"/>
                <a:gd name="T18" fmla="*/ 134 w 134"/>
                <a:gd name="T19" fmla="*/ 5 h 372"/>
                <a:gd name="T20" fmla="*/ 128 w 134"/>
                <a:gd name="T2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372">
                  <a:moveTo>
                    <a:pt x="128" y="0"/>
                  </a:moveTo>
                  <a:cubicBezTo>
                    <a:pt x="117" y="0"/>
                    <a:pt x="117" y="0"/>
                    <a:pt x="117" y="0"/>
                  </a:cubicBezTo>
                  <a:cubicBezTo>
                    <a:pt x="16" y="0"/>
                    <a:pt x="16" y="0"/>
                    <a:pt x="16" y="0"/>
                  </a:cubicBezTo>
                  <a:cubicBezTo>
                    <a:pt x="6" y="0"/>
                    <a:pt x="6" y="0"/>
                    <a:pt x="6" y="0"/>
                  </a:cubicBezTo>
                  <a:cubicBezTo>
                    <a:pt x="3" y="0"/>
                    <a:pt x="0" y="2"/>
                    <a:pt x="0" y="5"/>
                  </a:cubicBezTo>
                  <a:cubicBezTo>
                    <a:pt x="0" y="372"/>
                    <a:pt x="0" y="372"/>
                    <a:pt x="0" y="372"/>
                  </a:cubicBezTo>
                  <a:cubicBezTo>
                    <a:pt x="16" y="372"/>
                    <a:pt x="16" y="372"/>
                    <a:pt x="16" y="372"/>
                  </a:cubicBezTo>
                  <a:cubicBezTo>
                    <a:pt x="117" y="372"/>
                    <a:pt x="117" y="372"/>
                    <a:pt x="117" y="372"/>
                  </a:cubicBezTo>
                  <a:cubicBezTo>
                    <a:pt x="134" y="372"/>
                    <a:pt x="134" y="372"/>
                    <a:pt x="134" y="372"/>
                  </a:cubicBezTo>
                  <a:cubicBezTo>
                    <a:pt x="134" y="5"/>
                    <a:pt x="134" y="5"/>
                    <a:pt x="134" y="5"/>
                  </a:cubicBezTo>
                  <a:cubicBezTo>
                    <a:pt x="134" y="2"/>
                    <a:pt x="131" y="0"/>
                    <a:pt x="1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0" name="Freeform 151"/>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1" name="Freeform 152"/>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2" name="Rectangle 153"/>
            <p:cNvSpPr>
              <a:spLocks noChangeArrowheads="1"/>
            </p:cNvSpPr>
            <p:nvPr userDrawn="1"/>
          </p:nvSpPr>
          <p:spPr bwMode="gray">
            <a:xfrm>
              <a:off x="10482805"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2" name="Rectangle 154"/>
            <p:cNvSpPr>
              <a:spLocks noChangeArrowheads="1"/>
            </p:cNvSpPr>
            <p:nvPr userDrawn="1"/>
          </p:nvSpPr>
          <p:spPr bwMode="gray">
            <a:xfrm>
              <a:off x="10520521"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3" name="Rectangle 155"/>
            <p:cNvSpPr>
              <a:spLocks noChangeArrowheads="1"/>
            </p:cNvSpPr>
            <p:nvPr userDrawn="1"/>
          </p:nvSpPr>
          <p:spPr bwMode="gray">
            <a:xfrm>
              <a:off x="1056045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4" name="Rectangle 156"/>
            <p:cNvSpPr>
              <a:spLocks noChangeArrowheads="1"/>
            </p:cNvSpPr>
            <p:nvPr userDrawn="1"/>
          </p:nvSpPr>
          <p:spPr bwMode="gray">
            <a:xfrm>
              <a:off x="10598170"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5" name="Rectangle 157"/>
            <p:cNvSpPr>
              <a:spLocks noChangeArrowheads="1"/>
            </p:cNvSpPr>
            <p:nvPr userDrawn="1"/>
          </p:nvSpPr>
          <p:spPr bwMode="gray">
            <a:xfrm>
              <a:off x="1063810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6" name="Rectangle 158"/>
            <p:cNvSpPr>
              <a:spLocks noChangeArrowheads="1"/>
            </p:cNvSpPr>
            <p:nvPr userDrawn="1"/>
          </p:nvSpPr>
          <p:spPr bwMode="gray">
            <a:xfrm>
              <a:off x="10673600"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7" name="Rectangle 159"/>
            <p:cNvSpPr>
              <a:spLocks noChangeArrowheads="1"/>
            </p:cNvSpPr>
            <p:nvPr userDrawn="1"/>
          </p:nvSpPr>
          <p:spPr bwMode="gray">
            <a:xfrm>
              <a:off x="10711315" y="3222720"/>
              <a:ext cx="24404"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8" name="Freeform 160"/>
            <p:cNvSpPr>
              <a:spLocks noEditPoints="1"/>
            </p:cNvSpPr>
            <p:nvPr userDrawn="1"/>
          </p:nvSpPr>
          <p:spPr bwMode="gray">
            <a:xfrm>
              <a:off x="10028004" y="3153945"/>
              <a:ext cx="412649" cy="958411"/>
            </a:xfrm>
            <a:custGeom>
              <a:avLst/>
              <a:gdLst>
                <a:gd name="T0" fmla="*/ 170 w 186"/>
                <a:gd name="T1" fmla="*/ 65 h 432"/>
                <a:gd name="T2" fmla="*/ 96 w 186"/>
                <a:gd name="T3" fmla="*/ 24 h 432"/>
                <a:gd name="T4" fmla="*/ 89 w 186"/>
                <a:gd name="T5" fmla="*/ 0 h 432"/>
                <a:gd name="T6" fmla="*/ 15 w 186"/>
                <a:gd name="T7" fmla="*/ 65 h 432"/>
                <a:gd name="T8" fmla="*/ 185 w 186"/>
                <a:gd name="T9" fmla="*/ 432 h 432"/>
                <a:gd name="T10" fmla="*/ 137 w 186"/>
                <a:gd name="T11" fmla="*/ 137 h 432"/>
                <a:gd name="T12" fmla="*/ 137 w 186"/>
                <a:gd name="T13" fmla="*/ 165 h 432"/>
                <a:gd name="T14" fmla="*/ 117 w 186"/>
                <a:gd name="T15" fmla="*/ 211 h 432"/>
                <a:gd name="T16" fmla="*/ 117 w 186"/>
                <a:gd name="T17" fmla="*/ 211 h 432"/>
                <a:gd name="T18" fmla="*/ 117 w 186"/>
                <a:gd name="T19" fmla="*/ 294 h 432"/>
                <a:gd name="T20" fmla="*/ 36 w 186"/>
                <a:gd name="T21" fmla="*/ 137 h 432"/>
                <a:gd name="T22" fmla="*/ 36 w 186"/>
                <a:gd name="T23" fmla="*/ 165 h 432"/>
                <a:gd name="T24" fmla="*/ 16 w 186"/>
                <a:gd name="T25" fmla="*/ 211 h 432"/>
                <a:gd name="T26" fmla="*/ 16 w 186"/>
                <a:gd name="T27" fmla="*/ 211 h 432"/>
                <a:gd name="T28" fmla="*/ 16 w 186"/>
                <a:gd name="T29" fmla="*/ 294 h 432"/>
                <a:gd name="T30" fmla="*/ 36 w 186"/>
                <a:gd name="T31" fmla="*/ 340 h 432"/>
                <a:gd name="T32" fmla="*/ 16 w 186"/>
                <a:gd name="T33" fmla="*/ 420 h 432"/>
                <a:gd name="T34" fmla="*/ 38 w 186"/>
                <a:gd name="T35" fmla="*/ 420 h 432"/>
                <a:gd name="T36" fmla="*/ 38 w 186"/>
                <a:gd name="T37" fmla="*/ 420 h 432"/>
                <a:gd name="T38" fmla="*/ 52 w 186"/>
                <a:gd name="T39" fmla="*/ 368 h 432"/>
                <a:gd name="T40" fmla="*/ 60 w 186"/>
                <a:gd name="T41" fmla="*/ 368 h 432"/>
                <a:gd name="T42" fmla="*/ 49 w 186"/>
                <a:gd name="T43" fmla="*/ 340 h 432"/>
                <a:gd name="T44" fmla="*/ 69 w 186"/>
                <a:gd name="T45" fmla="*/ 294 h 432"/>
                <a:gd name="T46" fmla="*/ 69 w 186"/>
                <a:gd name="T47" fmla="*/ 294 h 432"/>
                <a:gd name="T48" fmla="*/ 69 w 186"/>
                <a:gd name="T49" fmla="*/ 211 h 432"/>
                <a:gd name="T50" fmla="*/ 49 w 186"/>
                <a:gd name="T51" fmla="*/ 165 h 432"/>
                <a:gd name="T52" fmla="*/ 49 w 186"/>
                <a:gd name="T53" fmla="*/ 137 h 432"/>
                <a:gd name="T54" fmla="*/ 82 w 186"/>
                <a:gd name="T55" fmla="*/ 420 h 432"/>
                <a:gd name="T56" fmla="*/ 82 w 186"/>
                <a:gd name="T57" fmla="*/ 420 h 432"/>
                <a:gd name="T58" fmla="*/ 96 w 186"/>
                <a:gd name="T59" fmla="*/ 368 h 432"/>
                <a:gd name="T60" fmla="*/ 83 w 186"/>
                <a:gd name="T61" fmla="*/ 305 h 432"/>
                <a:gd name="T62" fmla="*/ 83 w 186"/>
                <a:gd name="T63" fmla="*/ 294 h 432"/>
                <a:gd name="T64" fmla="*/ 103 w 186"/>
                <a:gd name="T65" fmla="*/ 248 h 432"/>
                <a:gd name="T66" fmla="*/ 103 w 186"/>
                <a:gd name="T67" fmla="*/ 248 h 432"/>
                <a:gd name="T68" fmla="*/ 103 w 186"/>
                <a:gd name="T69" fmla="*/ 165 h 432"/>
                <a:gd name="T70" fmla="*/ 83 w 186"/>
                <a:gd name="T71" fmla="*/ 100 h 432"/>
                <a:gd name="T72" fmla="*/ 104 w 186"/>
                <a:gd name="T73" fmla="*/ 420 h 432"/>
                <a:gd name="T74" fmla="*/ 117 w 186"/>
                <a:gd name="T75" fmla="*/ 305 h 432"/>
                <a:gd name="T76" fmla="*/ 117 w 186"/>
                <a:gd name="T77" fmla="*/ 305 h 432"/>
                <a:gd name="T78" fmla="*/ 126 w 186"/>
                <a:gd name="T79" fmla="*/ 368 h 432"/>
                <a:gd name="T80" fmla="*/ 133 w 186"/>
                <a:gd name="T81" fmla="*/ 368 h 432"/>
                <a:gd name="T82" fmla="*/ 148 w 186"/>
                <a:gd name="T83" fmla="*/ 420 h 432"/>
                <a:gd name="T84" fmla="*/ 170 w 186"/>
                <a:gd name="T85" fmla="*/ 420 h 432"/>
                <a:gd name="T86" fmla="*/ 170 w 186"/>
                <a:gd name="T87" fmla="*/ 420 h 432"/>
                <a:gd name="T88" fmla="*/ 170 w 186"/>
                <a:gd name="T89" fmla="*/ 305 h 432"/>
                <a:gd name="T90" fmla="*/ 150 w 186"/>
                <a:gd name="T91" fmla="*/ 257 h 432"/>
                <a:gd name="T92" fmla="*/ 150 w 186"/>
                <a:gd name="T93" fmla="*/ 248 h 432"/>
                <a:gd name="T94" fmla="*/ 170 w 186"/>
                <a:gd name="T95" fmla="*/ 202 h 432"/>
                <a:gd name="T96" fmla="*/ 170 w 186"/>
                <a:gd name="T97" fmla="*/ 202 h 432"/>
                <a:gd name="T98" fmla="*/ 170 w 186"/>
                <a:gd name="T9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6" h="432">
                  <a:moveTo>
                    <a:pt x="185" y="93"/>
                  </a:moveTo>
                  <a:lnTo>
                    <a:pt x="186" y="80"/>
                  </a:lnTo>
                  <a:lnTo>
                    <a:pt x="170" y="80"/>
                  </a:lnTo>
                  <a:lnTo>
                    <a:pt x="170" y="65"/>
                  </a:lnTo>
                  <a:lnTo>
                    <a:pt x="154" y="65"/>
                  </a:lnTo>
                  <a:lnTo>
                    <a:pt x="154" y="51"/>
                  </a:lnTo>
                  <a:lnTo>
                    <a:pt x="96" y="51"/>
                  </a:lnTo>
                  <a:lnTo>
                    <a:pt x="96" y="24"/>
                  </a:lnTo>
                  <a:lnTo>
                    <a:pt x="125" y="24"/>
                  </a:lnTo>
                  <a:lnTo>
                    <a:pt x="96" y="6"/>
                  </a:lnTo>
                  <a:lnTo>
                    <a:pt x="96" y="0"/>
                  </a:lnTo>
                  <a:lnTo>
                    <a:pt x="89" y="0"/>
                  </a:lnTo>
                  <a:lnTo>
                    <a:pt x="89" y="51"/>
                  </a:lnTo>
                  <a:lnTo>
                    <a:pt x="31" y="51"/>
                  </a:lnTo>
                  <a:lnTo>
                    <a:pt x="31" y="65"/>
                  </a:lnTo>
                  <a:lnTo>
                    <a:pt x="15" y="65"/>
                  </a:lnTo>
                  <a:lnTo>
                    <a:pt x="15" y="80"/>
                  </a:lnTo>
                  <a:lnTo>
                    <a:pt x="0" y="80"/>
                  </a:lnTo>
                  <a:lnTo>
                    <a:pt x="0" y="432"/>
                  </a:lnTo>
                  <a:lnTo>
                    <a:pt x="185" y="432"/>
                  </a:lnTo>
                  <a:lnTo>
                    <a:pt x="185" y="93"/>
                  </a:lnTo>
                  <a:close/>
                  <a:moveTo>
                    <a:pt x="117" y="100"/>
                  </a:moveTo>
                  <a:lnTo>
                    <a:pt x="137" y="100"/>
                  </a:lnTo>
                  <a:lnTo>
                    <a:pt x="137" y="137"/>
                  </a:lnTo>
                  <a:lnTo>
                    <a:pt x="117" y="137"/>
                  </a:lnTo>
                  <a:lnTo>
                    <a:pt x="117" y="100"/>
                  </a:lnTo>
                  <a:close/>
                  <a:moveTo>
                    <a:pt x="117" y="165"/>
                  </a:moveTo>
                  <a:lnTo>
                    <a:pt x="137" y="165"/>
                  </a:lnTo>
                  <a:lnTo>
                    <a:pt x="137" y="202"/>
                  </a:lnTo>
                  <a:lnTo>
                    <a:pt x="117" y="202"/>
                  </a:lnTo>
                  <a:lnTo>
                    <a:pt x="117" y="165"/>
                  </a:lnTo>
                  <a:close/>
                  <a:moveTo>
                    <a:pt x="117" y="211"/>
                  </a:moveTo>
                  <a:lnTo>
                    <a:pt x="137" y="211"/>
                  </a:lnTo>
                  <a:lnTo>
                    <a:pt x="137" y="248"/>
                  </a:lnTo>
                  <a:lnTo>
                    <a:pt x="117" y="248"/>
                  </a:lnTo>
                  <a:lnTo>
                    <a:pt x="117" y="211"/>
                  </a:lnTo>
                  <a:close/>
                  <a:moveTo>
                    <a:pt x="117" y="257"/>
                  </a:moveTo>
                  <a:lnTo>
                    <a:pt x="137" y="257"/>
                  </a:lnTo>
                  <a:lnTo>
                    <a:pt x="137" y="294"/>
                  </a:lnTo>
                  <a:lnTo>
                    <a:pt x="117" y="294"/>
                  </a:lnTo>
                  <a:lnTo>
                    <a:pt x="117" y="257"/>
                  </a:lnTo>
                  <a:close/>
                  <a:moveTo>
                    <a:pt x="16" y="100"/>
                  </a:moveTo>
                  <a:lnTo>
                    <a:pt x="36" y="100"/>
                  </a:lnTo>
                  <a:lnTo>
                    <a:pt x="36" y="137"/>
                  </a:lnTo>
                  <a:lnTo>
                    <a:pt x="16" y="137"/>
                  </a:lnTo>
                  <a:lnTo>
                    <a:pt x="16" y="100"/>
                  </a:lnTo>
                  <a:close/>
                  <a:moveTo>
                    <a:pt x="16" y="165"/>
                  </a:moveTo>
                  <a:lnTo>
                    <a:pt x="36" y="165"/>
                  </a:lnTo>
                  <a:lnTo>
                    <a:pt x="36" y="202"/>
                  </a:lnTo>
                  <a:lnTo>
                    <a:pt x="16" y="202"/>
                  </a:lnTo>
                  <a:lnTo>
                    <a:pt x="16" y="165"/>
                  </a:lnTo>
                  <a:close/>
                  <a:moveTo>
                    <a:pt x="16" y="211"/>
                  </a:moveTo>
                  <a:lnTo>
                    <a:pt x="36" y="211"/>
                  </a:lnTo>
                  <a:lnTo>
                    <a:pt x="36" y="248"/>
                  </a:lnTo>
                  <a:lnTo>
                    <a:pt x="16" y="248"/>
                  </a:lnTo>
                  <a:lnTo>
                    <a:pt x="16" y="211"/>
                  </a:lnTo>
                  <a:close/>
                  <a:moveTo>
                    <a:pt x="16" y="257"/>
                  </a:moveTo>
                  <a:lnTo>
                    <a:pt x="36" y="257"/>
                  </a:lnTo>
                  <a:lnTo>
                    <a:pt x="36" y="294"/>
                  </a:lnTo>
                  <a:lnTo>
                    <a:pt x="16" y="294"/>
                  </a:lnTo>
                  <a:lnTo>
                    <a:pt x="16" y="257"/>
                  </a:lnTo>
                  <a:close/>
                  <a:moveTo>
                    <a:pt x="16" y="305"/>
                  </a:moveTo>
                  <a:lnTo>
                    <a:pt x="36" y="305"/>
                  </a:lnTo>
                  <a:lnTo>
                    <a:pt x="36" y="340"/>
                  </a:lnTo>
                  <a:lnTo>
                    <a:pt x="16" y="340"/>
                  </a:lnTo>
                  <a:lnTo>
                    <a:pt x="16" y="305"/>
                  </a:lnTo>
                  <a:close/>
                  <a:moveTo>
                    <a:pt x="23" y="420"/>
                  </a:moveTo>
                  <a:lnTo>
                    <a:pt x="16" y="420"/>
                  </a:lnTo>
                  <a:lnTo>
                    <a:pt x="16" y="368"/>
                  </a:lnTo>
                  <a:lnTo>
                    <a:pt x="23" y="368"/>
                  </a:lnTo>
                  <a:lnTo>
                    <a:pt x="23" y="420"/>
                  </a:lnTo>
                  <a:close/>
                  <a:moveTo>
                    <a:pt x="38" y="420"/>
                  </a:moveTo>
                  <a:lnTo>
                    <a:pt x="30" y="420"/>
                  </a:lnTo>
                  <a:lnTo>
                    <a:pt x="30" y="368"/>
                  </a:lnTo>
                  <a:lnTo>
                    <a:pt x="38" y="368"/>
                  </a:lnTo>
                  <a:lnTo>
                    <a:pt x="38" y="420"/>
                  </a:lnTo>
                  <a:close/>
                  <a:moveTo>
                    <a:pt x="52" y="420"/>
                  </a:moveTo>
                  <a:lnTo>
                    <a:pt x="45" y="420"/>
                  </a:lnTo>
                  <a:lnTo>
                    <a:pt x="45" y="368"/>
                  </a:lnTo>
                  <a:lnTo>
                    <a:pt x="52" y="368"/>
                  </a:lnTo>
                  <a:lnTo>
                    <a:pt x="52" y="420"/>
                  </a:lnTo>
                  <a:close/>
                  <a:moveTo>
                    <a:pt x="67" y="420"/>
                  </a:moveTo>
                  <a:lnTo>
                    <a:pt x="60" y="420"/>
                  </a:lnTo>
                  <a:lnTo>
                    <a:pt x="60" y="368"/>
                  </a:lnTo>
                  <a:lnTo>
                    <a:pt x="67" y="368"/>
                  </a:lnTo>
                  <a:lnTo>
                    <a:pt x="67" y="420"/>
                  </a:lnTo>
                  <a:close/>
                  <a:moveTo>
                    <a:pt x="69" y="340"/>
                  </a:moveTo>
                  <a:lnTo>
                    <a:pt x="49" y="340"/>
                  </a:lnTo>
                  <a:lnTo>
                    <a:pt x="49" y="305"/>
                  </a:lnTo>
                  <a:lnTo>
                    <a:pt x="69" y="305"/>
                  </a:lnTo>
                  <a:lnTo>
                    <a:pt x="69" y="340"/>
                  </a:lnTo>
                  <a:close/>
                  <a:moveTo>
                    <a:pt x="69" y="294"/>
                  </a:moveTo>
                  <a:lnTo>
                    <a:pt x="49" y="294"/>
                  </a:lnTo>
                  <a:lnTo>
                    <a:pt x="49" y="257"/>
                  </a:lnTo>
                  <a:lnTo>
                    <a:pt x="69" y="257"/>
                  </a:lnTo>
                  <a:lnTo>
                    <a:pt x="69" y="294"/>
                  </a:lnTo>
                  <a:close/>
                  <a:moveTo>
                    <a:pt x="69" y="248"/>
                  </a:moveTo>
                  <a:lnTo>
                    <a:pt x="49" y="248"/>
                  </a:lnTo>
                  <a:lnTo>
                    <a:pt x="49" y="211"/>
                  </a:lnTo>
                  <a:lnTo>
                    <a:pt x="69" y="211"/>
                  </a:lnTo>
                  <a:lnTo>
                    <a:pt x="69" y="248"/>
                  </a:lnTo>
                  <a:close/>
                  <a:moveTo>
                    <a:pt x="69" y="202"/>
                  </a:moveTo>
                  <a:lnTo>
                    <a:pt x="49" y="202"/>
                  </a:lnTo>
                  <a:lnTo>
                    <a:pt x="49" y="165"/>
                  </a:lnTo>
                  <a:lnTo>
                    <a:pt x="69" y="165"/>
                  </a:lnTo>
                  <a:lnTo>
                    <a:pt x="69" y="202"/>
                  </a:lnTo>
                  <a:close/>
                  <a:moveTo>
                    <a:pt x="69" y="137"/>
                  </a:moveTo>
                  <a:lnTo>
                    <a:pt x="49" y="137"/>
                  </a:lnTo>
                  <a:lnTo>
                    <a:pt x="49" y="100"/>
                  </a:lnTo>
                  <a:lnTo>
                    <a:pt x="69" y="100"/>
                  </a:lnTo>
                  <a:lnTo>
                    <a:pt x="69" y="137"/>
                  </a:lnTo>
                  <a:close/>
                  <a:moveTo>
                    <a:pt x="82" y="420"/>
                  </a:moveTo>
                  <a:lnTo>
                    <a:pt x="74" y="420"/>
                  </a:lnTo>
                  <a:lnTo>
                    <a:pt x="74" y="368"/>
                  </a:lnTo>
                  <a:lnTo>
                    <a:pt x="82" y="368"/>
                  </a:lnTo>
                  <a:lnTo>
                    <a:pt x="82" y="420"/>
                  </a:lnTo>
                  <a:close/>
                  <a:moveTo>
                    <a:pt x="96" y="420"/>
                  </a:moveTo>
                  <a:lnTo>
                    <a:pt x="89" y="420"/>
                  </a:lnTo>
                  <a:lnTo>
                    <a:pt x="89" y="368"/>
                  </a:lnTo>
                  <a:lnTo>
                    <a:pt x="96" y="368"/>
                  </a:lnTo>
                  <a:lnTo>
                    <a:pt x="96" y="420"/>
                  </a:lnTo>
                  <a:close/>
                  <a:moveTo>
                    <a:pt x="103" y="340"/>
                  </a:moveTo>
                  <a:lnTo>
                    <a:pt x="83" y="340"/>
                  </a:lnTo>
                  <a:lnTo>
                    <a:pt x="83" y="305"/>
                  </a:lnTo>
                  <a:lnTo>
                    <a:pt x="103" y="305"/>
                  </a:lnTo>
                  <a:lnTo>
                    <a:pt x="103" y="340"/>
                  </a:lnTo>
                  <a:close/>
                  <a:moveTo>
                    <a:pt x="103" y="294"/>
                  </a:moveTo>
                  <a:lnTo>
                    <a:pt x="83" y="294"/>
                  </a:lnTo>
                  <a:lnTo>
                    <a:pt x="83" y="257"/>
                  </a:lnTo>
                  <a:lnTo>
                    <a:pt x="103" y="257"/>
                  </a:lnTo>
                  <a:lnTo>
                    <a:pt x="103" y="294"/>
                  </a:lnTo>
                  <a:close/>
                  <a:moveTo>
                    <a:pt x="103" y="248"/>
                  </a:moveTo>
                  <a:lnTo>
                    <a:pt x="83" y="248"/>
                  </a:lnTo>
                  <a:lnTo>
                    <a:pt x="83" y="211"/>
                  </a:lnTo>
                  <a:lnTo>
                    <a:pt x="103" y="211"/>
                  </a:lnTo>
                  <a:lnTo>
                    <a:pt x="103" y="248"/>
                  </a:lnTo>
                  <a:close/>
                  <a:moveTo>
                    <a:pt x="103" y="202"/>
                  </a:moveTo>
                  <a:lnTo>
                    <a:pt x="83" y="202"/>
                  </a:lnTo>
                  <a:lnTo>
                    <a:pt x="83" y="165"/>
                  </a:lnTo>
                  <a:lnTo>
                    <a:pt x="103" y="165"/>
                  </a:lnTo>
                  <a:lnTo>
                    <a:pt x="103" y="202"/>
                  </a:lnTo>
                  <a:close/>
                  <a:moveTo>
                    <a:pt x="103" y="137"/>
                  </a:moveTo>
                  <a:lnTo>
                    <a:pt x="83" y="137"/>
                  </a:lnTo>
                  <a:lnTo>
                    <a:pt x="83" y="100"/>
                  </a:lnTo>
                  <a:lnTo>
                    <a:pt x="103" y="100"/>
                  </a:lnTo>
                  <a:lnTo>
                    <a:pt x="103" y="137"/>
                  </a:lnTo>
                  <a:close/>
                  <a:moveTo>
                    <a:pt x="111" y="420"/>
                  </a:moveTo>
                  <a:lnTo>
                    <a:pt x="104" y="420"/>
                  </a:lnTo>
                  <a:lnTo>
                    <a:pt x="104" y="368"/>
                  </a:lnTo>
                  <a:lnTo>
                    <a:pt x="111" y="368"/>
                  </a:lnTo>
                  <a:lnTo>
                    <a:pt x="111" y="420"/>
                  </a:lnTo>
                  <a:close/>
                  <a:moveTo>
                    <a:pt x="117" y="305"/>
                  </a:moveTo>
                  <a:lnTo>
                    <a:pt x="137" y="305"/>
                  </a:lnTo>
                  <a:lnTo>
                    <a:pt x="137" y="340"/>
                  </a:lnTo>
                  <a:lnTo>
                    <a:pt x="117" y="340"/>
                  </a:lnTo>
                  <a:lnTo>
                    <a:pt x="117" y="305"/>
                  </a:lnTo>
                  <a:close/>
                  <a:moveTo>
                    <a:pt x="126" y="420"/>
                  </a:moveTo>
                  <a:lnTo>
                    <a:pt x="118" y="420"/>
                  </a:lnTo>
                  <a:lnTo>
                    <a:pt x="118" y="368"/>
                  </a:lnTo>
                  <a:lnTo>
                    <a:pt x="126" y="368"/>
                  </a:lnTo>
                  <a:lnTo>
                    <a:pt x="126" y="420"/>
                  </a:lnTo>
                  <a:close/>
                  <a:moveTo>
                    <a:pt x="140" y="420"/>
                  </a:moveTo>
                  <a:lnTo>
                    <a:pt x="133" y="420"/>
                  </a:lnTo>
                  <a:lnTo>
                    <a:pt x="133" y="368"/>
                  </a:lnTo>
                  <a:lnTo>
                    <a:pt x="140" y="368"/>
                  </a:lnTo>
                  <a:lnTo>
                    <a:pt x="140" y="420"/>
                  </a:lnTo>
                  <a:close/>
                  <a:moveTo>
                    <a:pt x="155" y="420"/>
                  </a:moveTo>
                  <a:lnTo>
                    <a:pt x="148" y="420"/>
                  </a:lnTo>
                  <a:lnTo>
                    <a:pt x="148" y="368"/>
                  </a:lnTo>
                  <a:lnTo>
                    <a:pt x="155" y="368"/>
                  </a:lnTo>
                  <a:lnTo>
                    <a:pt x="155" y="420"/>
                  </a:lnTo>
                  <a:close/>
                  <a:moveTo>
                    <a:pt x="170" y="420"/>
                  </a:moveTo>
                  <a:lnTo>
                    <a:pt x="162" y="420"/>
                  </a:lnTo>
                  <a:lnTo>
                    <a:pt x="162" y="368"/>
                  </a:lnTo>
                  <a:lnTo>
                    <a:pt x="170" y="368"/>
                  </a:lnTo>
                  <a:lnTo>
                    <a:pt x="170" y="420"/>
                  </a:lnTo>
                  <a:close/>
                  <a:moveTo>
                    <a:pt x="170" y="340"/>
                  </a:moveTo>
                  <a:lnTo>
                    <a:pt x="150" y="340"/>
                  </a:lnTo>
                  <a:lnTo>
                    <a:pt x="150" y="305"/>
                  </a:lnTo>
                  <a:lnTo>
                    <a:pt x="170" y="305"/>
                  </a:lnTo>
                  <a:lnTo>
                    <a:pt x="170" y="340"/>
                  </a:lnTo>
                  <a:close/>
                  <a:moveTo>
                    <a:pt x="170" y="294"/>
                  </a:moveTo>
                  <a:lnTo>
                    <a:pt x="150" y="294"/>
                  </a:lnTo>
                  <a:lnTo>
                    <a:pt x="150" y="257"/>
                  </a:lnTo>
                  <a:lnTo>
                    <a:pt x="170" y="257"/>
                  </a:lnTo>
                  <a:lnTo>
                    <a:pt x="170" y="294"/>
                  </a:lnTo>
                  <a:close/>
                  <a:moveTo>
                    <a:pt x="170" y="248"/>
                  </a:moveTo>
                  <a:lnTo>
                    <a:pt x="150" y="248"/>
                  </a:lnTo>
                  <a:lnTo>
                    <a:pt x="150" y="211"/>
                  </a:lnTo>
                  <a:lnTo>
                    <a:pt x="170" y="211"/>
                  </a:lnTo>
                  <a:lnTo>
                    <a:pt x="170" y="248"/>
                  </a:lnTo>
                  <a:close/>
                  <a:moveTo>
                    <a:pt x="170" y="202"/>
                  </a:moveTo>
                  <a:lnTo>
                    <a:pt x="150" y="202"/>
                  </a:lnTo>
                  <a:lnTo>
                    <a:pt x="150" y="165"/>
                  </a:lnTo>
                  <a:lnTo>
                    <a:pt x="170" y="165"/>
                  </a:lnTo>
                  <a:lnTo>
                    <a:pt x="170" y="202"/>
                  </a:lnTo>
                  <a:close/>
                  <a:moveTo>
                    <a:pt x="170" y="137"/>
                  </a:moveTo>
                  <a:lnTo>
                    <a:pt x="150" y="137"/>
                  </a:lnTo>
                  <a:lnTo>
                    <a:pt x="150" y="100"/>
                  </a:lnTo>
                  <a:lnTo>
                    <a:pt x="170" y="100"/>
                  </a:lnTo>
                  <a:lnTo>
                    <a:pt x="170" y="13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39" name="Rectangle 161"/>
            <p:cNvSpPr>
              <a:spLocks noChangeArrowheads="1"/>
            </p:cNvSpPr>
            <p:nvPr userDrawn="1"/>
          </p:nvSpPr>
          <p:spPr bwMode="gray">
            <a:xfrm>
              <a:off x="10782309" y="3320336"/>
              <a:ext cx="374934" cy="79423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0" name="Rectangle 162"/>
            <p:cNvSpPr>
              <a:spLocks noChangeArrowheads="1"/>
            </p:cNvSpPr>
            <p:nvPr userDrawn="1"/>
          </p:nvSpPr>
          <p:spPr bwMode="gray">
            <a:xfrm>
              <a:off x="10815587" y="3287058"/>
              <a:ext cx="308378" cy="33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1" name="Rectangle 163"/>
            <p:cNvSpPr>
              <a:spLocks noChangeArrowheads="1"/>
            </p:cNvSpPr>
            <p:nvPr userDrawn="1"/>
          </p:nvSpPr>
          <p:spPr bwMode="gray">
            <a:xfrm>
              <a:off x="10842210" y="3253780"/>
              <a:ext cx="252914" cy="3327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2" name="Freeform 164"/>
            <p:cNvSpPr>
              <a:spLocks/>
            </p:cNvSpPr>
            <p:nvPr userDrawn="1"/>
          </p:nvSpPr>
          <p:spPr bwMode="gray">
            <a:xfrm>
              <a:off x="10808931" y="3531098"/>
              <a:ext cx="33278" cy="46589"/>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3" name="Freeform 165"/>
            <p:cNvSpPr>
              <a:spLocks/>
            </p:cNvSpPr>
            <p:nvPr userDrawn="1"/>
          </p:nvSpPr>
          <p:spPr bwMode="gray">
            <a:xfrm>
              <a:off x="10866614"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4" name="Freeform 166"/>
            <p:cNvSpPr>
              <a:spLocks/>
            </p:cNvSpPr>
            <p:nvPr userDrawn="1"/>
          </p:nvSpPr>
          <p:spPr bwMode="gray">
            <a:xfrm>
              <a:off x="10922077"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5" name="Freeform 167"/>
            <p:cNvSpPr>
              <a:spLocks/>
            </p:cNvSpPr>
            <p:nvPr userDrawn="1"/>
          </p:nvSpPr>
          <p:spPr bwMode="gray">
            <a:xfrm>
              <a:off x="10979759"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6" name="Freeform 168"/>
            <p:cNvSpPr>
              <a:spLocks/>
            </p:cNvSpPr>
            <p:nvPr userDrawn="1"/>
          </p:nvSpPr>
          <p:spPr bwMode="gray">
            <a:xfrm>
              <a:off x="11035223"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7" name="Freeform 169"/>
            <p:cNvSpPr>
              <a:spLocks/>
            </p:cNvSpPr>
            <p:nvPr userDrawn="1"/>
          </p:nvSpPr>
          <p:spPr bwMode="gray">
            <a:xfrm>
              <a:off x="11092905"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8" name="Freeform 170"/>
            <p:cNvSpPr>
              <a:spLocks/>
            </p:cNvSpPr>
            <p:nvPr userDrawn="1"/>
          </p:nvSpPr>
          <p:spPr bwMode="gray">
            <a:xfrm>
              <a:off x="10808931" y="3599873"/>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49" name="Freeform 171"/>
            <p:cNvSpPr>
              <a:spLocks/>
            </p:cNvSpPr>
            <p:nvPr userDrawn="1"/>
          </p:nvSpPr>
          <p:spPr bwMode="gray">
            <a:xfrm>
              <a:off x="10866614"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0" name="Freeform 172"/>
            <p:cNvSpPr>
              <a:spLocks/>
            </p:cNvSpPr>
            <p:nvPr userDrawn="1"/>
          </p:nvSpPr>
          <p:spPr bwMode="gray">
            <a:xfrm>
              <a:off x="10922077"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1" name="Freeform 173"/>
            <p:cNvSpPr>
              <a:spLocks/>
            </p:cNvSpPr>
            <p:nvPr userDrawn="1"/>
          </p:nvSpPr>
          <p:spPr bwMode="gray">
            <a:xfrm>
              <a:off x="10979759"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2" name="Freeform 174"/>
            <p:cNvSpPr>
              <a:spLocks/>
            </p:cNvSpPr>
            <p:nvPr userDrawn="1"/>
          </p:nvSpPr>
          <p:spPr bwMode="gray">
            <a:xfrm>
              <a:off x="11035223"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3" name="Freeform 175"/>
            <p:cNvSpPr>
              <a:spLocks/>
            </p:cNvSpPr>
            <p:nvPr userDrawn="1"/>
          </p:nvSpPr>
          <p:spPr bwMode="gray">
            <a:xfrm>
              <a:off x="11092905"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4" name="Freeform 176"/>
            <p:cNvSpPr>
              <a:spLocks/>
            </p:cNvSpPr>
            <p:nvPr userDrawn="1"/>
          </p:nvSpPr>
          <p:spPr bwMode="gray">
            <a:xfrm>
              <a:off x="10808931" y="3670866"/>
              <a:ext cx="33278" cy="48808"/>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5" name="Freeform 177"/>
            <p:cNvSpPr>
              <a:spLocks/>
            </p:cNvSpPr>
            <p:nvPr userDrawn="1"/>
          </p:nvSpPr>
          <p:spPr bwMode="gray">
            <a:xfrm>
              <a:off x="10866614"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6" name="Freeform 178"/>
            <p:cNvSpPr>
              <a:spLocks/>
            </p:cNvSpPr>
            <p:nvPr userDrawn="1"/>
          </p:nvSpPr>
          <p:spPr bwMode="gray">
            <a:xfrm>
              <a:off x="10922077"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7" name="Freeform 179"/>
            <p:cNvSpPr>
              <a:spLocks/>
            </p:cNvSpPr>
            <p:nvPr userDrawn="1"/>
          </p:nvSpPr>
          <p:spPr bwMode="gray">
            <a:xfrm>
              <a:off x="10979759"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8" name="Freeform 180"/>
            <p:cNvSpPr>
              <a:spLocks/>
            </p:cNvSpPr>
            <p:nvPr userDrawn="1"/>
          </p:nvSpPr>
          <p:spPr bwMode="gray">
            <a:xfrm>
              <a:off x="11035223"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59" name="Freeform 181"/>
            <p:cNvSpPr>
              <a:spLocks/>
            </p:cNvSpPr>
            <p:nvPr userDrawn="1"/>
          </p:nvSpPr>
          <p:spPr bwMode="gray">
            <a:xfrm>
              <a:off x="11092905"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0" name="Freeform 182"/>
            <p:cNvSpPr>
              <a:spLocks/>
            </p:cNvSpPr>
            <p:nvPr userDrawn="1"/>
          </p:nvSpPr>
          <p:spPr bwMode="gray">
            <a:xfrm>
              <a:off x="10808931" y="3739641"/>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1" name="Freeform 183"/>
            <p:cNvSpPr>
              <a:spLocks/>
            </p:cNvSpPr>
            <p:nvPr userDrawn="1"/>
          </p:nvSpPr>
          <p:spPr bwMode="gray">
            <a:xfrm>
              <a:off x="10866614"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2" name="Freeform 184"/>
            <p:cNvSpPr>
              <a:spLocks/>
            </p:cNvSpPr>
            <p:nvPr userDrawn="1"/>
          </p:nvSpPr>
          <p:spPr bwMode="gray">
            <a:xfrm>
              <a:off x="10922077"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3" name="Freeform 185"/>
            <p:cNvSpPr>
              <a:spLocks/>
            </p:cNvSpPr>
            <p:nvPr userDrawn="1"/>
          </p:nvSpPr>
          <p:spPr bwMode="gray">
            <a:xfrm>
              <a:off x="10979759"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4" name="Freeform 186"/>
            <p:cNvSpPr>
              <a:spLocks/>
            </p:cNvSpPr>
            <p:nvPr userDrawn="1"/>
          </p:nvSpPr>
          <p:spPr bwMode="gray">
            <a:xfrm>
              <a:off x="11035223"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5" name="Freeform 187"/>
            <p:cNvSpPr>
              <a:spLocks/>
            </p:cNvSpPr>
            <p:nvPr userDrawn="1"/>
          </p:nvSpPr>
          <p:spPr bwMode="gray">
            <a:xfrm>
              <a:off x="11092905"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6" name="Freeform 188"/>
            <p:cNvSpPr>
              <a:spLocks/>
            </p:cNvSpPr>
            <p:nvPr userDrawn="1"/>
          </p:nvSpPr>
          <p:spPr bwMode="gray">
            <a:xfrm>
              <a:off x="10808931" y="3812853"/>
              <a:ext cx="33278"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7" name="Freeform 189"/>
            <p:cNvSpPr>
              <a:spLocks/>
            </p:cNvSpPr>
            <p:nvPr userDrawn="1"/>
          </p:nvSpPr>
          <p:spPr bwMode="gray">
            <a:xfrm>
              <a:off x="10866614"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8" name="Freeform 190"/>
            <p:cNvSpPr>
              <a:spLocks/>
            </p:cNvSpPr>
            <p:nvPr userDrawn="1"/>
          </p:nvSpPr>
          <p:spPr bwMode="gray">
            <a:xfrm>
              <a:off x="10922077"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69" name="Freeform 191"/>
            <p:cNvSpPr>
              <a:spLocks/>
            </p:cNvSpPr>
            <p:nvPr userDrawn="1"/>
          </p:nvSpPr>
          <p:spPr bwMode="gray">
            <a:xfrm>
              <a:off x="10979759"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0" name="Freeform 192"/>
            <p:cNvSpPr>
              <a:spLocks/>
            </p:cNvSpPr>
            <p:nvPr userDrawn="1"/>
          </p:nvSpPr>
          <p:spPr bwMode="gray">
            <a:xfrm>
              <a:off x="11035223"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1" name="Freeform 193"/>
            <p:cNvSpPr>
              <a:spLocks/>
            </p:cNvSpPr>
            <p:nvPr userDrawn="1"/>
          </p:nvSpPr>
          <p:spPr bwMode="gray">
            <a:xfrm>
              <a:off x="11092905"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2" name="Freeform 194"/>
            <p:cNvSpPr>
              <a:spLocks/>
            </p:cNvSpPr>
            <p:nvPr userDrawn="1"/>
          </p:nvSpPr>
          <p:spPr bwMode="gray">
            <a:xfrm>
              <a:off x="10808931" y="3883846"/>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3" name="Freeform 195"/>
            <p:cNvSpPr>
              <a:spLocks/>
            </p:cNvSpPr>
            <p:nvPr userDrawn="1"/>
          </p:nvSpPr>
          <p:spPr bwMode="gray">
            <a:xfrm>
              <a:off x="10866614"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4" name="Freeform 196"/>
            <p:cNvSpPr>
              <a:spLocks/>
            </p:cNvSpPr>
            <p:nvPr userDrawn="1"/>
          </p:nvSpPr>
          <p:spPr bwMode="gray">
            <a:xfrm>
              <a:off x="10922077"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5" name="Freeform 197"/>
            <p:cNvSpPr>
              <a:spLocks/>
            </p:cNvSpPr>
            <p:nvPr userDrawn="1"/>
          </p:nvSpPr>
          <p:spPr bwMode="gray">
            <a:xfrm>
              <a:off x="10979759"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6" name="Freeform 198"/>
            <p:cNvSpPr>
              <a:spLocks/>
            </p:cNvSpPr>
            <p:nvPr userDrawn="1"/>
          </p:nvSpPr>
          <p:spPr bwMode="gray">
            <a:xfrm>
              <a:off x="11035223"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7" name="Freeform 199"/>
            <p:cNvSpPr>
              <a:spLocks/>
            </p:cNvSpPr>
            <p:nvPr userDrawn="1"/>
          </p:nvSpPr>
          <p:spPr bwMode="gray">
            <a:xfrm>
              <a:off x="11092905"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8" name="Freeform 200"/>
            <p:cNvSpPr>
              <a:spLocks/>
            </p:cNvSpPr>
            <p:nvPr userDrawn="1"/>
          </p:nvSpPr>
          <p:spPr bwMode="gray">
            <a:xfrm>
              <a:off x="10808931" y="3954840"/>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79" name="Freeform 201"/>
            <p:cNvSpPr>
              <a:spLocks/>
            </p:cNvSpPr>
            <p:nvPr userDrawn="1"/>
          </p:nvSpPr>
          <p:spPr bwMode="gray">
            <a:xfrm>
              <a:off x="10866614"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0" name="Freeform 202"/>
            <p:cNvSpPr>
              <a:spLocks/>
            </p:cNvSpPr>
            <p:nvPr userDrawn="1"/>
          </p:nvSpPr>
          <p:spPr bwMode="gray">
            <a:xfrm>
              <a:off x="10922077"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1" name="Freeform 203"/>
            <p:cNvSpPr>
              <a:spLocks/>
            </p:cNvSpPr>
            <p:nvPr userDrawn="1"/>
          </p:nvSpPr>
          <p:spPr bwMode="gray">
            <a:xfrm>
              <a:off x="10979759"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2" name="Freeform 204"/>
            <p:cNvSpPr>
              <a:spLocks/>
            </p:cNvSpPr>
            <p:nvPr userDrawn="1"/>
          </p:nvSpPr>
          <p:spPr bwMode="gray">
            <a:xfrm>
              <a:off x="11035223"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3" name="Freeform 206"/>
            <p:cNvSpPr>
              <a:spLocks/>
            </p:cNvSpPr>
            <p:nvPr userDrawn="1"/>
          </p:nvSpPr>
          <p:spPr bwMode="gray">
            <a:xfrm>
              <a:off x="11092905"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4" name="Freeform 207"/>
            <p:cNvSpPr>
              <a:spLocks/>
            </p:cNvSpPr>
            <p:nvPr userDrawn="1"/>
          </p:nvSpPr>
          <p:spPr bwMode="gray">
            <a:xfrm>
              <a:off x="10808931" y="4028052"/>
              <a:ext cx="33279"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5" name="Freeform 208"/>
            <p:cNvSpPr>
              <a:spLocks/>
            </p:cNvSpPr>
            <p:nvPr userDrawn="1"/>
          </p:nvSpPr>
          <p:spPr bwMode="gray">
            <a:xfrm>
              <a:off x="10866613"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6" name="Freeform 209"/>
            <p:cNvSpPr>
              <a:spLocks/>
            </p:cNvSpPr>
            <p:nvPr userDrawn="1"/>
          </p:nvSpPr>
          <p:spPr bwMode="gray">
            <a:xfrm>
              <a:off x="10922077"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7" name="Freeform 210"/>
            <p:cNvSpPr>
              <a:spLocks/>
            </p:cNvSpPr>
            <p:nvPr userDrawn="1"/>
          </p:nvSpPr>
          <p:spPr bwMode="gray">
            <a:xfrm>
              <a:off x="10979759"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8" name="Freeform 211"/>
            <p:cNvSpPr>
              <a:spLocks/>
            </p:cNvSpPr>
            <p:nvPr userDrawn="1"/>
          </p:nvSpPr>
          <p:spPr bwMode="gray">
            <a:xfrm>
              <a:off x="11035222"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89" name="Freeform 212"/>
            <p:cNvSpPr>
              <a:spLocks/>
            </p:cNvSpPr>
            <p:nvPr userDrawn="1"/>
          </p:nvSpPr>
          <p:spPr bwMode="gray">
            <a:xfrm>
              <a:off x="11092905"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0" name="Freeform 213"/>
            <p:cNvSpPr>
              <a:spLocks/>
            </p:cNvSpPr>
            <p:nvPr userDrawn="1"/>
          </p:nvSpPr>
          <p:spPr bwMode="gray">
            <a:xfrm>
              <a:off x="10808931" y="3386893"/>
              <a:ext cx="33279"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1" name="Freeform 214"/>
            <p:cNvSpPr>
              <a:spLocks/>
            </p:cNvSpPr>
            <p:nvPr userDrawn="1"/>
          </p:nvSpPr>
          <p:spPr bwMode="gray">
            <a:xfrm>
              <a:off x="10866613"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2" name="Freeform 215"/>
            <p:cNvSpPr>
              <a:spLocks/>
            </p:cNvSpPr>
            <p:nvPr userDrawn="1"/>
          </p:nvSpPr>
          <p:spPr bwMode="gray">
            <a:xfrm>
              <a:off x="10922077"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3" name="Freeform 216"/>
            <p:cNvSpPr>
              <a:spLocks/>
            </p:cNvSpPr>
            <p:nvPr userDrawn="1"/>
          </p:nvSpPr>
          <p:spPr bwMode="gray">
            <a:xfrm>
              <a:off x="10979759" y="3384674"/>
              <a:ext cx="35497" cy="51026"/>
            </a:xfrm>
            <a:custGeom>
              <a:avLst/>
              <a:gdLst>
                <a:gd name="T0" fmla="*/ 6 w 14"/>
                <a:gd name="T1" fmla="*/ 1 h 20"/>
                <a:gd name="T2" fmla="*/ 0 w 14"/>
                <a:gd name="T3" fmla="*/ 8 h 20"/>
                <a:gd name="T4" fmla="*/ 0 w 14"/>
                <a:gd name="T5" fmla="*/ 20 h 20"/>
                <a:gd name="T6" fmla="*/ 14 w 14"/>
                <a:gd name="T7" fmla="*/ 20 h 20"/>
                <a:gd name="T8" fmla="*/ 14 w 14"/>
                <a:gd name="T9" fmla="*/ 8 h 20"/>
                <a:gd name="T10" fmla="*/ 6 w 14"/>
                <a:gd name="T11" fmla="*/ 1 h 20"/>
              </a:gdLst>
              <a:ahLst/>
              <a:cxnLst>
                <a:cxn ang="0">
                  <a:pos x="T0" y="T1"/>
                </a:cxn>
                <a:cxn ang="0">
                  <a:pos x="T2" y="T3"/>
                </a:cxn>
                <a:cxn ang="0">
                  <a:pos x="T4" y="T5"/>
                </a:cxn>
                <a:cxn ang="0">
                  <a:pos x="T6" y="T7"/>
                </a:cxn>
                <a:cxn ang="0">
                  <a:pos x="T8" y="T9"/>
                </a:cxn>
                <a:cxn ang="0">
                  <a:pos x="T10" y="T11"/>
                </a:cxn>
              </a:cxnLst>
              <a:rect l="0" t="0" r="r" b="b"/>
              <a:pathLst>
                <a:path w="14" h="20">
                  <a:moveTo>
                    <a:pt x="6" y="1"/>
                  </a:moveTo>
                  <a:cubicBezTo>
                    <a:pt x="6" y="4"/>
                    <a:pt x="3" y="7"/>
                    <a:pt x="0" y="8"/>
                  </a:cubicBezTo>
                  <a:cubicBezTo>
                    <a:pt x="0" y="20"/>
                    <a:pt x="0" y="20"/>
                    <a:pt x="0" y="20"/>
                  </a:cubicBezTo>
                  <a:cubicBezTo>
                    <a:pt x="14" y="20"/>
                    <a:pt x="14" y="20"/>
                    <a:pt x="14" y="20"/>
                  </a:cubicBezTo>
                  <a:cubicBezTo>
                    <a:pt x="14" y="8"/>
                    <a:pt x="14" y="8"/>
                    <a:pt x="14" y="8"/>
                  </a:cubicBezTo>
                  <a:cubicBezTo>
                    <a:pt x="14" y="3"/>
                    <a:pt x="10" y="0"/>
                    <a:pt x="6" y="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4" name="Freeform 217"/>
            <p:cNvSpPr>
              <a:spLocks/>
            </p:cNvSpPr>
            <p:nvPr userDrawn="1"/>
          </p:nvSpPr>
          <p:spPr bwMode="gray">
            <a:xfrm>
              <a:off x="11035222"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5" name="Freeform 218"/>
            <p:cNvSpPr>
              <a:spLocks/>
            </p:cNvSpPr>
            <p:nvPr userDrawn="1"/>
          </p:nvSpPr>
          <p:spPr bwMode="gray">
            <a:xfrm>
              <a:off x="11092905"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6" name="Freeform 219"/>
            <p:cNvSpPr>
              <a:spLocks/>
            </p:cNvSpPr>
            <p:nvPr userDrawn="1"/>
          </p:nvSpPr>
          <p:spPr bwMode="gray">
            <a:xfrm>
              <a:off x="10808931" y="3455667"/>
              <a:ext cx="33279" cy="51026"/>
            </a:xfrm>
            <a:custGeom>
              <a:avLst/>
              <a:gdLst>
                <a:gd name="T0" fmla="*/ 6 w 13"/>
                <a:gd name="T1" fmla="*/ 0 h 20"/>
                <a:gd name="T2" fmla="*/ 0 w 13"/>
                <a:gd name="T3" fmla="*/ 7 h 20"/>
                <a:gd name="T4" fmla="*/ 0 w 13"/>
                <a:gd name="T5" fmla="*/ 20 h 20"/>
                <a:gd name="T6" fmla="*/ 13 w 13"/>
                <a:gd name="T7" fmla="*/ 20 h 20"/>
                <a:gd name="T8" fmla="*/ 13 w 13"/>
                <a:gd name="T9" fmla="*/ 7 h 20"/>
                <a:gd name="T10" fmla="*/ 6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6" y="0"/>
                  </a:moveTo>
                  <a:cubicBezTo>
                    <a:pt x="3" y="0"/>
                    <a:pt x="0" y="4"/>
                    <a:pt x="0" y="7"/>
                  </a:cubicBezTo>
                  <a:cubicBezTo>
                    <a:pt x="0" y="20"/>
                    <a:pt x="0" y="20"/>
                    <a:pt x="0" y="20"/>
                  </a:cubicBezTo>
                  <a:cubicBezTo>
                    <a:pt x="13" y="20"/>
                    <a:pt x="13" y="20"/>
                    <a:pt x="13" y="20"/>
                  </a:cubicBezTo>
                  <a:cubicBezTo>
                    <a:pt x="13" y="7"/>
                    <a:pt x="13" y="7"/>
                    <a:pt x="13" y="7"/>
                  </a:cubicBezTo>
                  <a:cubicBezTo>
                    <a:pt x="13" y="4"/>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7" name="Freeform 220"/>
            <p:cNvSpPr>
              <a:spLocks/>
            </p:cNvSpPr>
            <p:nvPr userDrawn="1"/>
          </p:nvSpPr>
          <p:spPr bwMode="gray">
            <a:xfrm>
              <a:off x="10866613"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8" name="Freeform 221"/>
            <p:cNvSpPr>
              <a:spLocks/>
            </p:cNvSpPr>
            <p:nvPr userDrawn="1"/>
          </p:nvSpPr>
          <p:spPr bwMode="gray">
            <a:xfrm>
              <a:off x="10922077"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699" name="Freeform 222"/>
            <p:cNvSpPr>
              <a:spLocks/>
            </p:cNvSpPr>
            <p:nvPr userDrawn="1"/>
          </p:nvSpPr>
          <p:spPr bwMode="gray">
            <a:xfrm>
              <a:off x="10979759"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0" name="Freeform 223"/>
            <p:cNvSpPr>
              <a:spLocks/>
            </p:cNvSpPr>
            <p:nvPr userDrawn="1"/>
          </p:nvSpPr>
          <p:spPr bwMode="gray">
            <a:xfrm>
              <a:off x="11035222"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1" name="Freeform 224"/>
            <p:cNvSpPr>
              <a:spLocks/>
            </p:cNvSpPr>
            <p:nvPr userDrawn="1"/>
          </p:nvSpPr>
          <p:spPr bwMode="gray">
            <a:xfrm>
              <a:off x="11092905"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4"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2" name="Rectangle 225"/>
            <p:cNvSpPr>
              <a:spLocks noChangeArrowheads="1"/>
            </p:cNvSpPr>
            <p:nvPr userDrawn="1"/>
          </p:nvSpPr>
          <p:spPr bwMode="gray">
            <a:xfrm>
              <a:off x="10402938" y="4791231"/>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3" name="Rectangle 226"/>
            <p:cNvSpPr>
              <a:spLocks noChangeArrowheads="1"/>
            </p:cNvSpPr>
            <p:nvPr userDrawn="1"/>
          </p:nvSpPr>
          <p:spPr bwMode="gray">
            <a:xfrm>
              <a:off x="10402938" y="4864444"/>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4" name="Rectangle 227"/>
            <p:cNvSpPr>
              <a:spLocks noChangeArrowheads="1"/>
            </p:cNvSpPr>
            <p:nvPr userDrawn="1"/>
          </p:nvSpPr>
          <p:spPr bwMode="gray">
            <a:xfrm>
              <a:off x="10402938" y="4826728"/>
              <a:ext cx="625629" cy="3771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5" name="Rectangle 228"/>
            <p:cNvSpPr>
              <a:spLocks noChangeArrowheads="1"/>
            </p:cNvSpPr>
            <p:nvPr userDrawn="1"/>
          </p:nvSpPr>
          <p:spPr bwMode="gray">
            <a:xfrm>
              <a:off x="10835553"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6" name="Rectangle 229"/>
            <p:cNvSpPr>
              <a:spLocks noChangeArrowheads="1"/>
            </p:cNvSpPr>
            <p:nvPr userDrawn="1"/>
          </p:nvSpPr>
          <p:spPr bwMode="gray">
            <a:xfrm>
              <a:off x="10917640"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7" name="Rectangle 230"/>
            <p:cNvSpPr>
              <a:spLocks noChangeArrowheads="1"/>
            </p:cNvSpPr>
            <p:nvPr userDrawn="1"/>
          </p:nvSpPr>
          <p:spPr bwMode="gray">
            <a:xfrm>
              <a:off x="10658070"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8" name="Rectangle 231"/>
            <p:cNvSpPr>
              <a:spLocks noChangeArrowheads="1"/>
            </p:cNvSpPr>
            <p:nvPr userDrawn="1"/>
          </p:nvSpPr>
          <p:spPr bwMode="gray">
            <a:xfrm>
              <a:off x="10740157"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09" name="Rectangle 232"/>
            <p:cNvSpPr>
              <a:spLocks noChangeArrowheads="1"/>
            </p:cNvSpPr>
            <p:nvPr userDrawn="1"/>
          </p:nvSpPr>
          <p:spPr bwMode="gray">
            <a:xfrm>
              <a:off x="10482806"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0" name="Rectangle 233"/>
            <p:cNvSpPr>
              <a:spLocks noChangeArrowheads="1"/>
            </p:cNvSpPr>
            <p:nvPr userDrawn="1"/>
          </p:nvSpPr>
          <p:spPr bwMode="gray">
            <a:xfrm>
              <a:off x="10564891"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1" name="Rectangle 234"/>
            <p:cNvSpPr>
              <a:spLocks noChangeArrowheads="1"/>
            </p:cNvSpPr>
            <p:nvPr userDrawn="1"/>
          </p:nvSpPr>
          <p:spPr bwMode="gray">
            <a:xfrm>
              <a:off x="10482806"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2" name="Rectangle 235"/>
            <p:cNvSpPr>
              <a:spLocks noChangeArrowheads="1"/>
            </p:cNvSpPr>
            <p:nvPr userDrawn="1"/>
          </p:nvSpPr>
          <p:spPr bwMode="gray">
            <a:xfrm>
              <a:off x="10658070"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3" name="Rectangle 236"/>
            <p:cNvSpPr>
              <a:spLocks noChangeArrowheads="1"/>
            </p:cNvSpPr>
            <p:nvPr userDrawn="1"/>
          </p:nvSpPr>
          <p:spPr bwMode="gray">
            <a:xfrm>
              <a:off x="10835553"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4" name="Freeform 237"/>
            <p:cNvSpPr>
              <a:spLocks/>
            </p:cNvSpPr>
            <p:nvPr userDrawn="1"/>
          </p:nvSpPr>
          <p:spPr bwMode="gray">
            <a:xfrm>
              <a:off x="10405156" y="4287622"/>
              <a:ext cx="621192" cy="230729"/>
            </a:xfrm>
            <a:custGeom>
              <a:avLst/>
              <a:gdLst>
                <a:gd name="T0" fmla="*/ 280 w 280"/>
                <a:gd name="T1" fmla="*/ 104 h 104"/>
                <a:gd name="T2" fmla="*/ 0 w 280"/>
                <a:gd name="T3" fmla="*/ 104 h 104"/>
                <a:gd name="T4" fmla="*/ 141 w 280"/>
                <a:gd name="T5" fmla="*/ 0 h 104"/>
                <a:gd name="T6" fmla="*/ 280 w 280"/>
                <a:gd name="T7" fmla="*/ 104 h 104"/>
              </a:gdLst>
              <a:ahLst/>
              <a:cxnLst>
                <a:cxn ang="0">
                  <a:pos x="T0" y="T1"/>
                </a:cxn>
                <a:cxn ang="0">
                  <a:pos x="T2" y="T3"/>
                </a:cxn>
                <a:cxn ang="0">
                  <a:pos x="T4" y="T5"/>
                </a:cxn>
                <a:cxn ang="0">
                  <a:pos x="T6" y="T7"/>
                </a:cxn>
              </a:cxnLst>
              <a:rect l="0" t="0" r="r" b="b"/>
              <a:pathLst>
                <a:path w="280" h="104">
                  <a:moveTo>
                    <a:pt x="280" y="104"/>
                  </a:moveTo>
                  <a:lnTo>
                    <a:pt x="0" y="104"/>
                  </a:lnTo>
                  <a:lnTo>
                    <a:pt x="141" y="0"/>
                  </a:lnTo>
                  <a:lnTo>
                    <a:pt x="28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5" name="Freeform 238"/>
            <p:cNvSpPr>
              <a:spLocks/>
            </p:cNvSpPr>
            <p:nvPr userDrawn="1"/>
          </p:nvSpPr>
          <p:spPr bwMode="gray">
            <a:xfrm>
              <a:off x="10686912" y="4287622"/>
              <a:ext cx="339438" cy="230729"/>
            </a:xfrm>
            <a:custGeom>
              <a:avLst/>
              <a:gdLst>
                <a:gd name="T0" fmla="*/ 14 w 153"/>
                <a:gd name="T1" fmla="*/ 0 h 104"/>
                <a:gd name="T2" fmla="*/ 0 w 153"/>
                <a:gd name="T3" fmla="*/ 9 h 104"/>
                <a:gd name="T4" fmla="*/ 81 w 153"/>
                <a:gd name="T5" fmla="*/ 104 h 104"/>
                <a:gd name="T6" fmla="*/ 153 w 153"/>
                <a:gd name="T7" fmla="*/ 104 h 104"/>
                <a:gd name="T8" fmla="*/ 14 w 153"/>
                <a:gd name="T9" fmla="*/ 0 h 104"/>
              </a:gdLst>
              <a:ahLst/>
              <a:cxnLst>
                <a:cxn ang="0">
                  <a:pos x="T0" y="T1"/>
                </a:cxn>
                <a:cxn ang="0">
                  <a:pos x="T2" y="T3"/>
                </a:cxn>
                <a:cxn ang="0">
                  <a:pos x="T4" y="T5"/>
                </a:cxn>
                <a:cxn ang="0">
                  <a:pos x="T6" y="T7"/>
                </a:cxn>
                <a:cxn ang="0">
                  <a:pos x="T8" y="T9"/>
                </a:cxn>
              </a:cxnLst>
              <a:rect l="0" t="0" r="r" b="b"/>
              <a:pathLst>
                <a:path w="153" h="104">
                  <a:moveTo>
                    <a:pt x="14" y="0"/>
                  </a:moveTo>
                  <a:lnTo>
                    <a:pt x="0" y="9"/>
                  </a:lnTo>
                  <a:lnTo>
                    <a:pt x="81" y="104"/>
                  </a:lnTo>
                  <a:lnTo>
                    <a:pt x="153" y="104"/>
                  </a:lnTo>
                  <a:lnTo>
                    <a:pt x="1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6" name="Freeform 239"/>
            <p:cNvSpPr>
              <a:spLocks/>
            </p:cNvSpPr>
            <p:nvPr userDrawn="1"/>
          </p:nvSpPr>
          <p:spPr bwMode="gray">
            <a:xfrm>
              <a:off x="11119527" y="4303151"/>
              <a:ext cx="798676" cy="228509"/>
            </a:xfrm>
            <a:custGeom>
              <a:avLst/>
              <a:gdLst>
                <a:gd name="T0" fmla="*/ 274 w 311"/>
                <a:gd name="T1" fmla="*/ 0 h 89"/>
                <a:gd name="T2" fmla="*/ 281 w 311"/>
                <a:gd name="T3" fmla="*/ 24 h 89"/>
                <a:gd name="T4" fmla="*/ 261 w 311"/>
                <a:gd name="T5" fmla="*/ 62 h 89"/>
                <a:gd name="T6" fmla="*/ 236 w 311"/>
                <a:gd name="T7" fmla="*/ 69 h 89"/>
                <a:gd name="T8" fmla="*/ 15 w 311"/>
                <a:gd name="T9" fmla="*/ 69 h 89"/>
                <a:gd name="T10" fmla="*/ 0 w 311"/>
                <a:gd name="T11" fmla="*/ 67 h 89"/>
                <a:gd name="T12" fmla="*/ 45 w 311"/>
                <a:gd name="T13" fmla="*/ 89 h 89"/>
                <a:gd name="T14" fmla="*/ 266 w 311"/>
                <a:gd name="T15" fmla="*/ 89 h 89"/>
                <a:gd name="T16" fmla="*/ 290 w 311"/>
                <a:gd name="T17" fmla="*/ 82 h 89"/>
                <a:gd name="T18" fmla="*/ 311 w 311"/>
                <a:gd name="T19" fmla="*/ 44 h 89"/>
                <a:gd name="T20" fmla="*/ 274 w 31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89">
                  <a:moveTo>
                    <a:pt x="274" y="0"/>
                  </a:moveTo>
                  <a:cubicBezTo>
                    <a:pt x="279" y="7"/>
                    <a:pt x="281" y="15"/>
                    <a:pt x="281" y="24"/>
                  </a:cubicBezTo>
                  <a:cubicBezTo>
                    <a:pt x="281" y="40"/>
                    <a:pt x="273" y="54"/>
                    <a:pt x="261" y="62"/>
                  </a:cubicBezTo>
                  <a:cubicBezTo>
                    <a:pt x="253" y="66"/>
                    <a:pt x="245" y="69"/>
                    <a:pt x="236" y="69"/>
                  </a:cubicBezTo>
                  <a:cubicBezTo>
                    <a:pt x="15" y="69"/>
                    <a:pt x="15" y="69"/>
                    <a:pt x="15" y="69"/>
                  </a:cubicBezTo>
                  <a:cubicBezTo>
                    <a:pt x="10" y="69"/>
                    <a:pt x="4" y="68"/>
                    <a:pt x="0" y="67"/>
                  </a:cubicBezTo>
                  <a:cubicBezTo>
                    <a:pt x="10" y="81"/>
                    <a:pt x="26" y="89"/>
                    <a:pt x="45" y="89"/>
                  </a:cubicBezTo>
                  <a:cubicBezTo>
                    <a:pt x="266" y="89"/>
                    <a:pt x="266" y="89"/>
                    <a:pt x="266" y="89"/>
                  </a:cubicBezTo>
                  <a:cubicBezTo>
                    <a:pt x="275" y="89"/>
                    <a:pt x="283" y="87"/>
                    <a:pt x="290" y="82"/>
                  </a:cubicBezTo>
                  <a:cubicBezTo>
                    <a:pt x="303" y="74"/>
                    <a:pt x="311" y="60"/>
                    <a:pt x="311" y="44"/>
                  </a:cubicBezTo>
                  <a:cubicBezTo>
                    <a:pt x="311" y="22"/>
                    <a:pt x="295" y="4"/>
                    <a:pt x="274"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7" name="Freeform 240"/>
            <p:cNvSpPr>
              <a:spLocks/>
            </p:cNvSpPr>
            <p:nvPr userDrawn="1"/>
          </p:nvSpPr>
          <p:spPr bwMode="gray">
            <a:xfrm>
              <a:off x="11088467" y="4065768"/>
              <a:ext cx="754305" cy="414867"/>
            </a:xfrm>
            <a:custGeom>
              <a:avLst/>
              <a:gdLst>
                <a:gd name="T0" fmla="*/ 286 w 293"/>
                <a:gd name="T1" fmla="*/ 93 h 162"/>
                <a:gd name="T2" fmla="*/ 280 w 293"/>
                <a:gd name="T3" fmla="*/ 85 h 162"/>
                <a:gd name="T4" fmla="*/ 280 w 293"/>
                <a:gd name="T5" fmla="*/ 81 h 162"/>
                <a:gd name="T6" fmla="*/ 239 w 293"/>
                <a:gd name="T7" fmla="*/ 26 h 162"/>
                <a:gd name="T8" fmla="*/ 223 w 293"/>
                <a:gd name="T9" fmla="*/ 24 h 162"/>
                <a:gd name="T10" fmla="*/ 190 w 293"/>
                <a:gd name="T11" fmla="*/ 35 h 162"/>
                <a:gd name="T12" fmla="*/ 166 w 293"/>
                <a:gd name="T13" fmla="*/ 11 h 162"/>
                <a:gd name="T14" fmla="*/ 152 w 293"/>
                <a:gd name="T15" fmla="*/ 4 h 162"/>
                <a:gd name="T16" fmla="*/ 128 w 293"/>
                <a:gd name="T17" fmla="*/ 0 h 162"/>
                <a:gd name="T18" fmla="*/ 57 w 293"/>
                <a:gd name="T19" fmla="*/ 68 h 162"/>
                <a:gd name="T20" fmla="*/ 57 w 293"/>
                <a:gd name="T21" fmla="*/ 69 h 162"/>
                <a:gd name="T22" fmla="*/ 57 w 293"/>
                <a:gd name="T23" fmla="*/ 69 h 162"/>
                <a:gd name="T24" fmla="*/ 0 w 293"/>
                <a:gd name="T25" fmla="*/ 126 h 162"/>
                <a:gd name="T26" fmla="*/ 12 w 293"/>
                <a:gd name="T27" fmla="*/ 160 h 162"/>
                <a:gd name="T28" fmla="*/ 27 w 293"/>
                <a:gd name="T29" fmla="*/ 162 h 162"/>
                <a:gd name="T30" fmla="*/ 248 w 293"/>
                <a:gd name="T31" fmla="*/ 162 h 162"/>
                <a:gd name="T32" fmla="*/ 273 w 293"/>
                <a:gd name="T33" fmla="*/ 155 h 162"/>
                <a:gd name="T34" fmla="*/ 293 w 293"/>
                <a:gd name="T35" fmla="*/ 117 h 162"/>
                <a:gd name="T36" fmla="*/ 286 w 293"/>
                <a:gd name="T37" fmla="*/ 9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2">
                  <a:moveTo>
                    <a:pt x="286" y="93"/>
                  </a:moveTo>
                  <a:cubicBezTo>
                    <a:pt x="284" y="90"/>
                    <a:pt x="282" y="87"/>
                    <a:pt x="280" y="85"/>
                  </a:cubicBezTo>
                  <a:cubicBezTo>
                    <a:pt x="280" y="84"/>
                    <a:pt x="280" y="82"/>
                    <a:pt x="280" y="81"/>
                  </a:cubicBezTo>
                  <a:cubicBezTo>
                    <a:pt x="280" y="55"/>
                    <a:pt x="262" y="33"/>
                    <a:pt x="239" y="26"/>
                  </a:cubicBezTo>
                  <a:cubicBezTo>
                    <a:pt x="234" y="25"/>
                    <a:pt x="229" y="24"/>
                    <a:pt x="223" y="24"/>
                  </a:cubicBezTo>
                  <a:cubicBezTo>
                    <a:pt x="211" y="24"/>
                    <a:pt x="199" y="28"/>
                    <a:pt x="190" y="35"/>
                  </a:cubicBezTo>
                  <a:cubicBezTo>
                    <a:pt x="184" y="25"/>
                    <a:pt x="176" y="17"/>
                    <a:pt x="166" y="11"/>
                  </a:cubicBezTo>
                  <a:cubicBezTo>
                    <a:pt x="162" y="8"/>
                    <a:pt x="157" y="6"/>
                    <a:pt x="152" y="4"/>
                  </a:cubicBezTo>
                  <a:cubicBezTo>
                    <a:pt x="144" y="1"/>
                    <a:pt x="137" y="0"/>
                    <a:pt x="128" y="0"/>
                  </a:cubicBezTo>
                  <a:cubicBezTo>
                    <a:pt x="90" y="0"/>
                    <a:pt x="59" y="30"/>
                    <a:pt x="57" y="68"/>
                  </a:cubicBezTo>
                  <a:cubicBezTo>
                    <a:pt x="57" y="68"/>
                    <a:pt x="57" y="69"/>
                    <a:pt x="57" y="69"/>
                  </a:cubicBezTo>
                  <a:cubicBezTo>
                    <a:pt x="57" y="69"/>
                    <a:pt x="57" y="69"/>
                    <a:pt x="57" y="69"/>
                  </a:cubicBezTo>
                  <a:cubicBezTo>
                    <a:pt x="25" y="69"/>
                    <a:pt x="0" y="95"/>
                    <a:pt x="0" y="126"/>
                  </a:cubicBezTo>
                  <a:cubicBezTo>
                    <a:pt x="0" y="139"/>
                    <a:pt x="4" y="151"/>
                    <a:pt x="12" y="160"/>
                  </a:cubicBezTo>
                  <a:cubicBezTo>
                    <a:pt x="16" y="161"/>
                    <a:pt x="22" y="162"/>
                    <a:pt x="27" y="162"/>
                  </a:cubicBezTo>
                  <a:cubicBezTo>
                    <a:pt x="248" y="162"/>
                    <a:pt x="248" y="162"/>
                    <a:pt x="248" y="162"/>
                  </a:cubicBezTo>
                  <a:cubicBezTo>
                    <a:pt x="257" y="162"/>
                    <a:pt x="265" y="159"/>
                    <a:pt x="273" y="155"/>
                  </a:cubicBezTo>
                  <a:cubicBezTo>
                    <a:pt x="285" y="147"/>
                    <a:pt x="293" y="133"/>
                    <a:pt x="293" y="117"/>
                  </a:cubicBezTo>
                  <a:cubicBezTo>
                    <a:pt x="293" y="108"/>
                    <a:pt x="291" y="100"/>
                    <a:pt x="28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241"/>
            <p:cNvSpPr>
              <a:spLocks/>
            </p:cNvSpPr>
            <p:nvPr userDrawn="1"/>
          </p:nvSpPr>
          <p:spPr bwMode="gray">
            <a:xfrm>
              <a:off x="7478897" y="4744642"/>
              <a:ext cx="585696" cy="168609"/>
            </a:xfrm>
            <a:custGeom>
              <a:avLst/>
              <a:gdLst>
                <a:gd name="T0" fmla="*/ 201 w 228"/>
                <a:gd name="T1" fmla="*/ 0 h 66"/>
                <a:gd name="T2" fmla="*/ 206 w 228"/>
                <a:gd name="T3" fmla="*/ 18 h 66"/>
                <a:gd name="T4" fmla="*/ 191 w 228"/>
                <a:gd name="T5" fmla="*/ 46 h 66"/>
                <a:gd name="T6" fmla="*/ 173 w 228"/>
                <a:gd name="T7" fmla="*/ 51 h 66"/>
                <a:gd name="T8" fmla="*/ 11 w 228"/>
                <a:gd name="T9" fmla="*/ 51 h 66"/>
                <a:gd name="T10" fmla="*/ 0 w 228"/>
                <a:gd name="T11" fmla="*/ 49 h 66"/>
                <a:gd name="T12" fmla="*/ 33 w 228"/>
                <a:gd name="T13" fmla="*/ 66 h 66"/>
                <a:gd name="T14" fmla="*/ 195 w 228"/>
                <a:gd name="T15" fmla="*/ 66 h 66"/>
                <a:gd name="T16" fmla="*/ 213 w 228"/>
                <a:gd name="T17" fmla="*/ 60 h 66"/>
                <a:gd name="T18" fmla="*/ 228 w 228"/>
                <a:gd name="T19" fmla="*/ 33 h 66"/>
                <a:gd name="T20" fmla="*/ 201 w 22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66">
                  <a:moveTo>
                    <a:pt x="201" y="0"/>
                  </a:moveTo>
                  <a:cubicBezTo>
                    <a:pt x="204" y="5"/>
                    <a:pt x="206" y="11"/>
                    <a:pt x="206" y="18"/>
                  </a:cubicBezTo>
                  <a:cubicBezTo>
                    <a:pt x="206" y="29"/>
                    <a:pt x="200" y="40"/>
                    <a:pt x="191" y="46"/>
                  </a:cubicBezTo>
                  <a:cubicBezTo>
                    <a:pt x="186" y="49"/>
                    <a:pt x="180" y="51"/>
                    <a:pt x="173" y="51"/>
                  </a:cubicBezTo>
                  <a:cubicBezTo>
                    <a:pt x="11" y="51"/>
                    <a:pt x="11" y="51"/>
                    <a:pt x="11" y="51"/>
                  </a:cubicBezTo>
                  <a:cubicBezTo>
                    <a:pt x="7" y="51"/>
                    <a:pt x="3" y="50"/>
                    <a:pt x="0" y="49"/>
                  </a:cubicBezTo>
                  <a:cubicBezTo>
                    <a:pt x="7" y="59"/>
                    <a:pt x="19" y="66"/>
                    <a:pt x="33" y="66"/>
                  </a:cubicBezTo>
                  <a:cubicBezTo>
                    <a:pt x="195" y="66"/>
                    <a:pt x="195" y="66"/>
                    <a:pt x="195" y="66"/>
                  </a:cubicBezTo>
                  <a:cubicBezTo>
                    <a:pt x="202" y="66"/>
                    <a:pt x="208" y="64"/>
                    <a:pt x="213" y="60"/>
                  </a:cubicBezTo>
                  <a:cubicBezTo>
                    <a:pt x="222" y="55"/>
                    <a:pt x="228" y="44"/>
                    <a:pt x="228" y="33"/>
                  </a:cubicBezTo>
                  <a:cubicBezTo>
                    <a:pt x="228" y="16"/>
                    <a:pt x="216" y="3"/>
                    <a:pt x="20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242"/>
            <p:cNvSpPr>
              <a:spLocks/>
            </p:cNvSpPr>
            <p:nvPr userDrawn="1"/>
          </p:nvSpPr>
          <p:spPr bwMode="gray">
            <a:xfrm>
              <a:off x="7454492" y="4569376"/>
              <a:ext cx="554636" cy="306159"/>
            </a:xfrm>
            <a:custGeom>
              <a:avLst/>
              <a:gdLst>
                <a:gd name="T0" fmla="*/ 210 w 215"/>
                <a:gd name="T1" fmla="*/ 68 h 119"/>
                <a:gd name="T2" fmla="*/ 205 w 215"/>
                <a:gd name="T3" fmla="*/ 62 h 119"/>
                <a:gd name="T4" fmla="*/ 205 w 215"/>
                <a:gd name="T5" fmla="*/ 59 h 119"/>
                <a:gd name="T6" fmla="*/ 175 w 215"/>
                <a:gd name="T7" fmla="*/ 19 h 119"/>
                <a:gd name="T8" fmla="*/ 164 w 215"/>
                <a:gd name="T9" fmla="*/ 18 h 119"/>
                <a:gd name="T10" fmla="*/ 139 w 215"/>
                <a:gd name="T11" fmla="*/ 26 h 119"/>
                <a:gd name="T12" fmla="*/ 122 w 215"/>
                <a:gd name="T13" fmla="*/ 8 h 119"/>
                <a:gd name="T14" fmla="*/ 111 w 215"/>
                <a:gd name="T15" fmla="*/ 3 h 119"/>
                <a:gd name="T16" fmla="*/ 94 w 215"/>
                <a:gd name="T17" fmla="*/ 0 h 119"/>
                <a:gd name="T18" fmla="*/ 42 w 215"/>
                <a:gd name="T19" fmla="*/ 50 h 119"/>
                <a:gd name="T20" fmla="*/ 42 w 215"/>
                <a:gd name="T21" fmla="*/ 51 h 119"/>
                <a:gd name="T22" fmla="*/ 42 w 215"/>
                <a:gd name="T23" fmla="*/ 51 h 119"/>
                <a:gd name="T24" fmla="*/ 0 w 215"/>
                <a:gd name="T25" fmla="*/ 92 h 119"/>
                <a:gd name="T26" fmla="*/ 9 w 215"/>
                <a:gd name="T27" fmla="*/ 117 h 119"/>
                <a:gd name="T28" fmla="*/ 20 w 215"/>
                <a:gd name="T29" fmla="*/ 119 h 119"/>
                <a:gd name="T30" fmla="*/ 182 w 215"/>
                <a:gd name="T31" fmla="*/ 119 h 119"/>
                <a:gd name="T32" fmla="*/ 200 w 215"/>
                <a:gd name="T33" fmla="*/ 114 h 119"/>
                <a:gd name="T34" fmla="*/ 215 w 215"/>
                <a:gd name="T35" fmla="*/ 86 h 119"/>
                <a:gd name="T36" fmla="*/ 210 w 215"/>
                <a:gd name="T37"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19">
                  <a:moveTo>
                    <a:pt x="210" y="68"/>
                  </a:moveTo>
                  <a:cubicBezTo>
                    <a:pt x="209" y="66"/>
                    <a:pt x="207" y="64"/>
                    <a:pt x="205" y="62"/>
                  </a:cubicBezTo>
                  <a:cubicBezTo>
                    <a:pt x="205" y="61"/>
                    <a:pt x="205" y="60"/>
                    <a:pt x="205" y="59"/>
                  </a:cubicBezTo>
                  <a:cubicBezTo>
                    <a:pt x="205" y="40"/>
                    <a:pt x="193" y="24"/>
                    <a:pt x="175" y="19"/>
                  </a:cubicBezTo>
                  <a:cubicBezTo>
                    <a:pt x="172" y="18"/>
                    <a:pt x="168" y="18"/>
                    <a:pt x="164" y="18"/>
                  </a:cubicBezTo>
                  <a:cubicBezTo>
                    <a:pt x="155" y="18"/>
                    <a:pt x="146" y="21"/>
                    <a:pt x="139" y="26"/>
                  </a:cubicBezTo>
                  <a:cubicBezTo>
                    <a:pt x="135" y="19"/>
                    <a:pt x="129" y="12"/>
                    <a:pt x="122" y="8"/>
                  </a:cubicBezTo>
                  <a:cubicBezTo>
                    <a:pt x="119" y="6"/>
                    <a:pt x="115" y="4"/>
                    <a:pt x="111" y="3"/>
                  </a:cubicBezTo>
                  <a:cubicBezTo>
                    <a:pt x="106" y="1"/>
                    <a:pt x="100" y="0"/>
                    <a:pt x="94" y="0"/>
                  </a:cubicBezTo>
                  <a:cubicBezTo>
                    <a:pt x="66" y="0"/>
                    <a:pt x="43" y="22"/>
                    <a:pt x="42" y="50"/>
                  </a:cubicBezTo>
                  <a:cubicBezTo>
                    <a:pt x="42" y="50"/>
                    <a:pt x="42" y="51"/>
                    <a:pt x="42" y="51"/>
                  </a:cubicBezTo>
                  <a:cubicBezTo>
                    <a:pt x="42" y="51"/>
                    <a:pt x="42" y="51"/>
                    <a:pt x="42" y="51"/>
                  </a:cubicBezTo>
                  <a:cubicBezTo>
                    <a:pt x="19" y="51"/>
                    <a:pt x="0" y="69"/>
                    <a:pt x="0" y="92"/>
                  </a:cubicBezTo>
                  <a:cubicBezTo>
                    <a:pt x="0" y="102"/>
                    <a:pt x="3" y="110"/>
                    <a:pt x="9" y="117"/>
                  </a:cubicBezTo>
                  <a:cubicBezTo>
                    <a:pt x="12" y="118"/>
                    <a:pt x="16" y="119"/>
                    <a:pt x="20" y="119"/>
                  </a:cubicBezTo>
                  <a:cubicBezTo>
                    <a:pt x="182" y="119"/>
                    <a:pt x="182" y="119"/>
                    <a:pt x="182" y="119"/>
                  </a:cubicBezTo>
                  <a:cubicBezTo>
                    <a:pt x="189" y="119"/>
                    <a:pt x="195" y="117"/>
                    <a:pt x="200" y="114"/>
                  </a:cubicBezTo>
                  <a:cubicBezTo>
                    <a:pt x="209" y="108"/>
                    <a:pt x="215" y="97"/>
                    <a:pt x="215" y="86"/>
                  </a:cubicBezTo>
                  <a:cubicBezTo>
                    <a:pt x="215" y="79"/>
                    <a:pt x="213" y="73"/>
                    <a:pt x="210"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243"/>
            <p:cNvSpPr>
              <a:spLocks/>
            </p:cNvSpPr>
            <p:nvPr userDrawn="1"/>
          </p:nvSpPr>
          <p:spPr bwMode="gray">
            <a:xfrm>
              <a:off x="8151115" y="2297587"/>
              <a:ext cx="470331" cy="133113"/>
            </a:xfrm>
            <a:custGeom>
              <a:avLst/>
              <a:gdLst>
                <a:gd name="T0" fmla="*/ 161 w 183"/>
                <a:gd name="T1" fmla="*/ 0 h 52"/>
                <a:gd name="T2" fmla="*/ 165 w 183"/>
                <a:gd name="T3" fmla="*/ 14 h 52"/>
                <a:gd name="T4" fmla="*/ 153 w 183"/>
                <a:gd name="T5" fmla="*/ 36 h 52"/>
                <a:gd name="T6" fmla="*/ 139 w 183"/>
                <a:gd name="T7" fmla="*/ 41 h 52"/>
                <a:gd name="T8" fmla="*/ 9 w 183"/>
                <a:gd name="T9" fmla="*/ 41 h 52"/>
                <a:gd name="T10" fmla="*/ 0 w 183"/>
                <a:gd name="T11" fmla="*/ 39 h 52"/>
                <a:gd name="T12" fmla="*/ 27 w 183"/>
                <a:gd name="T13" fmla="*/ 52 h 52"/>
                <a:gd name="T14" fmla="*/ 156 w 183"/>
                <a:gd name="T15" fmla="*/ 52 h 52"/>
                <a:gd name="T16" fmla="*/ 171 w 183"/>
                <a:gd name="T17" fmla="*/ 48 h 52"/>
                <a:gd name="T18" fmla="*/ 183 w 183"/>
                <a:gd name="T19" fmla="*/ 26 h 52"/>
                <a:gd name="T20" fmla="*/ 161 w 183"/>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52">
                  <a:moveTo>
                    <a:pt x="161" y="0"/>
                  </a:moveTo>
                  <a:cubicBezTo>
                    <a:pt x="164" y="4"/>
                    <a:pt x="165" y="9"/>
                    <a:pt x="165" y="14"/>
                  </a:cubicBezTo>
                  <a:cubicBezTo>
                    <a:pt x="165" y="23"/>
                    <a:pt x="161" y="31"/>
                    <a:pt x="153" y="36"/>
                  </a:cubicBezTo>
                  <a:cubicBezTo>
                    <a:pt x="149" y="39"/>
                    <a:pt x="144" y="41"/>
                    <a:pt x="139" y="41"/>
                  </a:cubicBezTo>
                  <a:cubicBezTo>
                    <a:pt x="9" y="41"/>
                    <a:pt x="9" y="41"/>
                    <a:pt x="9" y="41"/>
                  </a:cubicBezTo>
                  <a:cubicBezTo>
                    <a:pt x="6" y="41"/>
                    <a:pt x="3" y="40"/>
                    <a:pt x="0" y="39"/>
                  </a:cubicBezTo>
                  <a:cubicBezTo>
                    <a:pt x="6" y="47"/>
                    <a:pt x="16" y="52"/>
                    <a:pt x="27" y="52"/>
                  </a:cubicBezTo>
                  <a:cubicBezTo>
                    <a:pt x="156" y="52"/>
                    <a:pt x="156" y="52"/>
                    <a:pt x="156" y="52"/>
                  </a:cubicBezTo>
                  <a:cubicBezTo>
                    <a:pt x="162" y="52"/>
                    <a:pt x="167" y="51"/>
                    <a:pt x="171" y="48"/>
                  </a:cubicBezTo>
                  <a:cubicBezTo>
                    <a:pt x="178" y="43"/>
                    <a:pt x="183" y="35"/>
                    <a:pt x="183" y="26"/>
                  </a:cubicBezTo>
                  <a:cubicBezTo>
                    <a:pt x="183" y="13"/>
                    <a:pt x="174" y="2"/>
                    <a:pt x="16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244"/>
            <p:cNvSpPr>
              <a:spLocks/>
            </p:cNvSpPr>
            <p:nvPr userDrawn="1"/>
          </p:nvSpPr>
          <p:spPr bwMode="gray">
            <a:xfrm>
              <a:off x="8135586" y="2157820"/>
              <a:ext cx="439272" cy="246258"/>
            </a:xfrm>
            <a:custGeom>
              <a:avLst/>
              <a:gdLst>
                <a:gd name="T0" fmla="*/ 167 w 171"/>
                <a:gd name="T1" fmla="*/ 55 h 96"/>
                <a:gd name="T2" fmla="*/ 163 w 171"/>
                <a:gd name="T3" fmla="*/ 50 h 96"/>
                <a:gd name="T4" fmla="*/ 164 w 171"/>
                <a:gd name="T5" fmla="*/ 48 h 96"/>
                <a:gd name="T6" fmla="*/ 139 w 171"/>
                <a:gd name="T7" fmla="*/ 16 h 96"/>
                <a:gd name="T8" fmla="*/ 130 w 171"/>
                <a:gd name="T9" fmla="*/ 15 h 96"/>
                <a:gd name="T10" fmla="*/ 111 w 171"/>
                <a:gd name="T11" fmla="*/ 21 h 96"/>
                <a:gd name="T12" fmla="*/ 97 w 171"/>
                <a:gd name="T13" fmla="*/ 7 h 96"/>
                <a:gd name="T14" fmla="*/ 89 w 171"/>
                <a:gd name="T15" fmla="*/ 3 h 96"/>
                <a:gd name="T16" fmla="*/ 75 w 171"/>
                <a:gd name="T17" fmla="*/ 0 h 96"/>
                <a:gd name="T18" fmla="*/ 33 w 171"/>
                <a:gd name="T19" fmla="*/ 40 h 96"/>
                <a:gd name="T20" fmla="*/ 33 w 171"/>
                <a:gd name="T21" fmla="*/ 41 h 96"/>
                <a:gd name="T22" fmla="*/ 33 w 171"/>
                <a:gd name="T23" fmla="*/ 41 h 96"/>
                <a:gd name="T24" fmla="*/ 0 w 171"/>
                <a:gd name="T25" fmla="*/ 74 h 96"/>
                <a:gd name="T26" fmla="*/ 6 w 171"/>
                <a:gd name="T27" fmla="*/ 94 h 96"/>
                <a:gd name="T28" fmla="*/ 15 w 171"/>
                <a:gd name="T29" fmla="*/ 96 h 96"/>
                <a:gd name="T30" fmla="*/ 145 w 171"/>
                <a:gd name="T31" fmla="*/ 96 h 96"/>
                <a:gd name="T32" fmla="*/ 159 w 171"/>
                <a:gd name="T33" fmla="*/ 91 h 96"/>
                <a:gd name="T34" fmla="*/ 171 w 171"/>
                <a:gd name="T35" fmla="*/ 69 h 96"/>
                <a:gd name="T36" fmla="*/ 167 w 171"/>
                <a:gd name="T37"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96">
                  <a:moveTo>
                    <a:pt x="167" y="55"/>
                  </a:moveTo>
                  <a:cubicBezTo>
                    <a:pt x="166" y="53"/>
                    <a:pt x="165" y="52"/>
                    <a:pt x="163" y="50"/>
                  </a:cubicBezTo>
                  <a:cubicBezTo>
                    <a:pt x="164" y="49"/>
                    <a:pt x="164" y="49"/>
                    <a:pt x="164" y="48"/>
                  </a:cubicBezTo>
                  <a:cubicBezTo>
                    <a:pt x="164" y="33"/>
                    <a:pt x="153" y="20"/>
                    <a:pt x="139" y="16"/>
                  </a:cubicBezTo>
                  <a:cubicBezTo>
                    <a:pt x="136" y="15"/>
                    <a:pt x="134" y="15"/>
                    <a:pt x="130" y="15"/>
                  </a:cubicBezTo>
                  <a:cubicBezTo>
                    <a:pt x="123" y="15"/>
                    <a:pt x="116" y="17"/>
                    <a:pt x="111" y="21"/>
                  </a:cubicBezTo>
                  <a:cubicBezTo>
                    <a:pt x="107" y="15"/>
                    <a:pt x="103" y="10"/>
                    <a:pt x="97" y="7"/>
                  </a:cubicBezTo>
                  <a:cubicBezTo>
                    <a:pt x="94" y="5"/>
                    <a:pt x="92" y="4"/>
                    <a:pt x="89" y="3"/>
                  </a:cubicBezTo>
                  <a:cubicBezTo>
                    <a:pt x="84" y="1"/>
                    <a:pt x="80" y="0"/>
                    <a:pt x="75" y="0"/>
                  </a:cubicBezTo>
                  <a:cubicBezTo>
                    <a:pt x="52" y="0"/>
                    <a:pt x="34" y="18"/>
                    <a:pt x="33" y="40"/>
                  </a:cubicBezTo>
                  <a:cubicBezTo>
                    <a:pt x="33" y="41"/>
                    <a:pt x="33" y="41"/>
                    <a:pt x="33" y="41"/>
                  </a:cubicBezTo>
                  <a:cubicBezTo>
                    <a:pt x="33" y="41"/>
                    <a:pt x="33" y="41"/>
                    <a:pt x="33" y="41"/>
                  </a:cubicBezTo>
                  <a:cubicBezTo>
                    <a:pt x="14" y="41"/>
                    <a:pt x="0" y="56"/>
                    <a:pt x="0" y="74"/>
                  </a:cubicBezTo>
                  <a:cubicBezTo>
                    <a:pt x="0" y="82"/>
                    <a:pt x="2" y="89"/>
                    <a:pt x="6" y="94"/>
                  </a:cubicBezTo>
                  <a:cubicBezTo>
                    <a:pt x="9" y="95"/>
                    <a:pt x="12" y="96"/>
                    <a:pt x="15" y="96"/>
                  </a:cubicBezTo>
                  <a:cubicBezTo>
                    <a:pt x="145" y="96"/>
                    <a:pt x="145" y="96"/>
                    <a:pt x="145" y="96"/>
                  </a:cubicBezTo>
                  <a:cubicBezTo>
                    <a:pt x="150" y="96"/>
                    <a:pt x="155" y="94"/>
                    <a:pt x="159" y="91"/>
                  </a:cubicBezTo>
                  <a:cubicBezTo>
                    <a:pt x="167" y="86"/>
                    <a:pt x="171" y="78"/>
                    <a:pt x="171" y="69"/>
                  </a:cubicBezTo>
                  <a:cubicBezTo>
                    <a:pt x="171" y="64"/>
                    <a:pt x="170" y="59"/>
                    <a:pt x="167"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417877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90"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714" name="Group 713"/>
          <p:cNvGrpSpPr>
            <a:grpSpLocks noChangeAspect="1"/>
          </p:cNvGrpSpPr>
          <p:nvPr userDrawn="1"/>
        </p:nvGrpSpPr>
        <p:grpSpPr bwMode="gray">
          <a:xfrm>
            <a:off x="5511663" y="2084131"/>
            <a:ext cx="3251275" cy="3944829"/>
            <a:chOff x="4158236" y="1224815"/>
            <a:chExt cx="4421959" cy="4023360"/>
          </a:xfrm>
        </p:grpSpPr>
        <p:grpSp>
          <p:nvGrpSpPr>
            <p:cNvPr id="715" name="Group 714"/>
            <p:cNvGrpSpPr/>
            <p:nvPr userDrawn="1"/>
          </p:nvGrpSpPr>
          <p:grpSpPr bwMode="gray">
            <a:xfrm>
              <a:off x="4386601" y="1224815"/>
              <a:ext cx="4160377" cy="4023360"/>
              <a:chOff x="4386601" y="1224815"/>
              <a:chExt cx="4160377" cy="4023360"/>
            </a:xfrm>
          </p:grpSpPr>
          <p:sp>
            <p:nvSpPr>
              <p:cNvPr id="768" name="Freeform 18"/>
              <p:cNvSpPr>
                <a:spLocks/>
              </p:cNvSpPr>
              <p:nvPr userDrawn="1"/>
            </p:nvSpPr>
            <p:spPr bwMode="gray">
              <a:xfrm>
                <a:off x="5922868" y="1503003"/>
                <a:ext cx="45674" cy="477490"/>
              </a:xfrm>
              <a:custGeom>
                <a:avLst/>
                <a:gdLst>
                  <a:gd name="T0" fmla="*/ 11 w 11"/>
                  <a:gd name="T1" fmla="*/ 115 h 115"/>
                  <a:gd name="T2" fmla="*/ 0 w 11"/>
                  <a:gd name="T3" fmla="*/ 115 h 115"/>
                  <a:gd name="T4" fmla="*/ 2 w 11"/>
                  <a:gd name="T5" fmla="*/ 0 h 115"/>
                  <a:gd name="T6" fmla="*/ 9 w 11"/>
                  <a:gd name="T7" fmla="*/ 0 h 115"/>
                  <a:gd name="T8" fmla="*/ 11 w 11"/>
                  <a:gd name="T9" fmla="*/ 115 h 115"/>
                </a:gdLst>
                <a:ahLst/>
                <a:cxnLst>
                  <a:cxn ang="0">
                    <a:pos x="T0" y="T1"/>
                  </a:cxn>
                  <a:cxn ang="0">
                    <a:pos x="T2" y="T3"/>
                  </a:cxn>
                  <a:cxn ang="0">
                    <a:pos x="T4" y="T5"/>
                  </a:cxn>
                  <a:cxn ang="0">
                    <a:pos x="T6" y="T7"/>
                  </a:cxn>
                  <a:cxn ang="0">
                    <a:pos x="T8" y="T9"/>
                  </a:cxn>
                </a:cxnLst>
                <a:rect l="0" t="0" r="r" b="b"/>
                <a:pathLst>
                  <a:path w="11" h="115">
                    <a:moveTo>
                      <a:pt x="11" y="115"/>
                    </a:moveTo>
                    <a:lnTo>
                      <a:pt x="0" y="115"/>
                    </a:lnTo>
                    <a:lnTo>
                      <a:pt x="2" y="0"/>
                    </a:lnTo>
                    <a:lnTo>
                      <a:pt x="9" y="0"/>
                    </a:lnTo>
                    <a:lnTo>
                      <a:pt x="11"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9" name="Freeform 19"/>
              <p:cNvSpPr>
                <a:spLocks/>
              </p:cNvSpPr>
              <p:nvPr userDrawn="1"/>
            </p:nvSpPr>
            <p:spPr bwMode="gray">
              <a:xfrm>
                <a:off x="5781697" y="1494698"/>
                <a:ext cx="178540" cy="53978"/>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0" name="Freeform 20"/>
              <p:cNvSpPr>
                <a:spLocks/>
              </p:cNvSpPr>
              <p:nvPr userDrawn="1"/>
            </p:nvSpPr>
            <p:spPr bwMode="gray">
              <a:xfrm>
                <a:off x="5927019" y="1498852"/>
                <a:ext cx="124562" cy="153628"/>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1" name="Freeform 21"/>
              <p:cNvSpPr>
                <a:spLocks/>
              </p:cNvSpPr>
              <p:nvPr userDrawn="1"/>
            </p:nvSpPr>
            <p:spPr bwMode="gray">
              <a:xfrm>
                <a:off x="5927019" y="1349377"/>
                <a:ext cx="78891" cy="170236"/>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2" name="Freeform 22"/>
              <p:cNvSpPr>
                <a:spLocks/>
              </p:cNvSpPr>
              <p:nvPr userDrawn="1"/>
            </p:nvSpPr>
            <p:spPr bwMode="gray">
              <a:xfrm>
                <a:off x="5569940" y="1581893"/>
                <a:ext cx="49825" cy="373687"/>
              </a:xfrm>
              <a:custGeom>
                <a:avLst/>
                <a:gdLst>
                  <a:gd name="T0" fmla="*/ 12 w 12"/>
                  <a:gd name="T1" fmla="*/ 90 h 90"/>
                  <a:gd name="T2" fmla="*/ 0 w 12"/>
                  <a:gd name="T3" fmla="*/ 90 h 90"/>
                  <a:gd name="T4" fmla="*/ 1 w 12"/>
                  <a:gd name="T5" fmla="*/ 0 h 90"/>
                  <a:gd name="T6" fmla="*/ 10 w 12"/>
                  <a:gd name="T7" fmla="*/ 0 h 90"/>
                  <a:gd name="T8" fmla="*/ 12 w 12"/>
                  <a:gd name="T9" fmla="*/ 90 h 90"/>
                </a:gdLst>
                <a:ahLst/>
                <a:cxnLst>
                  <a:cxn ang="0">
                    <a:pos x="T0" y="T1"/>
                  </a:cxn>
                  <a:cxn ang="0">
                    <a:pos x="T2" y="T3"/>
                  </a:cxn>
                  <a:cxn ang="0">
                    <a:pos x="T4" y="T5"/>
                  </a:cxn>
                  <a:cxn ang="0">
                    <a:pos x="T6" y="T7"/>
                  </a:cxn>
                  <a:cxn ang="0">
                    <a:pos x="T8" y="T9"/>
                  </a:cxn>
                </a:cxnLst>
                <a:rect l="0" t="0" r="r" b="b"/>
                <a:pathLst>
                  <a:path w="12" h="90">
                    <a:moveTo>
                      <a:pt x="12" y="90"/>
                    </a:moveTo>
                    <a:lnTo>
                      <a:pt x="0" y="90"/>
                    </a:lnTo>
                    <a:lnTo>
                      <a:pt x="1" y="0"/>
                    </a:lnTo>
                    <a:lnTo>
                      <a:pt x="10" y="0"/>
                    </a:lnTo>
                    <a:lnTo>
                      <a:pt x="12"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3" name="Freeform 23"/>
              <p:cNvSpPr>
                <a:spLocks/>
              </p:cNvSpPr>
              <p:nvPr userDrawn="1"/>
            </p:nvSpPr>
            <p:spPr bwMode="gray">
              <a:xfrm>
                <a:off x="5574094" y="1565285"/>
                <a:ext cx="199299" cy="112107"/>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4" name="Freeform 24"/>
              <p:cNvSpPr>
                <a:spLocks/>
              </p:cNvSpPr>
              <p:nvPr userDrawn="1"/>
            </p:nvSpPr>
            <p:spPr bwMode="gray">
              <a:xfrm>
                <a:off x="5561636" y="1395049"/>
                <a:ext cx="49825" cy="199300"/>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5" name="Freeform 25"/>
              <p:cNvSpPr>
                <a:spLocks/>
              </p:cNvSpPr>
              <p:nvPr userDrawn="1"/>
            </p:nvSpPr>
            <p:spPr bwMode="gray">
              <a:xfrm>
                <a:off x="5432923" y="1569436"/>
                <a:ext cx="178540" cy="161932"/>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6" name="Freeform 26"/>
              <p:cNvSpPr>
                <a:spLocks/>
              </p:cNvSpPr>
              <p:nvPr userDrawn="1"/>
            </p:nvSpPr>
            <p:spPr bwMode="gray">
              <a:xfrm>
                <a:off x="6184447" y="1478090"/>
                <a:ext cx="45674" cy="398599"/>
              </a:xfrm>
              <a:custGeom>
                <a:avLst/>
                <a:gdLst>
                  <a:gd name="T0" fmla="*/ 11 w 11"/>
                  <a:gd name="T1" fmla="*/ 96 h 96"/>
                  <a:gd name="T2" fmla="*/ 0 w 11"/>
                  <a:gd name="T3" fmla="*/ 96 h 96"/>
                  <a:gd name="T4" fmla="*/ 2 w 11"/>
                  <a:gd name="T5" fmla="*/ 0 h 96"/>
                  <a:gd name="T6" fmla="*/ 10 w 11"/>
                  <a:gd name="T7" fmla="*/ 0 h 96"/>
                  <a:gd name="T8" fmla="*/ 11 w 11"/>
                  <a:gd name="T9" fmla="*/ 96 h 96"/>
                </a:gdLst>
                <a:ahLst/>
                <a:cxnLst>
                  <a:cxn ang="0">
                    <a:pos x="T0" y="T1"/>
                  </a:cxn>
                  <a:cxn ang="0">
                    <a:pos x="T2" y="T3"/>
                  </a:cxn>
                  <a:cxn ang="0">
                    <a:pos x="T4" y="T5"/>
                  </a:cxn>
                  <a:cxn ang="0">
                    <a:pos x="T6" y="T7"/>
                  </a:cxn>
                  <a:cxn ang="0">
                    <a:pos x="T8" y="T9"/>
                  </a:cxn>
                </a:cxnLst>
                <a:rect l="0" t="0" r="r" b="b"/>
                <a:pathLst>
                  <a:path w="11" h="96">
                    <a:moveTo>
                      <a:pt x="11" y="96"/>
                    </a:moveTo>
                    <a:lnTo>
                      <a:pt x="0" y="96"/>
                    </a:lnTo>
                    <a:lnTo>
                      <a:pt x="2" y="0"/>
                    </a:lnTo>
                    <a:lnTo>
                      <a:pt x="10" y="0"/>
                    </a:lnTo>
                    <a:lnTo>
                      <a:pt x="11"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7" name="Freeform 27"/>
              <p:cNvSpPr>
                <a:spLocks/>
              </p:cNvSpPr>
              <p:nvPr userDrawn="1"/>
            </p:nvSpPr>
            <p:spPr bwMode="gray">
              <a:xfrm>
                <a:off x="6130472" y="1312007"/>
                <a:ext cx="99650" cy="182691"/>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8" name="Freeform 28"/>
              <p:cNvSpPr>
                <a:spLocks/>
              </p:cNvSpPr>
              <p:nvPr userDrawn="1"/>
            </p:nvSpPr>
            <p:spPr bwMode="gray">
              <a:xfrm>
                <a:off x="6080647" y="1457331"/>
                <a:ext cx="145324" cy="161932"/>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9" name="Freeform 29"/>
              <p:cNvSpPr>
                <a:spLocks/>
              </p:cNvSpPr>
              <p:nvPr userDrawn="1"/>
            </p:nvSpPr>
            <p:spPr bwMode="gray">
              <a:xfrm>
                <a:off x="6201056" y="1457331"/>
                <a:ext cx="186845" cy="45674"/>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0" name="Oval 30"/>
              <p:cNvSpPr>
                <a:spLocks noChangeArrowheads="1"/>
              </p:cNvSpPr>
              <p:nvPr userDrawn="1"/>
            </p:nvSpPr>
            <p:spPr bwMode="gray">
              <a:xfrm>
                <a:off x="4515314" y="1914059"/>
                <a:ext cx="3350724" cy="3334116"/>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1" name="Freeform 31"/>
              <p:cNvSpPr>
                <a:spLocks/>
              </p:cNvSpPr>
              <p:nvPr userDrawn="1"/>
            </p:nvSpPr>
            <p:spPr bwMode="gray">
              <a:xfrm>
                <a:off x="4702159" y="2100901"/>
                <a:ext cx="3163880" cy="3147271"/>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2" name="Oval 32"/>
              <p:cNvSpPr>
                <a:spLocks noChangeArrowheads="1"/>
              </p:cNvSpPr>
              <p:nvPr userDrawn="1"/>
            </p:nvSpPr>
            <p:spPr bwMode="gray">
              <a:xfrm>
                <a:off x="6043277" y="2877340"/>
                <a:ext cx="265733" cy="261582"/>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3" name="Freeform 33"/>
              <p:cNvSpPr>
                <a:spLocks/>
              </p:cNvSpPr>
              <p:nvPr userDrawn="1"/>
            </p:nvSpPr>
            <p:spPr bwMode="gray">
              <a:xfrm>
                <a:off x="6155384" y="2877340"/>
                <a:ext cx="153628" cy="261582"/>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4" name="Freeform 34"/>
              <p:cNvSpPr>
                <a:spLocks/>
              </p:cNvSpPr>
              <p:nvPr userDrawn="1"/>
            </p:nvSpPr>
            <p:spPr bwMode="gray">
              <a:xfrm>
                <a:off x="6163688" y="2960381"/>
                <a:ext cx="20762" cy="307253"/>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5" name="Freeform 35"/>
              <p:cNvSpPr>
                <a:spLocks/>
              </p:cNvSpPr>
              <p:nvPr userDrawn="1"/>
            </p:nvSpPr>
            <p:spPr bwMode="gray">
              <a:xfrm>
                <a:off x="6113863" y="3026815"/>
                <a:ext cx="116258" cy="74737"/>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6" name="Oval 36"/>
              <p:cNvSpPr>
                <a:spLocks noChangeArrowheads="1"/>
              </p:cNvSpPr>
              <p:nvPr userDrawn="1"/>
            </p:nvSpPr>
            <p:spPr bwMode="gray">
              <a:xfrm>
                <a:off x="6288250" y="2478741"/>
                <a:ext cx="344623" cy="34462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7" name="Freeform 37"/>
              <p:cNvSpPr>
                <a:spLocks/>
              </p:cNvSpPr>
              <p:nvPr userDrawn="1"/>
            </p:nvSpPr>
            <p:spPr bwMode="gray">
              <a:xfrm>
                <a:off x="6433572" y="2478741"/>
                <a:ext cx="199299" cy="344623"/>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8" name="Freeform 38"/>
              <p:cNvSpPr>
                <a:spLocks/>
              </p:cNvSpPr>
              <p:nvPr userDrawn="1"/>
            </p:nvSpPr>
            <p:spPr bwMode="gray">
              <a:xfrm>
                <a:off x="6454333" y="2590846"/>
                <a:ext cx="16608" cy="398599"/>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9" name="Freeform 39"/>
              <p:cNvSpPr>
                <a:spLocks/>
              </p:cNvSpPr>
              <p:nvPr userDrawn="1"/>
            </p:nvSpPr>
            <p:spPr bwMode="gray">
              <a:xfrm>
                <a:off x="6387900" y="2686345"/>
                <a:ext cx="137020" cy="83041"/>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0" name="Oval 40"/>
              <p:cNvSpPr>
                <a:spLocks noChangeArrowheads="1"/>
              </p:cNvSpPr>
              <p:nvPr userDrawn="1"/>
            </p:nvSpPr>
            <p:spPr bwMode="gray">
              <a:xfrm>
                <a:off x="5902106" y="2246225"/>
                <a:ext cx="344623" cy="340470"/>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1" name="Freeform 41"/>
              <p:cNvSpPr>
                <a:spLocks/>
              </p:cNvSpPr>
              <p:nvPr userDrawn="1"/>
            </p:nvSpPr>
            <p:spPr bwMode="gray">
              <a:xfrm>
                <a:off x="6051581" y="2246225"/>
                <a:ext cx="195149" cy="340470"/>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2" name="Freeform 42"/>
              <p:cNvSpPr>
                <a:spLocks/>
              </p:cNvSpPr>
              <p:nvPr userDrawn="1"/>
            </p:nvSpPr>
            <p:spPr bwMode="gray">
              <a:xfrm>
                <a:off x="6064038" y="2358330"/>
                <a:ext cx="20762" cy="3944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3" name="Freeform 43"/>
              <p:cNvSpPr>
                <a:spLocks/>
              </p:cNvSpPr>
              <p:nvPr userDrawn="1"/>
            </p:nvSpPr>
            <p:spPr bwMode="gray">
              <a:xfrm>
                <a:off x="6001756" y="2449675"/>
                <a:ext cx="137020" cy="83041"/>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4" name="Freeform 44"/>
              <p:cNvSpPr>
                <a:spLocks/>
              </p:cNvSpPr>
              <p:nvPr userDrawn="1"/>
            </p:nvSpPr>
            <p:spPr bwMode="gray">
              <a:xfrm>
                <a:off x="5158887" y="1747976"/>
                <a:ext cx="1598549" cy="552227"/>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5" name="Rectangle 45"/>
              <p:cNvSpPr>
                <a:spLocks noChangeArrowheads="1"/>
              </p:cNvSpPr>
              <p:nvPr userDrawn="1"/>
            </p:nvSpPr>
            <p:spPr bwMode="gray">
              <a:xfrm>
                <a:off x="5187950" y="2258680"/>
                <a:ext cx="33217" cy="120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6" name="Oval 46"/>
              <p:cNvSpPr>
                <a:spLocks noChangeArrowheads="1"/>
              </p:cNvSpPr>
              <p:nvPr userDrawn="1"/>
            </p:nvSpPr>
            <p:spPr bwMode="gray">
              <a:xfrm>
                <a:off x="5038475" y="1938972"/>
                <a:ext cx="336319" cy="3363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7" name="Rectangle 47"/>
              <p:cNvSpPr>
                <a:spLocks noChangeArrowheads="1"/>
              </p:cNvSpPr>
              <p:nvPr userDrawn="1"/>
            </p:nvSpPr>
            <p:spPr bwMode="gray">
              <a:xfrm>
                <a:off x="5179646" y="2005405"/>
                <a:ext cx="53978" cy="195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8" name="Freeform 48"/>
              <p:cNvSpPr>
                <a:spLocks/>
              </p:cNvSpPr>
              <p:nvPr userDrawn="1"/>
            </p:nvSpPr>
            <p:spPr bwMode="gray">
              <a:xfrm>
                <a:off x="5092453" y="2080142"/>
                <a:ext cx="228365" cy="58129"/>
              </a:xfrm>
              <a:custGeom>
                <a:avLst/>
                <a:gdLst>
                  <a:gd name="T0" fmla="*/ 50 w 55"/>
                  <a:gd name="T1" fmla="*/ 0 h 14"/>
                  <a:gd name="T2" fmla="*/ 55 w 55"/>
                  <a:gd name="T3" fmla="*/ 14 h 14"/>
                  <a:gd name="T4" fmla="*/ 0 w 55"/>
                  <a:gd name="T5" fmla="*/ 14 h 14"/>
                  <a:gd name="T6" fmla="*/ 3 w 55"/>
                  <a:gd name="T7" fmla="*/ 0 h 14"/>
                  <a:gd name="T8" fmla="*/ 50 w 55"/>
                  <a:gd name="T9" fmla="*/ 0 h 14"/>
                </a:gdLst>
                <a:ahLst/>
                <a:cxnLst>
                  <a:cxn ang="0">
                    <a:pos x="T0" y="T1"/>
                  </a:cxn>
                  <a:cxn ang="0">
                    <a:pos x="T2" y="T3"/>
                  </a:cxn>
                  <a:cxn ang="0">
                    <a:pos x="T4" y="T5"/>
                  </a:cxn>
                  <a:cxn ang="0">
                    <a:pos x="T6" y="T7"/>
                  </a:cxn>
                  <a:cxn ang="0">
                    <a:pos x="T8" y="T9"/>
                  </a:cxn>
                </a:cxnLst>
                <a:rect l="0" t="0" r="r" b="b"/>
                <a:pathLst>
                  <a:path w="55" h="14">
                    <a:moveTo>
                      <a:pt x="50" y="0"/>
                    </a:moveTo>
                    <a:lnTo>
                      <a:pt x="55" y="14"/>
                    </a:lnTo>
                    <a:lnTo>
                      <a:pt x="0" y="14"/>
                    </a:lnTo>
                    <a:lnTo>
                      <a:pt x="3" y="0"/>
                    </a:lnTo>
                    <a:lnTo>
                      <a:pt x="5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9" name="Rectangle 49"/>
              <p:cNvSpPr>
                <a:spLocks noChangeArrowheads="1"/>
              </p:cNvSpPr>
              <p:nvPr userDrawn="1"/>
            </p:nvSpPr>
            <p:spPr bwMode="gray">
              <a:xfrm>
                <a:off x="4511163" y="2653128"/>
                <a:ext cx="465032"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0" name="Rectangle 50"/>
              <p:cNvSpPr>
                <a:spLocks noChangeArrowheads="1"/>
              </p:cNvSpPr>
              <p:nvPr userDrawn="1"/>
            </p:nvSpPr>
            <p:spPr bwMode="gray">
              <a:xfrm>
                <a:off x="4511163" y="2653128"/>
                <a:ext cx="465032"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1" name="Rectangle 51"/>
              <p:cNvSpPr>
                <a:spLocks noChangeArrowheads="1"/>
              </p:cNvSpPr>
              <p:nvPr userDrawn="1"/>
            </p:nvSpPr>
            <p:spPr bwMode="gray">
              <a:xfrm>
                <a:off x="4585900"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2" name="Rectangle 52"/>
              <p:cNvSpPr>
                <a:spLocks noChangeArrowheads="1"/>
              </p:cNvSpPr>
              <p:nvPr userDrawn="1"/>
            </p:nvSpPr>
            <p:spPr bwMode="gray">
              <a:xfrm>
                <a:off x="4673093"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3" name="Rectangle 53"/>
              <p:cNvSpPr>
                <a:spLocks noChangeArrowheads="1"/>
              </p:cNvSpPr>
              <p:nvPr userDrawn="1"/>
            </p:nvSpPr>
            <p:spPr bwMode="gray">
              <a:xfrm>
                <a:off x="4764438"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4" name="Rectangle 54"/>
              <p:cNvSpPr>
                <a:spLocks noChangeArrowheads="1"/>
              </p:cNvSpPr>
              <p:nvPr userDrawn="1"/>
            </p:nvSpPr>
            <p:spPr bwMode="gray">
              <a:xfrm>
                <a:off x="485163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5" name="Rectangle 55"/>
              <p:cNvSpPr>
                <a:spLocks noChangeArrowheads="1"/>
              </p:cNvSpPr>
              <p:nvPr userDrawn="1"/>
            </p:nvSpPr>
            <p:spPr bwMode="gray">
              <a:xfrm>
                <a:off x="5432923" y="2653128"/>
                <a:ext cx="456728" cy="69339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6" name="Rectangle 56"/>
              <p:cNvSpPr>
                <a:spLocks noChangeArrowheads="1"/>
              </p:cNvSpPr>
              <p:nvPr userDrawn="1"/>
            </p:nvSpPr>
            <p:spPr bwMode="gray">
              <a:xfrm>
                <a:off x="5432923" y="2653128"/>
                <a:ext cx="456728" cy="69339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7" name="Rectangle 57"/>
              <p:cNvSpPr>
                <a:spLocks noChangeArrowheads="1"/>
              </p:cNvSpPr>
              <p:nvPr userDrawn="1"/>
            </p:nvSpPr>
            <p:spPr bwMode="gray">
              <a:xfrm>
                <a:off x="4976195" y="2404004"/>
                <a:ext cx="456728" cy="9425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8" name="Rectangle 58"/>
              <p:cNvSpPr>
                <a:spLocks noChangeArrowheads="1"/>
              </p:cNvSpPr>
              <p:nvPr userDrawn="1"/>
            </p:nvSpPr>
            <p:spPr bwMode="gray">
              <a:xfrm>
                <a:off x="5046779"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9" name="Rectangle 59"/>
              <p:cNvSpPr>
                <a:spLocks noChangeArrowheads="1"/>
              </p:cNvSpPr>
              <p:nvPr userDrawn="1"/>
            </p:nvSpPr>
            <p:spPr bwMode="gray">
              <a:xfrm>
                <a:off x="5138125"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0" name="Rectangle 60"/>
              <p:cNvSpPr>
                <a:spLocks noChangeArrowheads="1"/>
              </p:cNvSpPr>
              <p:nvPr userDrawn="1"/>
            </p:nvSpPr>
            <p:spPr bwMode="gray">
              <a:xfrm>
                <a:off x="5225320" y="2482892"/>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1" name="Rectangle 61"/>
              <p:cNvSpPr>
                <a:spLocks noChangeArrowheads="1"/>
              </p:cNvSpPr>
              <p:nvPr userDrawn="1"/>
            </p:nvSpPr>
            <p:spPr bwMode="gray">
              <a:xfrm>
                <a:off x="5312512" y="2482892"/>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2" name="Rectangle 62"/>
              <p:cNvSpPr>
                <a:spLocks noChangeArrowheads="1"/>
              </p:cNvSpPr>
              <p:nvPr userDrawn="1"/>
            </p:nvSpPr>
            <p:spPr bwMode="gray">
              <a:xfrm>
                <a:off x="5046779"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3" name="Rectangle 63"/>
              <p:cNvSpPr>
                <a:spLocks noChangeArrowheads="1"/>
              </p:cNvSpPr>
              <p:nvPr userDrawn="1"/>
            </p:nvSpPr>
            <p:spPr bwMode="gray">
              <a:xfrm>
                <a:off x="5138125"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4" name="Rectangle 64"/>
              <p:cNvSpPr>
                <a:spLocks noChangeArrowheads="1"/>
              </p:cNvSpPr>
              <p:nvPr userDrawn="1"/>
            </p:nvSpPr>
            <p:spPr bwMode="gray">
              <a:xfrm>
                <a:off x="5225320" y="2603303"/>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5" name="Rectangle 65"/>
              <p:cNvSpPr>
                <a:spLocks noChangeArrowheads="1"/>
              </p:cNvSpPr>
              <p:nvPr userDrawn="1"/>
            </p:nvSpPr>
            <p:spPr bwMode="gray">
              <a:xfrm>
                <a:off x="5312512" y="2603303"/>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6" name="Rectangle 66"/>
              <p:cNvSpPr>
                <a:spLocks noChangeArrowheads="1"/>
              </p:cNvSpPr>
              <p:nvPr userDrawn="1"/>
            </p:nvSpPr>
            <p:spPr bwMode="gray">
              <a:xfrm>
                <a:off x="5046779"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7" name="Rectangle 67"/>
              <p:cNvSpPr>
                <a:spLocks noChangeArrowheads="1"/>
              </p:cNvSpPr>
              <p:nvPr userDrawn="1"/>
            </p:nvSpPr>
            <p:spPr bwMode="gray">
              <a:xfrm>
                <a:off x="5138125"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8" name="Rectangle 68"/>
              <p:cNvSpPr>
                <a:spLocks noChangeArrowheads="1"/>
              </p:cNvSpPr>
              <p:nvPr userDrawn="1"/>
            </p:nvSpPr>
            <p:spPr bwMode="gray">
              <a:xfrm>
                <a:off x="5225320" y="2719561"/>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9" name="Rectangle 69"/>
              <p:cNvSpPr>
                <a:spLocks noChangeArrowheads="1"/>
              </p:cNvSpPr>
              <p:nvPr userDrawn="1"/>
            </p:nvSpPr>
            <p:spPr bwMode="gray">
              <a:xfrm>
                <a:off x="5312512" y="2719561"/>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0" name="Rectangle 70"/>
              <p:cNvSpPr>
                <a:spLocks noChangeArrowheads="1"/>
              </p:cNvSpPr>
              <p:nvPr userDrawn="1"/>
            </p:nvSpPr>
            <p:spPr bwMode="gray">
              <a:xfrm>
                <a:off x="5046779"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1" name="Rectangle 71"/>
              <p:cNvSpPr>
                <a:spLocks noChangeArrowheads="1"/>
              </p:cNvSpPr>
              <p:nvPr userDrawn="1"/>
            </p:nvSpPr>
            <p:spPr bwMode="gray">
              <a:xfrm>
                <a:off x="5138125"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2" name="Rectangle 72"/>
              <p:cNvSpPr>
                <a:spLocks noChangeArrowheads="1"/>
              </p:cNvSpPr>
              <p:nvPr userDrawn="1"/>
            </p:nvSpPr>
            <p:spPr bwMode="gray">
              <a:xfrm>
                <a:off x="5225320" y="2839970"/>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3" name="Rectangle 73"/>
              <p:cNvSpPr>
                <a:spLocks noChangeArrowheads="1"/>
              </p:cNvSpPr>
              <p:nvPr userDrawn="1"/>
            </p:nvSpPr>
            <p:spPr bwMode="gray">
              <a:xfrm>
                <a:off x="5312512" y="2839970"/>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4" name="Rectangle 74"/>
              <p:cNvSpPr>
                <a:spLocks noChangeArrowheads="1"/>
              </p:cNvSpPr>
              <p:nvPr userDrawn="1"/>
            </p:nvSpPr>
            <p:spPr bwMode="gray">
              <a:xfrm>
                <a:off x="5046779"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5" name="Rectangle 75"/>
              <p:cNvSpPr>
                <a:spLocks noChangeArrowheads="1"/>
              </p:cNvSpPr>
              <p:nvPr userDrawn="1"/>
            </p:nvSpPr>
            <p:spPr bwMode="gray">
              <a:xfrm>
                <a:off x="5138125"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6" name="Rectangle 76"/>
              <p:cNvSpPr>
                <a:spLocks noChangeArrowheads="1"/>
              </p:cNvSpPr>
              <p:nvPr userDrawn="1"/>
            </p:nvSpPr>
            <p:spPr bwMode="gray">
              <a:xfrm>
                <a:off x="5225320" y="2960381"/>
                <a:ext cx="45674"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7" name="Rectangle 77"/>
              <p:cNvSpPr>
                <a:spLocks noChangeArrowheads="1"/>
              </p:cNvSpPr>
              <p:nvPr userDrawn="1"/>
            </p:nvSpPr>
            <p:spPr bwMode="gray">
              <a:xfrm>
                <a:off x="5312512" y="2960381"/>
                <a:ext cx="49825"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8" name="Rectangle 78"/>
              <p:cNvSpPr>
                <a:spLocks noChangeArrowheads="1"/>
              </p:cNvSpPr>
              <p:nvPr userDrawn="1"/>
            </p:nvSpPr>
            <p:spPr bwMode="gray">
              <a:xfrm>
                <a:off x="5046779"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9" name="Rectangle 79"/>
              <p:cNvSpPr>
                <a:spLocks noChangeArrowheads="1"/>
              </p:cNvSpPr>
              <p:nvPr userDrawn="1"/>
            </p:nvSpPr>
            <p:spPr bwMode="gray">
              <a:xfrm>
                <a:off x="5138125"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0" name="Rectangle 80"/>
              <p:cNvSpPr>
                <a:spLocks noChangeArrowheads="1"/>
              </p:cNvSpPr>
              <p:nvPr userDrawn="1"/>
            </p:nvSpPr>
            <p:spPr bwMode="gray">
              <a:xfrm>
                <a:off x="5225320" y="3072486"/>
                <a:ext cx="45674"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1" name="Rectangle 81"/>
              <p:cNvSpPr>
                <a:spLocks noChangeArrowheads="1"/>
              </p:cNvSpPr>
              <p:nvPr userDrawn="1"/>
            </p:nvSpPr>
            <p:spPr bwMode="gray">
              <a:xfrm>
                <a:off x="5312512" y="3072486"/>
                <a:ext cx="49825" cy="74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2" name="Rectangle 82"/>
              <p:cNvSpPr>
                <a:spLocks noChangeArrowheads="1"/>
              </p:cNvSpPr>
              <p:nvPr userDrawn="1"/>
            </p:nvSpPr>
            <p:spPr bwMode="gray">
              <a:xfrm>
                <a:off x="5046779"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3" name="Rectangle 83"/>
              <p:cNvSpPr>
                <a:spLocks noChangeArrowheads="1"/>
              </p:cNvSpPr>
              <p:nvPr userDrawn="1"/>
            </p:nvSpPr>
            <p:spPr bwMode="gray">
              <a:xfrm>
                <a:off x="5138125"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4" name="Rectangle 84"/>
              <p:cNvSpPr>
                <a:spLocks noChangeArrowheads="1"/>
              </p:cNvSpPr>
              <p:nvPr userDrawn="1"/>
            </p:nvSpPr>
            <p:spPr bwMode="gray">
              <a:xfrm>
                <a:off x="5225320" y="3192898"/>
                <a:ext cx="45674"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5" name="Rectangle 85"/>
              <p:cNvSpPr>
                <a:spLocks noChangeArrowheads="1"/>
              </p:cNvSpPr>
              <p:nvPr userDrawn="1"/>
            </p:nvSpPr>
            <p:spPr bwMode="gray">
              <a:xfrm>
                <a:off x="5312512" y="3192898"/>
                <a:ext cx="49825" cy="70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6" name="Rectangle 86"/>
              <p:cNvSpPr>
                <a:spLocks noChangeArrowheads="1"/>
              </p:cNvSpPr>
              <p:nvPr userDrawn="1"/>
            </p:nvSpPr>
            <p:spPr bwMode="gray">
              <a:xfrm>
                <a:off x="4511163" y="2607454"/>
                <a:ext cx="465032"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7" name="Rectangle 87"/>
              <p:cNvSpPr>
                <a:spLocks noChangeArrowheads="1"/>
              </p:cNvSpPr>
              <p:nvPr userDrawn="1"/>
            </p:nvSpPr>
            <p:spPr bwMode="gray">
              <a:xfrm>
                <a:off x="4976195" y="2358330"/>
                <a:ext cx="456728" cy="4567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8" name="Rectangle 88"/>
              <p:cNvSpPr>
                <a:spLocks noChangeArrowheads="1"/>
              </p:cNvSpPr>
              <p:nvPr userDrawn="1"/>
            </p:nvSpPr>
            <p:spPr bwMode="gray">
              <a:xfrm>
                <a:off x="5432923" y="2607454"/>
                <a:ext cx="456728" cy="498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9" name="Rectangle 89"/>
              <p:cNvSpPr>
                <a:spLocks noChangeArrowheads="1"/>
              </p:cNvSpPr>
              <p:nvPr userDrawn="1"/>
            </p:nvSpPr>
            <p:spPr bwMode="gray">
              <a:xfrm>
                <a:off x="5503507"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0" name="Rectangle 90"/>
              <p:cNvSpPr>
                <a:spLocks noChangeArrowheads="1"/>
              </p:cNvSpPr>
              <p:nvPr userDrawn="1"/>
            </p:nvSpPr>
            <p:spPr bwMode="gray">
              <a:xfrm>
                <a:off x="559485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1" name="Rectangle 91"/>
              <p:cNvSpPr>
                <a:spLocks noChangeArrowheads="1"/>
              </p:cNvSpPr>
              <p:nvPr userDrawn="1"/>
            </p:nvSpPr>
            <p:spPr bwMode="gray">
              <a:xfrm>
                <a:off x="5682048" y="2736170"/>
                <a:ext cx="49825"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2" name="Rectangle 92"/>
              <p:cNvSpPr>
                <a:spLocks noChangeArrowheads="1"/>
              </p:cNvSpPr>
              <p:nvPr userDrawn="1"/>
            </p:nvSpPr>
            <p:spPr bwMode="gray">
              <a:xfrm>
                <a:off x="5773393" y="2736170"/>
                <a:ext cx="45674" cy="527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3" name="Rectangle 93"/>
              <p:cNvSpPr>
                <a:spLocks noChangeArrowheads="1"/>
              </p:cNvSpPr>
              <p:nvPr userDrawn="1"/>
            </p:nvSpPr>
            <p:spPr bwMode="gray">
              <a:xfrm>
                <a:off x="4386601" y="3346523"/>
                <a:ext cx="1635917" cy="664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4" name="Freeform 94"/>
              <p:cNvSpPr>
                <a:spLocks/>
              </p:cNvSpPr>
              <p:nvPr userDrawn="1"/>
            </p:nvSpPr>
            <p:spPr bwMode="gray">
              <a:xfrm>
                <a:off x="6516613" y="1332769"/>
                <a:ext cx="1307904" cy="664332"/>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5" name="Freeform 95"/>
              <p:cNvSpPr>
                <a:spLocks/>
              </p:cNvSpPr>
              <p:nvPr userDrawn="1"/>
            </p:nvSpPr>
            <p:spPr bwMode="gray">
              <a:xfrm>
                <a:off x="6998254" y="1258032"/>
                <a:ext cx="24912" cy="278190"/>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6" name="Oval 96"/>
              <p:cNvSpPr>
                <a:spLocks noChangeArrowheads="1"/>
              </p:cNvSpPr>
              <p:nvPr userDrawn="1"/>
            </p:nvSpPr>
            <p:spPr bwMode="gray">
              <a:xfrm>
                <a:off x="6541526" y="1224815"/>
                <a:ext cx="938368" cy="91346"/>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7" name="Freeform 97"/>
              <p:cNvSpPr>
                <a:spLocks/>
              </p:cNvSpPr>
              <p:nvPr userDrawn="1"/>
            </p:nvSpPr>
            <p:spPr bwMode="gray">
              <a:xfrm>
                <a:off x="6520766" y="1498852"/>
                <a:ext cx="593748" cy="373687"/>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8" name="Freeform 98"/>
              <p:cNvSpPr>
                <a:spLocks/>
              </p:cNvSpPr>
              <p:nvPr userDrawn="1"/>
            </p:nvSpPr>
            <p:spPr bwMode="gray">
              <a:xfrm>
                <a:off x="6520766" y="1498852"/>
                <a:ext cx="531465" cy="373687"/>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9" name="Freeform 99"/>
              <p:cNvSpPr>
                <a:spLocks/>
              </p:cNvSpPr>
              <p:nvPr userDrawn="1"/>
            </p:nvSpPr>
            <p:spPr bwMode="gray">
              <a:xfrm>
                <a:off x="8040425" y="1432419"/>
                <a:ext cx="506553" cy="249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0" name="Freeform 100"/>
              <p:cNvSpPr>
                <a:spLocks/>
              </p:cNvSpPr>
              <p:nvPr userDrawn="1"/>
            </p:nvSpPr>
            <p:spPr bwMode="gray">
              <a:xfrm>
                <a:off x="7936622" y="1519611"/>
                <a:ext cx="506553" cy="20762"/>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1" name="Freeform 101"/>
              <p:cNvSpPr>
                <a:spLocks/>
              </p:cNvSpPr>
              <p:nvPr userDrawn="1"/>
            </p:nvSpPr>
            <p:spPr bwMode="gray">
              <a:xfrm>
                <a:off x="7081295" y="4326412"/>
                <a:ext cx="66433" cy="332166"/>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2" name="Freeform 102"/>
              <p:cNvSpPr>
                <a:spLocks/>
              </p:cNvSpPr>
              <p:nvPr userDrawn="1"/>
            </p:nvSpPr>
            <p:spPr bwMode="gray">
              <a:xfrm>
                <a:off x="7081295" y="4326412"/>
                <a:ext cx="29066" cy="332166"/>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3" name="Freeform 103"/>
              <p:cNvSpPr>
                <a:spLocks/>
              </p:cNvSpPr>
              <p:nvPr userDrawn="1"/>
            </p:nvSpPr>
            <p:spPr bwMode="gray">
              <a:xfrm>
                <a:off x="6607959" y="3819859"/>
                <a:ext cx="257429" cy="261582"/>
              </a:xfrm>
              <a:custGeom>
                <a:avLst/>
                <a:gdLst>
                  <a:gd name="T0" fmla="*/ 62 w 62"/>
                  <a:gd name="T1" fmla="*/ 41 h 63"/>
                  <a:gd name="T2" fmla="*/ 40 w 62"/>
                  <a:gd name="T3" fmla="*/ 63 h 63"/>
                  <a:gd name="T4" fmla="*/ 0 w 62"/>
                  <a:gd name="T5" fmla="*/ 22 h 63"/>
                  <a:gd name="T6" fmla="*/ 21 w 62"/>
                  <a:gd name="T7" fmla="*/ 0 h 63"/>
                  <a:gd name="T8" fmla="*/ 62 w 62"/>
                  <a:gd name="T9" fmla="*/ 41 h 63"/>
                </a:gdLst>
                <a:ahLst/>
                <a:cxnLst>
                  <a:cxn ang="0">
                    <a:pos x="T0" y="T1"/>
                  </a:cxn>
                  <a:cxn ang="0">
                    <a:pos x="T2" y="T3"/>
                  </a:cxn>
                  <a:cxn ang="0">
                    <a:pos x="T4" y="T5"/>
                  </a:cxn>
                  <a:cxn ang="0">
                    <a:pos x="T6" y="T7"/>
                  </a:cxn>
                  <a:cxn ang="0">
                    <a:pos x="T8" y="T9"/>
                  </a:cxn>
                </a:cxnLst>
                <a:rect l="0" t="0" r="r" b="b"/>
                <a:pathLst>
                  <a:path w="62" h="63">
                    <a:moveTo>
                      <a:pt x="62" y="41"/>
                    </a:moveTo>
                    <a:lnTo>
                      <a:pt x="40" y="63"/>
                    </a:lnTo>
                    <a:lnTo>
                      <a:pt x="0" y="22"/>
                    </a:lnTo>
                    <a:lnTo>
                      <a:pt x="21" y="0"/>
                    </a:lnTo>
                    <a:lnTo>
                      <a:pt x="62" y="4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4" name="Freeform 104"/>
              <p:cNvSpPr>
                <a:spLocks/>
              </p:cNvSpPr>
              <p:nvPr userDrawn="1"/>
            </p:nvSpPr>
            <p:spPr bwMode="gray">
              <a:xfrm>
                <a:off x="6180296" y="3396348"/>
                <a:ext cx="498249" cy="498249"/>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5" name="Freeform 105"/>
              <p:cNvSpPr>
                <a:spLocks/>
              </p:cNvSpPr>
              <p:nvPr userDrawn="1"/>
            </p:nvSpPr>
            <p:spPr bwMode="gray">
              <a:xfrm>
                <a:off x="6732521" y="3948575"/>
                <a:ext cx="842872" cy="834568"/>
              </a:xfrm>
              <a:custGeom>
                <a:avLst/>
                <a:gdLst>
                  <a:gd name="T0" fmla="*/ 203 w 203"/>
                  <a:gd name="T1" fmla="*/ 171 h 201"/>
                  <a:gd name="T2" fmla="*/ 173 w 203"/>
                  <a:gd name="T3" fmla="*/ 201 h 201"/>
                  <a:gd name="T4" fmla="*/ 0 w 203"/>
                  <a:gd name="T5" fmla="*/ 30 h 201"/>
                  <a:gd name="T6" fmla="*/ 30 w 203"/>
                  <a:gd name="T7" fmla="*/ 0 h 201"/>
                  <a:gd name="T8" fmla="*/ 203 w 203"/>
                  <a:gd name="T9" fmla="*/ 171 h 201"/>
                </a:gdLst>
                <a:ahLst/>
                <a:cxnLst>
                  <a:cxn ang="0">
                    <a:pos x="T0" y="T1"/>
                  </a:cxn>
                  <a:cxn ang="0">
                    <a:pos x="T2" y="T3"/>
                  </a:cxn>
                  <a:cxn ang="0">
                    <a:pos x="T4" y="T5"/>
                  </a:cxn>
                  <a:cxn ang="0">
                    <a:pos x="T6" y="T7"/>
                  </a:cxn>
                  <a:cxn ang="0">
                    <a:pos x="T8" y="T9"/>
                  </a:cxn>
                </a:cxnLst>
                <a:rect l="0" t="0" r="r" b="b"/>
                <a:pathLst>
                  <a:path w="203" h="201">
                    <a:moveTo>
                      <a:pt x="203" y="171"/>
                    </a:moveTo>
                    <a:lnTo>
                      <a:pt x="173" y="201"/>
                    </a:lnTo>
                    <a:lnTo>
                      <a:pt x="0" y="30"/>
                    </a:lnTo>
                    <a:lnTo>
                      <a:pt x="30" y="0"/>
                    </a:lnTo>
                    <a:lnTo>
                      <a:pt x="203"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6" name="Freeform 106"/>
              <p:cNvSpPr>
                <a:spLocks/>
              </p:cNvSpPr>
              <p:nvPr userDrawn="1"/>
            </p:nvSpPr>
            <p:spPr bwMode="gray">
              <a:xfrm>
                <a:off x="6578895" y="3794947"/>
                <a:ext cx="145324" cy="141170"/>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7" name="Freeform 107"/>
              <p:cNvSpPr>
                <a:spLocks/>
              </p:cNvSpPr>
              <p:nvPr userDrawn="1"/>
            </p:nvSpPr>
            <p:spPr bwMode="gray">
              <a:xfrm>
                <a:off x="6288250" y="3508455"/>
                <a:ext cx="112107" cy="112107"/>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8" name="Freeform 108"/>
              <p:cNvSpPr>
                <a:spLocks/>
              </p:cNvSpPr>
              <p:nvPr userDrawn="1"/>
            </p:nvSpPr>
            <p:spPr bwMode="gray">
              <a:xfrm>
                <a:off x="6823866" y="3952726"/>
                <a:ext cx="751526" cy="714157"/>
              </a:xfrm>
              <a:custGeom>
                <a:avLst/>
                <a:gdLst>
                  <a:gd name="T0" fmla="*/ 181 w 181"/>
                  <a:gd name="T1" fmla="*/ 170 h 172"/>
                  <a:gd name="T2" fmla="*/ 178 w 181"/>
                  <a:gd name="T3" fmla="*/ 172 h 172"/>
                  <a:gd name="T4" fmla="*/ 0 w 181"/>
                  <a:gd name="T5" fmla="*/ 11 h 172"/>
                  <a:gd name="T6" fmla="*/ 11 w 181"/>
                  <a:gd name="T7" fmla="*/ 0 h 172"/>
                  <a:gd name="T8" fmla="*/ 181 w 181"/>
                  <a:gd name="T9" fmla="*/ 170 h 172"/>
                </a:gdLst>
                <a:ahLst/>
                <a:cxnLst>
                  <a:cxn ang="0">
                    <a:pos x="T0" y="T1"/>
                  </a:cxn>
                  <a:cxn ang="0">
                    <a:pos x="T2" y="T3"/>
                  </a:cxn>
                  <a:cxn ang="0">
                    <a:pos x="T4" y="T5"/>
                  </a:cxn>
                  <a:cxn ang="0">
                    <a:pos x="T6" y="T7"/>
                  </a:cxn>
                  <a:cxn ang="0">
                    <a:pos x="T8" y="T9"/>
                  </a:cxn>
                </a:cxnLst>
                <a:rect l="0" t="0" r="r" b="b"/>
                <a:pathLst>
                  <a:path w="181" h="172">
                    <a:moveTo>
                      <a:pt x="181" y="170"/>
                    </a:moveTo>
                    <a:lnTo>
                      <a:pt x="178" y="172"/>
                    </a:lnTo>
                    <a:lnTo>
                      <a:pt x="0" y="11"/>
                    </a:lnTo>
                    <a:lnTo>
                      <a:pt x="11" y="0"/>
                    </a:lnTo>
                    <a:lnTo>
                      <a:pt x="181" y="17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9" name="Freeform 109"/>
              <p:cNvSpPr>
                <a:spLocks/>
              </p:cNvSpPr>
              <p:nvPr userDrawn="1"/>
            </p:nvSpPr>
            <p:spPr bwMode="gray">
              <a:xfrm>
                <a:off x="6740825" y="4031616"/>
                <a:ext cx="718310" cy="751527"/>
              </a:xfrm>
              <a:custGeom>
                <a:avLst/>
                <a:gdLst>
                  <a:gd name="T0" fmla="*/ 171 w 173"/>
                  <a:gd name="T1" fmla="*/ 181 h 181"/>
                  <a:gd name="T2" fmla="*/ 173 w 173"/>
                  <a:gd name="T3" fmla="*/ 178 h 181"/>
                  <a:gd name="T4" fmla="*/ 11 w 173"/>
                  <a:gd name="T5" fmla="*/ 0 h 181"/>
                  <a:gd name="T6" fmla="*/ 0 w 173"/>
                  <a:gd name="T7" fmla="*/ 12 h 181"/>
                  <a:gd name="T8" fmla="*/ 171 w 173"/>
                  <a:gd name="T9" fmla="*/ 181 h 181"/>
                </a:gdLst>
                <a:ahLst/>
                <a:cxnLst>
                  <a:cxn ang="0">
                    <a:pos x="T0" y="T1"/>
                  </a:cxn>
                  <a:cxn ang="0">
                    <a:pos x="T2" y="T3"/>
                  </a:cxn>
                  <a:cxn ang="0">
                    <a:pos x="T4" y="T5"/>
                  </a:cxn>
                  <a:cxn ang="0">
                    <a:pos x="T6" y="T7"/>
                  </a:cxn>
                  <a:cxn ang="0">
                    <a:pos x="T8" y="T9"/>
                  </a:cxn>
                </a:cxnLst>
                <a:rect l="0" t="0" r="r" b="b"/>
                <a:pathLst>
                  <a:path w="173" h="181">
                    <a:moveTo>
                      <a:pt x="171" y="181"/>
                    </a:moveTo>
                    <a:lnTo>
                      <a:pt x="173" y="178"/>
                    </a:lnTo>
                    <a:lnTo>
                      <a:pt x="11" y="0"/>
                    </a:lnTo>
                    <a:lnTo>
                      <a:pt x="0" y="12"/>
                    </a:lnTo>
                    <a:lnTo>
                      <a:pt x="171" y="18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0" name="Freeform 110"/>
              <p:cNvSpPr>
                <a:spLocks/>
              </p:cNvSpPr>
              <p:nvPr userDrawn="1"/>
            </p:nvSpPr>
            <p:spPr bwMode="gray">
              <a:xfrm>
                <a:off x="6894453" y="4658578"/>
                <a:ext cx="714157" cy="10380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1" name="Oval 111"/>
              <p:cNvSpPr>
                <a:spLocks noChangeArrowheads="1"/>
              </p:cNvSpPr>
              <p:nvPr userDrawn="1"/>
            </p:nvSpPr>
            <p:spPr bwMode="gray">
              <a:xfrm>
                <a:off x="6570591"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2" name="Oval 112"/>
              <p:cNvSpPr>
                <a:spLocks noChangeArrowheads="1"/>
              </p:cNvSpPr>
              <p:nvPr userDrawn="1"/>
            </p:nvSpPr>
            <p:spPr bwMode="gray">
              <a:xfrm>
                <a:off x="6977494"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3" name="Oval 113"/>
              <p:cNvSpPr>
                <a:spLocks noChangeArrowheads="1"/>
              </p:cNvSpPr>
              <p:nvPr userDrawn="1"/>
            </p:nvSpPr>
            <p:spPr bwMode="gray">
              <a:xfrm>
                <a:off x="7288899"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4" name="Freeform 114"/>
              <p:cNvSpPr>
                <a:spLocks/>
              </p:cNvSpPr>
              <p:nvPr userDrawn="1"/>
            </p:nvSpPr>
            <p:spPr bwMode="gray">
              <a:xfrm>
                <a:off x="6421117" y="4455128"/>
                <a:ext cx="365382" cy="435969"/>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5" name="Freeform 115"/>
              <p:cNvSpPr>
                <a:spLocks/>
              </p:cNvSpPr>
              <p:nvPr userDrawn="1"/>
            </p:nvSpPr>
            <p:spPr bwMode="gray">
              <a:xfrm>
                <a:off x="6782346" y="4762381"/>
                <a:ext cx="415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6" name="Freeform 116"/>
              <p:cNvSpPr>
                <a:spLocks/>
              </p:cNvSpPr>
              <p:nvPr userDrawn="1"/>
            </p:nvSpPr>
            <p:spPr bwMode="gray">
              <a:xfrm>
                <a:off x="6421117" y="4455128"/>
                <a:ext cx="137020" cy="435969"/>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7" name="Freeform 117"/>
              <p:cNvSpPr>
                <a:spLocks/>
              </p:cNvSpPr>
              <p:nvPr userDrawn="1"/>
            </p:nvSpPr>
            <p:spPr bwMode="gray">
              <a:xfrm>
                <a:off x="6653633" y="4455128"/>
                <a:ext cx="971585" cy="435969"/>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8" name="Freeform 118"/>
              <p:cNvSpPr>
                <a:spLocks/>
              </p:cNvSpPr>
              <p:nvPr userDrawn="1"/>
            </p:nvSpPr>
            <p:spPr bwMode="gray">
              <a:xfrm>
                <a:off x="6653633" y="4455128"/>
                <a:ext cx="323862" cy="435969"/>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159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9" name="Freeform 119"/>
              <p:cNvSpPr>
                <a:spLocks/>
              </p:cNvSpPr>
              <p:nvPr userDrawn="1"/>
            </p:nvSpPr>
            <p:spPr bwMode="gray">
              <a:xfrm>
                <a:off x="6678545" y="48703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0" name="Freeform 120"/>
              <p:cNvSpPr>
                <a:spLocks/>
              </p:cNvSpPr>
              <p:nvPr userDrawn="1"/>
            </p:nvSpPr>
            <p:spPr bwMode="gray">
              <a:xfrm>
                <a:off x="6678545" y="4874486"/>
                <a:ext cx="0" cy="4153"/>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1" name="Freeform 121"/>
              <p:cNvSpPr>
                <a:spLocks/>
              </p:cNvSpPr>
              <p:nvPr userDrawn="1"/>
            </p:nvSpPr>
            <p:spPr bwMode="gray">
              <a:xfrm>
                <a:off x="6678545" y="4862031"/>
                <a:ext cx="0" cy="415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2" name="Freeform 122"/>
              <p:cNvSpPr>
                <a:spLocks/>
              </p:cNvSpPr>
              <p:nvPr userDrawn="1"/>
            </p:nvSpPr>
            <p:spPr bwMode="gray">
              <a:xfrm>
                <a:off x="6678545" y="48827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3" name="Freeform 123"/>
              <p:cNvSpPr>
                <a:spLocks/>
              </p:cNvSpPr>
              <p:nvPr userDrawn="1"/>
            </p:nvSpPr>
            <p:spPr bwMode="gray">
              <a:xfrm>
                <a:off x="6699304" y="4762381"/>
                <a:ext cx="925914" cy="128716"/>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4" name="Freeform 124"/>
              <p:cNvSpPr>
                <a:spLocks/>
              </p:cNvSpPr>
              <p:nvPr userDrawn="1"/>
            </p:nvSpPr>
            <p:spPr bwMode="gray">
              <a:xfrm>
                <a:off x="6715913" y="4500799"/>
                <a:ext cx="220061" cy="261582"/>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5" name="Freeform 125"/>
              <p:cNvSpPr>
                <a:spLocks/>
              </p:cNvSpPr>
              <p:nvPr userDrawn="1"/>
            </p:nvSpPr>
            <p:spPr bwMode="gray">
              <a:xfrm>
                <a:off x="6715913" y="4500799"/>
                <a:ext cx="220061" cy="261582"/>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6" name="Oval 126"/>
              <p:cNvSpPr>
                <a:spLocks noChangeArrowheads="1"/>
              </p:cNvSpPr>
              <p:nvPr userDrawn="1"/>
            </p:nvSpPr>
            <p:spPr bwMode="gray">
              <a:xfrm>
                <a:off x="6724217"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7" name="Oval 127"/>
              <p:cNvSpPr>
                <a:spLocks noChangeArrowheads="1"/>
              </p:cNvSpPr>
              <p:nvPr userDrawn="1"/>
            </p:nvSpPr>
            <p:spPr bwMode="gray">
              <a:xfrm>
                <a:off x="6769891" y="4837118"/>
                <a:ext cx="112107"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8" name="Oval 128"/>
              <p:cNvSpPr>
                <a:spLocks noChangeArrowheads="1"/>
              </p:cNvSpPr>
              <p:nvPr userDrawn="1"/>
            </p:nvSpPr>
            <p:spPr bwMode="gray">
              <a:xfrm>
                <a:off x="7351181" y="4791444"/>
                <a:ext cx="203453"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9" name="Oval 129"/>
              <p:cNvSpPr>
                <a:spLocks noChangeArrowheads="1"/>
              </p:cNvSpPr>
              <p:nvPr userDrawn="1"/>
            </p:nvSpPr>
            <p:spPr bwMode="gray">
              <a:xfrm>
                <a:off x="7396853"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0" name="Oval 130"/>
              <p:cNvSpPr>
                <a:spLocks noChangeArrowheads="1"/>
              </p:cNvSpPr>
              <p:nvPr userDrawn="1"/>
            </p:nvSpPr>
            <p:spPr bwMode="gray">
              <a:xfrm>
                <a:off x="7135273" y="4791444"/>
                <a:ext cx="199299" cy="199300"/>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1" name="Oval 131"/>
              <p:cNvSpPr>
                <a:spLocks noChangeArrowheads="1"/>
              </p:cNvSpPr>
              <p:nvPr userDrawn="1"/>
            </p:nvSpPr>
            <p:spPr bwMode="gray">
              <a:xfrm>
                <a:off x="7180945" y="4837118"/>
                <a:ext cx="107954" cy="107954"/>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2" name="Freeform 132"/>
              <p:cNvSpPr>
                <a:spLocks/>
              </p:cNvSpPr>
              <p:nvPr userDrawn="1"/>
            </p:nvSpPr>
            <p:spPr bwMode="gray">
              <a:xfrm>
                <a:off x="6769891" y="4853727"/>
                <a:ext cx="91346" cy="91346"/>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3" name="Freeform 133"/>
              <p:cNvSpPr>
                <a:spLocks/>
              </p:cNvSpPr>
              <p:nvPr userDrawn="1"/>
            </p:nvSpPr>
            <p:spPr bwMode="gray">
              <a:xfrm>
                <a:off x="7180945"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4" name="Freeform 134"/>
              <p:cNvSpPr>
                <a:spLocks/>
              </p:cNvSpPr>
              <p:nvPr userDrawn="1"/>
            </p:nvSpPr>
            <p:spPr bwMode="gray">
              <a:xfrm>
                <a:off x="7396853" y="4853727"/>
                <a:ext cx="95499" cy="91346"/>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5" name="Freeform 135"/>
              <p:cNvSpPr>
                <a:spLocks/>
              </p:cNvSpPr>
              <p:nvPr userDrawn="1"/>
            </p:nvSpPr>
            <p:spPr bwMode="gray">
              <a:xfrm>
                <a:off x="6491701" y="479974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6" name="Freeform 136"/>
              <p:cNvSpPr>
                <a:spLocks/>
              </p:cNvSpPr>
              <p:nvPr userDrawn="1"/>
            </p:nvSpPr>
            <p:spPr bwMode="gray">
              <a:xfrm>
                <a:off x="6491701" y="4841269"/>
                <a:ext cx="124562" cy="12458"/>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7" name="Freeform 137"/>
              <p:cNvSpPr>
                <a:spLocks/>
              </p:cNvSpPr>
              <p:nvPr userDrawn="1"/>
            </p:nvSpPr>
            <p:spPr bwMode="gray">
              <a:xfrm>
                <a:off x="6454333" y="4500799"/>
                <a:ext cx="244974" cy="261582"/>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8" name="Freeform 138"/>
              <p:cNvSpPr>
                <a:spLocks/>
              </p:cNvSpPr>
              <p:nvPr userDrawn="1"/>
            </p:nvSpPr>
            <p:spPr bwMode="gray">
              <a:xfrm>
                <a:off x="6454333" y="4500799"/>
                <a:ext cx="199299" cy="261582"/>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9" name="Freeform 139"/>
              <p:cNvSpPr>
                <a:spLocks/>
              </p:cNvSpPr>
              <p:nvPr userDrawn="1"/>
            </p:nvSpPr>
            <p:spPr bwMode="gray">
              <a:xfrm>
                <a:off x="6213513" y="3429564"/>
                <a:ext cx="20762" cy="419361"/>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0" name="Freeform 140"/>
              <p:cNvSpPr>
                <a:spLocks/>
              </p:cNvSpPr>
              <p:nvPr userDrawn="1"/>
            </p:nvSpPr>
            <p:spPr bwMode="gray">
              <a:xfrm>
                <a:off x="6703458" y="3915358"/>
                <a:ext cx="186845" cy="18684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1" name="Freeform 141"/>
              <p:cNvSpPr>
                <a:spLocks/>
              </p:cNvSpPr>
              <p:nvPr userDrawn="1"/>
            </p:nvSpPr>
            <p:spPr bwMode="gray">
              <a:xfrm>
                <a:off x="6192751" y="3865533"/>
                <a:ext cx="149475" cy="112107"/>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2" name="Oval 142"/>
              <p:cNvSpPr>
                <a:spLocks noChangeArrowheads="1"/>
              </p:cNvSpPr>
              <p:nvPr userDrawn="1"/>
            </p:nvSpPr>
            <p:spPr bwMode="gray">
              <a:xfrm>
                <a:off x="6184447" y="3803251"/>
                <a:ext cx="78891" cy="78891"/>
              </a:xfrm>
              <a:prstGeom prst="ellipse">
                <a:avLst/>
              </a:pr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3" name="Oval 143"/>
              <p:cNvSpPr>
                <a:spLocks noChangeArrowheads="1"/>
              </p:cNvSpPr>
              <p:nvPr userDrawn="1"/>
            </p:nvSpPr>
            <p:spPr bwMode="gray">
              <a:xfrm>
                <a:off x="6205209" y="3828163"/>
                <a:ext cx="37370" cy="33217"/>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4" name="Rectangle 144"/>
              <p:cNvSpPr>
                <a:spLocks noChangeArrowheads="1"/>
              </p:cNvSpPr>
              <p:nvPr userDrawn="1"/>
            </p:nvSpPr>
            <p:spPr bwMode="gray">
              <a:xfrm>
                <a:off x="5449532" y="3579039"/>
                <a:ext cx="211757" cy="5397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5" name="Rectangle 145"/>
              <p:cNvSpPr>
                <a:spLocks noChangeArrowheads="1"/>
              </p:cNvSpPr>
              <p:nvPr userDrawn="1"/>
            </p:nvSpPr>
            <p:spPr bwMode="gray">
              <a:xfrm>
                <a:off x="5449532" y="3633017"/>
                <a:ext cx="211757" cy="4359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6" name="Freeform 146"/>
              <p:cNvSpPr>
                <a:spLocks/>
              </p:cNvSpPr>
              <p:nvPr userDrawn="1"/>
            </p:nvSpPr>
            <p:spPr bwMode="gray">
              <a:xfrm>
                <a:off x="5661286" y="4068984"/>
                <a:ext cx="672636" cy="294798"/>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7" name="Freeform 147"/>
              <p:cNvSpPr>
                <a:spLocks/>
              </p:cNvSpPr>
              <p:nvPr userDrawn="1"/>
            </p:nvSpPr>
            <p:spPr bwMode="gray">
              <a:xfrm>
                <a:off x="4403209" y="4347174"/>
                <a:ext cx="1735566" cy="294798"/>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8" name="Rectangle 148"/>
              <p:cNvSpPr>
                <a:spLocks noChangeArrowheads="1"/>
              </p:cNvSpPr>
              <p:nvPr userDrawn="1"/>
            </p:nvSpPr>
            <p:spPr bwMode="gray">
              <a:xfrm>
                <a:off x="4403209" y="4280741"/>
                <a:ext cx="1735566" cy="6643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9" name="Oval 149"/>
              <p:cNvSpPr>
                <a:spLocks noChangeArrowheads="1"/>
              </p:cNvSpPr>
              <p:nvPr userDrawn="1"/>
            </p:nvSpPr>
            <p:spPr bwMode="gray">
              <a:xfrm>
                <a:off x="4947130" y="4442670"/>
                <a:ext cx="74737"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900" name="Oval 150"/>
              <p:cNvSpPr>
                <a:spLocks noChangeArrowheads="1"/>
              </p:cNvSpPr>
              <p:nvPr userDrawn="1"/>
            </p:nvSpPr>
            <p:spPr bwMode="gray">
              <a:xfrm>
                <a:off x="508830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901" name="Oval 151"/>
              <p:cNvSpPr>
                <a:spLocks noChangeArrowheads="1"/>
              </p:cNvSpPr>
              <p:nvPr userDrawn="1"/>
            </p:nvSpPr>
            <p:spPr bwMode="gray">
              <a:xfrm>
                <a:off x="5229470" y="4442670"/>
                <a:ext cx="78891" cy="78891"/>
              </a:xfrm>
              <a:prstGeom prst="ellipse">
                <a:avLst/>
              </a:prstGeom>
              <a:solidFill>
                <a:srgbClr val="40CDF5"/>
              </a:solidFill>
              <a:ln>
                <a:noFill/>
              </a:ln>
            </p:spPr>
            <p:txBody>
              <a:bodyPr vert="horz" wrap="square" lIns="91440" tIns="45720" rIns="91440" bIns="45720" numCol="1" anchor="t" anchorCtr="0" compatLnSpc="1">
                <a:prstTxWarp prst="textNoShape">
                  <a:avLst/>
                </a:prstTxWarp>
              </a:bodyPr>
              <a:lstStyle/>
              <a:p>
                <a:endParaRPr lang="en-US" sz="1324"/>
              </a:p>
            </p:txBody>
          </p:sp>
          <p:sp>
            <p:nvSpPr>
              <p:cNvPr id="902" name="Rectangle 152"/>
              <p:cNvSpPr>
                <a:spLocks noChangeArrowheads="1"/>
              </p:cNvSpPr>
              <p:nvPr userDrawn="1"/>
            </p:nvSpPr>
            <p:spPr bwMode="gray">
              <a:xfrm>
                <a:off x="5026020" y="4068984"/>
                <a:ext cx="211757" cy="21175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3" name="Rectangle 153"/>
              <p:cNvSpPr>
                <a:spLocks noChangeArrowheads="1"/>
              </p:cNvSpPr>
              <p:nvPr userDrawn="1"/>
            </p:nvSpPr>
            <p:spPr bwMode="gray">
              <a:xfrm>
                <a:off x="4814263" y="4068984"/>
                <a:ext cx="211757" cy="2117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4" name="Rectangle 154"/>
              <p:cNvSpPr>
                <a:spLocks noChangeArrowheads="1"/>
              </p:cNvSpPr>
              <p:nvPr userDrawn="1"/>
            </p:nvSpPr>
            <p:spPr bwMode="gray">
              <a:xfrm>
                <a:off x="4814263"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5" name="Rectangle 155"/>
              <p:cNvSpPr>
                <a:spLocks noChangeArrowheads="1"/>
              </p:cNvSpPr>
              <p:nvPr userDrawn="1"/>
            </p:nvSpPr>
            <p:spPr bwMode="gray">
              <a:xfrm>
                <a:off x="5237775" y="4068984"/>
                <a:ext cx="211757" cy="211757"/>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6" name="Rectangle 156"/>
              <p:cNvSpPr>
                <a:spLocks noChangeArrowheads="1"/>
              </p:cNvSpPr>
              <p:nvPr userDrawn="1"/>
            </p:nvSpPr>
            <p:spPr bwMode="gray">
              <a:xfrm>
                <a:off x="5449532" y="4068984"/>
                <a:ext cx="211757" cy="21175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7" name="Rectangle 157"/>
              <p:cNvSpPr>
                <a:spLocks noChangeArrowheads="1"/>
              </p:cNvSpPr>
              <p:nvPr userDrawn="1"/>
            </p:nvSpPr>
            <p:spPr bwMode="gray">
              <a:xfrm>
                <a:off x="5026020" y="3861380"/>
                <a:ext cx="211757" cy="20760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8" name="Rectangle 158"/>
              <p:cNvSpPr>
                <a:spLocks noChangeArrowheads="1"/>
              </p:cNvSpPr>
              <p:nvPr userDrawn="1"/>
            </p:nvSpPr>
            <p:spPr bwMode="gray">
              <a:xfrm>
                <a:off x="5237775" y="3861380"/>
                <a:ext cx="211757" cy="207604"/>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9" name="Rectangle 159"/>
              <p:cNvSpPr>
                <a:spLocks noChangeArrowheads="1"/>
              </p:cNvSpPr>
              <p:nvPr userDrawn="1"/>
            </p:nvSpPr>
            <p:spPr bwMode="gray">
              <a:xfrm>
                <a:off x="5520116" y="3703601"/>
                <a:ext cx="53978" cy="2989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0" name="Freeform 160"/>
              <p:cNvSpPr>
                <a:spLocks/>
              </p:cNvSpPr>
              <p:nvPr userDrawn="1"/>
            </p:nvSpPr>
            <p:spPr bwMode="gray">
              <a:xfrm>
                <a:off x="4868241" y="4579690"/>
                <a:ext cx="1125213" cy="66433"/>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1" name="Freeform 161"/>
              <p:cNvSpPr>
                <a:spLocks/>
              </p:cNvSpPr>
              <p:nvPr userDrawn="1"/>
            </p:nvSpPr>
            <p:spPr bwMode="gray">
              <a:xfrm>
                <a:off x="7234923" y="1843473"/>
                <a:ext cx="95499" cy="340470"/>
              </a:xfrm>
              <a:custGeom>
                <a:avLst/>
                <a:gdLst>
                  <a:gd name="T0" fmla="*/ 23 w 23"/>
                  <a:gd name="T1" fmla="*/ 82 h 82"/>
                  <a:gd name="T2" fmla="*/ 0 w 23"/>
                  <a:gd name="T3" fmla="*/ 82 h 82"/>
                  <a:gd name="T4" fmla="*/ 11 w 23"/>
                  <a:gd name="T5" fmla="*/ 0 h 82"/>
                  <a:gd name="T6" fmla="*/ 23 w 23"/>
                  <a:gd name="T7" fmla="*/ 82 h 82"/>
                </a:gdLst>
                <a:ahLst/>
                <a:cxnLst>
                  <a:cxn ang="0">
                    <a:pos x="T0" y="T1"/>
                  </a:cxn>
                  <a:cxn ang="0">
                    <a:pos x="T2" y="T3"/>
                  </a:cxn>
                  <a:cxn ang="0">
                    <a:pos x="T4" y="T5"/>
                  </a:cxn>
                  <a:cxn ang="0">
                    <a:pos x="T6" y="T7"/>
                  </a:cxn>
                </a:cxnLst>
                <a:rect l="0" t="0" r="r" b="b"/>
                <a:pathLst>
                  <a:path w="23" h="82">
                    <a:moveTo>
                      <a:pt x="23" y="82"/>
                    </a:moveTo>
                    <a:lnTo>
                      <a:pt x="0" y="82"/>
                    </a:lnTo>
                    <a:lnTo>
                      <a:pt x="11" y="0"/>
                    </a:lnTo>
                    <a:lnTo>
                      <a:pt x="23" y="8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2" name="Freeform 162"/>
              <p:cNvSpPr>
                <a:spLocks/>
              </p:cNvSpPr>
              <p:nvPr userDrawn="1"/>
            </p:nvSpPr>
            <p:spPr bwMode="gray">
              <a:xfrm>
                <a:off x="7110361" y="2283592"/>
                <a:ext cx="340470" cy="950826"/>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3" name="Freeform 163"/>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4" name="Freeform 164"/>
              <p:cNvSpPr>
                <a:spLocks/>
              </p:cNvSpPr>
              <p:nvPr userDrawn="1"/>
            </p:nvSpPr>
            <p:spPr bwMode="gray">
              <a:xfrm>
                <a:off x="7180945" y="2183943"/>
                <a:ext cx="203453" cy="99650"/>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5" name="Rectangle 165"/>
              <p:cNvSpPr>
                <a:spLocks noChangeArrowheads="1"/>
              </p:cNvSpPr>
              <p:nvPr userDrawn="1"/>
            </p:nvSpPr>
            <p:spPr bwMode="gray">
              <a:xfrm>
                <a:off x="7160186"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6" name="Rectangle 166"/>
              <p:cNvSpPr>
                <a:spLocks noChangeArrowheads="1"/>
              </p:cNvSpPr>
              <p:nvPr userDrawn="1"/>
            </p:nvSpPr>
            <p:spPr bwMode="gray">
              <a:xfrm>
                <a:off x="7193402"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7" name="Rectangle 167"/>
              <p:cNvSpPr>
                <a:spLocks noChangeArrowheads="1"/>
              </p:cNvSpPr>
              <p:nvPr userDrawn="1"/>
            </p:nvSpPr>
            <p:spPr bwMode="gray">
              <a:xfrm>
                <a:off x="7234923" y="2350025"/>
                <a:ext cx="16608"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8" name="Rectangle 168"/>
              <p:cNvSpPr>
                <a:spLocks noChangeArrowheads="1"/>
              </p:cNvSpPr>
              <p:nvPr userDrawn="1"/>
            </p:nvSpPr>
            <p:spPr bwMode="gray">
              <a:xfrm>
                <a:off x="7272290"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9" name="Rectangle 169"/>
              <p:cNvSpPr>
                <a:spLocks noChangeArrowheads="1"/>
              </p:cNvSpPr>
              <p:nvPr userDrawn="1"/>
            </p:nvSpPr>
            <p:spPr bwMode="gray">
              <a:xfrm>
                <a:off x="7305507" y="2350025"/>
                <a:ext cx="2491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0" name="Rectangle 170"/>
              <p:cNvSpPr>
                <a:spLocks noChangeArrowheads="1"/>
              </p:cNvSpPr>
              <p:nvPr userDrawn="1"/>
            </p:nvSpPr>
            <p:spPr bwMode="gray">
              <a:xfrm>
                <a:off x="734702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1" name="Rectangle 171"/>
              <p:cNvSpPr>
                <a:spLocks noChangeArrowheads="1"/>
              </p:cNvSpPr>
              <p:nvPr userDrawn="1"/>
            </p:nvSpPr>
            <p:spPr bwMode="gray">
              <a:xfrm>
                <a:off x="7384398" y="2350025"/>
                <a:ext cx="20762" cy="8179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2" name="Freeform 172"/>
              <p:cNvSpPr>
                <a:spLocks noEditPoints="1"/>
              </p:cNvSpPr>
              <p:nvPr userDrawn="1"/>
            </p:nvSpPr>
            <p:spPr bwMode="gray">
              <a:xfrm>
                <a:off x="6707608" y="2279442"/>
                <a:ext cx="406903" cy="950826"/>
              </a:xfrm>
              <a:custGeom>
                <a:avLst/>
                <a:gdLst>
                  <a:gd name="T0" fmla="*/ 90 w 98"/>
                  <a:gd name="T1" fmla="*/ 34 h 229"/>
                  <a:gd name="T2" fmla="*/ 50 w 98"/>
                  <a:gd name="T3" fmla="*/ 13 h 229"/>
                  <a:gd name="T4" fmla="*/ 47 w 98"/>
                  <a:gd name="T5" fmla="*/ 0 h 229"/>
                  <a:gd name="T6" fmla="*/ 8 w 98"/>
                  <a:gd name="T7" fmla="*/ 34 h 229"/>
                  <a:gd name="T8" fmla="*/ 98 w 98"/>
                  <a:gd name="T9" fmla="*/ 229 h 229"/>
                  <a:gd name="T10" fmla="*/ 72 w 98"/>
                  <a:gd name="T11" fmla="*/ 72 h 229"/>
                  <a:gd name="T12" fmla="*/ 72 w 98"/>
                  <a:gd name="T13" fmla="*/ 87 h 229"/>
                  <a:gd name="T14" fmla="*/ 62 w 98"/>
                  <a:gd name="T15" fmla="*/ 112 h 229"/>
                  <a:gd name="T16" fmla="*/ 62 w 98"/>
                  <a:gd name="T17" fmla="*/ 112 h 229"/>
                  <a:gd name="T18" fmla="*/ 62 w 98"/>
                  <a:gd name="T19" fmla="*/ 156 h 229"/>
                  <a:gd name="T20" fmla="*/ 18 w 98"/>
                  <a:gd name="T21" fmla="*/ 72 h 229"/>
                  <a:gd name="T22" fmla="*/ 18 w 98"/>
                  <a:gd name="T23" fmla="*/ 87 h 229"/>
                  <a:gd name="T24" fmla="*/ 8 w 98"/>
                  <a:gd name="T25" fmla="*/ 112 h 229"/>
                  <a:gd name="T26" fmla="*/ 8 w 98"/>
                  <a:gd name="T27" fmla="*/ 112 h 229"/>
                  <a:gd name="T28" fmla="*/ 8 w 98"/>
                  <a:gd name="T29" fmla="*/ 156 h 229"/>
                  <a:gd name="T30" fmla="*/ 18 w 98"/>
                  <a:gd name="T31" fmla="*/ 180 h 229"/>
                  <a:gd name="T32" fmla="*/ 8 w 98"/>
                  <a:gd name="T33" fmla="*/ 223 h 229"/>
                  <a:gd name="T34" fmla="*/ 20 w 98"/>
                  <a:gd name="T35" fmla="*/ 223 h 229"/>
                  <a:gd name="T36" fmla="*/ 20 w 98"/>
                  <a:gd name="T37" fmla="*/ 223 h 229"/>
                  <a:gd name="T38" fmla="*/ 28 w 98"/>
                  <a:gd name="T39" fmla="*/ 195 h 229"/>
                  <a:gd name="T40" fmla="*/ 31 w 98"/>
                  <a:gd name="T41" fmla="*/ 195 h 229"/>
                  <a:gd name="T42" fmla="*/ 26 w 98"/>
                  <a:gd name="T43" fmla="*/ 180 h 229"/>
                  <a:gd name="T44" fmla="*/ 36 w 98"/>
                  <a:gd name="T45" fmla="*/ 156 h 229"/>
                  <a:gd name="T46" fmla="*/ 36 w 98"/>
                  <a:gd name="T47" fmla="*/ 156 h 229"/>
                  <a:gd name="T48" fmla="*/ 36 w 98"/>
                  <a:gd name="T49" fmla="*/ 112 h 229"/>
                  <a:gd name="T50" fmla="*/ 26 w 98"/>
                  <a:gd name="T51" fmla="*/ 87 h 229"/>
                  <a:gd name="T52" fmla="*/ 26 w 98"/>
                  <a:gd name="T53" fmla="*/ 72 h 229"/>
                  <a:gd name="T54" fmla="*/ 43 w 98"/>
                  <a:gd name="T55" fmla="*/ 223 h 229"/>
                  <a:gd name="T56" fmla="*/ 43 w 98"/>
                  <a:gd name="T57" fmla="*/ 223 h 229"/>
                  <a:gd name="T58" fmla="*/ 51 w 98"/>
                  <a:gd name="T59" fmla="*/ 195 h 229"/>
                  <a:gd name="T60" fmla="*/ 43 w 98"/>
                  <a:gd name="T61" fmla="*/ 161 h 229"/>
                  <a:gd name="T62" fmla="*/ 43 w 98"/>
                  <a:gd name="T63" fmla="*/ 156 h 229"/>
                  <a:gd name="T64" fmla="*/ 54 w 98"/>
                  <a:gd name="T65" fmla="*/ 132 h 229"/>
                  <a:gd name="T66" fmla="*/ 54 w 98"/>
                  <a:gd name="T67" fmla="*/ 132 h 229"/>
                  <a:gd name="T68" fmla="*/ 54 w 98"/>
                  <a:gd name="T69" fmla="*/ 87 h 229"/>
                  <a:gd name="T70" fmla="*/ 43 w 98"/>
                  <a:gd name="T71" fmla="*/ 53 h 229"/>
                  <a:gd name="T72" fmla="*/ 55 w 98"/>
                  <a:gd name="T73" fmla="*/ 223 h 229"/>
                  <a:gd name="T74" fmla="*/ 62 w 98"/>
                  <a:gd name="T75" fmla="*/ 161 h 229"/>
                  <a:gd name="T76" fmla="*/ 62 w 98"/>
                  <a:gd name="T77" fmla="*/ 161 h 229"/>
                  <a:gd name="T78" fmla="*/ 66 w 98"/>
                  <a:gd name="T79" fmla="*/ 195 h 229"/>
                  <a:gd name="T80" fmla="*/ 70 w 98"/>
                  <a:gd name="T81" fmla="*/ 195 h 229"/>
                  <a:gd name="T82" fmla="*/ 78 w 98"/>
                  <a:gd name="T83" fmla="*/ 223 h 229"/>
                  <a:gd name="T84" fmla="*/ 90 w 98"/>
                  <a:gd name="T85" fmla="*/ 223 h 229"/>
                  <a:gd name="T86" fmla="*/ 90 w 98"/>
                  <a:gd name="T87" fmla="*/ 223 h 229"/>
                  <a:gd name="T88" fmla="*/ 90 w 98"/>
                  <a:gd name="T89" fmla="*/ 161 h 229"/>
                  <a:gd name="T90" fmla="*/ 79 w 98"/>
                  <a:gd name="T91" fmla="*/ 137 h 229"/>
                  <a:gd name="T92" fmla="*/ 79 w 98"/>
                  <a:gd name="T93" fmla="*/ 132 h 229"/>
                  <a:gd name="T94" fmla="*/ 90 w 98"/>
                  <a:gd name="T95" fmla="*/ 106 h 229"/>
                  <a:gd name="T96" fmla="*/ 90 w 98"/>
                  <a:gd name="T97" fmla="*/ 106 h 229"/>
                  <a:gd name="T98" fmla="*/ 90 w 98"/>
                  <a:gd name="T99"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 h="229">
                    <a:moveTo>
                      <a:pt x="98" y="49"/>
                    </a:moveTo>
                    <a:lnTo>
                      <a:pt x="98" y="42"/>
                    </a:lnTo>
                    <a:lnTo>
                      <a:pt x="90" y="42"/>
                    </a:lnTo>
                    <a:lnTo>
                      <a:pt x="90" y="34"/>
                    </a:lnTo>
                    <a:lnTo>
                      <a:pt x="82" y="34"/>
                    </a:lnTo>
                    <a:lnTo>
                      <a:pt x="82" y="26"/>
                    </a:lnTo>
                    <a:lnTo>
                      <a:pt x="50" y="26"/>
                    </a:lnTo>
                    <a:lnTo>
                      <a:pt x="50" y="13"/>
                    </a:lnTo>
                    <a:lnTo>
                      <a:pt x="66" y="13"/>
                    </a:lnTo>
                    <a:lnTo>
                      <a:pt x="50" y="3"/>
                    </a:lnTo>
                    <a:lnTo>
                      <a:pt x="50" y="0"/>
                    </a:lnTo>
                    <a:lnTo>
                      <a:pt x="47" y="0"/>
                    </a:lnTo>
                    <a:lnTo>
                      <a:pt x="47" y="26"/>
                    </a:lnTo>
                    <a:lnTo>
                      <a:pt x="16" y="26"/>
                    </a:lnTo>
                    <a:lnTo>
                      <a:pt x="16" y="34"/>
                    </a:lnTo>
                    <a:lnTo>
                      <a:pt x="8" y="34"/>
                    </a:lnTo>
                    <a:lnTo>
                      <a:pt x="8" y="42"/>
                    </a:lnTo>
                    <a:lnTo>
                      <a:pt x="0" y="42"/>
                    </a:lnTo>
                    <a:lnTo>
                      <a:pt x="0" y="229"/>
                    </a:lnTo>
                    <a:lnTo>
                      <a:pt x="98" y="229"/>
                    </a:lnTo>
                    <a:lnTo>
                      <a:pt x="98" y="49"/>
                    </a:lnTo>
                    <a:close/>
                    <a:moveTo>
                      <a:pt x="62" y="53"/>
                    </a:moveTo>
                    <a:lnTo>
                      <a:pt x="72" y="53"/>
                    </a:lnTo>
                    <a:lnTo>
                      <a:pt x="72" y="72"/>
                    </a:lnTo>
                    <a:lnTo>
                      <a:pt x="62" y="72"/>
                    </a:lnTo>
                    <a:lnTo>
                      <a:pt x="62" y="53"/>
                    </a:lnTo>
                    <a:close/>
                    <a:moveTo>
                      <a:pt x="62" y="87"/>
                    </a:moveTo>
                    <a:lnTo>
                      <a:pt x="72" y="87"/>
                    </a:lnTo>
                    <a:lnTo>
                      <a:pt x="72" y="106"/>
                    </a:lnTo>
                    <a:lnTo>
                      <a:pt x="62" y="106"/>
                    </a:lnTo>
                    <a:lnTo>
                      <a:pt x="62" y="87"/>
                    </a:lnTo>
                    <a:close/>
                    <a:moveTo>
                      <a:pt x="62" y="112"/>
                    </a:moveTo>
                    <a:lnTo>
                      <a:pt x="72" y="112"/>
                    </a:lnTo>
                    <a:lnTo>
                      <a:pt x="72" y="132"/>
                    </a:lnTo>
                    <a:lnTo>
                      <a:pt x="62" y="132"/>
                    </a:lnTo>
                    <a:lnTo>
                      <a:pt x="62" y="112"/>
                    </a:lnTo>
                    <a:close/>
                    <a:moveTo>
                      <a:pt x="62" y="137"/>
                    </a:moveTo>
                    <a:lnTo>
                      <a:pt x="72" y="137"/>
                    </a:lnTo>
                    <a:lnTo>
                      <a:pt x="72" y="156"/>
                    </a:lnTo>
                    <a:lnTo>
                      <a:pt x="62" y="156"/>
                    </a:lnTo>
                    <a:lnTo>
                      <a:pt x="62" y="137"/>
                    </a:lnTo>
                    <a:close/>
                    <a:moveTo>
                      <a:pt x="8" y="53"/>
                    </a:moveTo>
                    <a:lnTo>
                      <a:pt x="18" y="53"/>
                    </a:lnTo>
                    <a:lnTo>
                      <a:pt x="18" y="72"/>
                    </a:lnTo>
                    <a:lnTo>
                      <a:pt x="8" y="72"/>
                    </a:lnTo>
                    <a:lnTo>
                      <a:pt x="8" y="53"/>
                    </a:lnTo>
                    <a:close/>
                    <a:moveTo>
                      <a:pt x="8" y="87"/>
                    </a:moveTo>
                    <a:lnTo>
                      <a:pt x="18" y="87"/>
                    </a:lnTo>
                    <a:lnTo>
                      <a:pt x="18" y="106"/>
                    </a:lnTo>
                    <a:lnTo>
                      <a:pt x="8" y="106"/>
                    </a:lnTo>
                    <a:lnTo>
                      <a:pt x="8" y="87"/>
                    </a:lnTo>
                    <a:close/>
                    <a:moveTo>
                      <a:pt x="8" y="112"/>
                    </a:moveTo>
                    <a:lnTo>
                      <a:pt x="18" y="112"/>
                    </a:lnTo>
                    <a:lnTo>
                      <a:pt x="18" y="132"/>
                    </a:lnTo>
                    <a:lnTo>
                      <a:pt x="8" y="132"/>
                    </a:lnTo>
                    <a:lnTo>
                      <a:pt x="8" y="112"/>
                    </a:lnTo>
                    <a:close/>
                    <a:moveTo>
                      <a:pt x="8" y="137"/>
                    </a:moveTo>
                    <a:lnTo>
                      <a:pt x="18" y="137"/>
                    </a:lnTo>
                    <a:lnTo>
                      <a:pt x="18" y="156"/>
                    </a:lnTo>
                    <a:lnTo>
                      <a:pt x="8" y="156"/>
                    </a:lnTo>
                    <a:lnTo>
                      <a:pt x="8" y="137"/>
                    </a:lnTo>
                    <a:close/>
                    <a:moveTo>
                      <a:pt x="8" y="161"/>
                    </a:moveTo>
                    <a:lnTo>
                      <a:pt x="18" y="161"/>
                    </a:lnTo>
                    <a:lnTo>
                      <a:pt x="18" y="180"/>
                    </a:lnTo>
                    <a:lnTo>
                      <a:pt x="8" y="180"/>
                    </a:lnTo>
                    <a:lnTo>
                      <a:pt x="8" y="161"/>
                    </a:lnTo>
                    <a:close/>
                    <a:moveTo>
                      <a:pt x="12" y="223"/>
                    </a:moveTo>
                    <a:lnTo>
                      <a:pt x="8" y="223"/>
                    </a:lnTo>
                    <a:lnTo>
                      <a:pt x="8" y="195"/>
                    </a:lnTo>
                    <a:lnTo>
                      <a:pt x="12" y="195"/>
                    </a:lnTo>
                    <a:lnTo>
                      <a:pt x="12" y="223"/>
                    </a:lnTo>
                    <a:close/>
                    <a:moveTo>
                      <a:pt x="20" y="223"/>
                    </a:moveTo>
                    <a:lnTo>
                      <a:pt x="15" y="223"/>
                    </a:lnTo>
                    <a:lnTo>
                      <a:pt x="15" y="195"/>
                    </a:lnTo>
                    <a:lnTo>
                      <a:pt x="20" y="195"/>
                    </a:lnTo>
                    <a:lnTo>
                      <a:pt x="20" y="223"/>
                    </a:lnTo>
                    <a:close/>
                    <a:moveTo>
                      <a:pt x="28" y="223"/>
                    </a:moveTo>
                    <a:lnTo>
                      <a:pt x="23" y="223"/>
                    </a:lnTo>
                    <a:lnTo>
                      <a:pt x="23" y="195"/>
                    </a:lnTo>
                    <a:lnTo>
                      <a:pt x="28" y="195"/>
                    </a:lnTo>
                    <a:lnTo>
                      <a:pt x="28" y="223"/>
                    </a:lnTo>
                    <a:close/>
                    <a:moveTo>
                      <a:pt x="35" y="223"/>
                    </a:moveTo>
                    <a:lnTo>
                      <a:pt x="31" y="223"/>
                    </a:lnTo>
                    <a:lnTo>
                      <a:pt x="31" y="195"/>
                    </a:lnTo>
                    <a:lnTo>
                      <a:pt x="35" y="195"/>
                    </a:lnTo>
                    <a:lnTo>
                      <a:pt x="35" y="223"/>
                    </a:lnTo>
                    <a:close/>
                    <a:moveTo>
                      <a:pt x="36" y="180"/>
                    </a:moveTo>
                    <a:lnTo>
                      <a:pt x="26" y="180"/>
                    </a:lnTo>
                    <a:lnTo>
                      <a:pt x="26" y="161"/>
                    </a:lnTo>
                    <a:lnTo>
                      <a:pt x="36" y="161"/>
                    </a:lnTo>
                    <a:lnTo>
                      <a:pt x="36" y="180"/>
                    </a:lnTo>
                    <a:close/>
                    <a:moveTo>
                      <a:pt x="36" y="156"/>
                    </a:moveTo>
                    <a:lnTo>
                      <a:pt x="26" y="156"/>
                    </a:lnTo>
                    <a:lnTo>
                      <a:pt x="26" y="137"/>
                    </a:lnTo>
                    <a:lnTo>
                      <a:pt x="36" y="137"/>
                    </a:lnTo>
                    <a:lnTo>
                      <a:pt x="36" y="156"/>
                    </a:lnTo>
                    <a:close/>
                    <a:moveTo>
                      <a:pt x="36" y="132"/>
                    </a:moveTo>
                    <a:lnTo>
                      <a:pt x="26" y="132"/>
                    </a:lnTo>
                    <a:lnTo>
                      <a:pt x="26" y="112"/>
                    </a:lnTo>
                    <a:lnTo>
                      <a:pt x="36" y="112"/>
                    </a:lnTo>
                    <a:lnTo>
                      <a:pt x="36" y="132"/>
                    </a:lnTo>
                    <a:close/>
                    <a:moveTo>
                      <a:pt x="36" y="106"/>
                    </a:moveTo>
                    <a:lnTo>
                      <a:pt x="26" y="106"/>
                    </a:lnTo>
                    <a:lnTo>
                      <a:pt x="26" y="87"/>
                    </a:lnTo>
                    <a:lnTo>
                      <a:pt x="36" y="87"/>
                    </a:lnTo>
                    <a:lnTo>
                      <a:pt x="36" y="106"/>
                    </a:lnTo>
                    <a:close/>
                    <a:moveTo>
                      <a:pt x="36" y="72"/>
                    </a:moveTo>
                    <a:lnTo>
                      <a:pt x="26" y="72"/>
                    </a:lnTo>
                    <a:lnTo>
                      <a:pt x="26" y="53"/>
                    </a:lnTo>
                    <a:lnTo>
                      <a:pt x="36" y="53"/>
                    </a:lnTo>
                    <a:lnTo>
                      <a:pt x="36" y="72"/>
                    </a:lnTo>
                    <a:close/>
                    <a:moveTo>
                      <a:pt x="43" y="223"/>
                    </a:moveTo>
                    <a:lnTo>
                      <a:pt x="39" y="223"/>
                    </a:lnTo>
                    <a:lnTo>
                      <a:pt x="39" y="195"/>
                    </a:lnTo>
                    <a:lnTo>
                      <a:pt x="43" y="195"/>
                    </a:lnTo>
                    <a:lnTo>
                      <a:pt x="43" y="223"/>
                    </a:lnTo>
                    <a:close/>
                    <a:moveTo>
                      <a:pt x="51" y="223"/>
                    </a:moveTo>
                    <a:lnTo>
                      <a:pt x="47" y="223"/>
                    </a:lnTo>
                    <a:lnTo>
                      <a:pt x="47" y="195"/>
                    </a:lnTo>
                    <a:lnTo>
                      <a:pt x="51" y="195"/>
                    </a:lnTo>
                    <a:lnTo>
                      <a:pt x="51" y="223"/>
                    </a:lnTo>
                    <a:close/>
                    <a:moveTo>
                      <a:pt x="54" y="180"/>
                    </a:moveTo>
                    <a:lnTo>
                      <a:pt x="43" y="180"/>
                    </a:lnTo>
                    <a:lnTo>
                      <a:pt x="43" y="161"/>
                    </a:lnTo>
                    <a:lnTo>
                      <a:pt x="54" y="161"/>
                    </a:lnTo>
                    <a:lnTo>
                      <a:pt x="54" y="180"/>
                    </a:lnTo>
                    <a:close/>
                    <a:moveTo>
                      <a:pt x="54" y="156"/>
                    </a:moveTo>
                    <a:lnTo>
                      <a:pt x="43" y="156"/>
                    </a:lnTo>
                    <a:lnTo>
                      <a:pt x="43" y="137"/>
                    </a:lnTo>
                    <a:lnTo>
                      <a:pt x="54" y="137"/>
                    </a:lnTo>
                    <a:lnTo>
                      <a:pt x="54" y="156"/>
                    </a:lnTo>
                    <a:close/>
                    <a:moveTo>
                      <a:pt x="54" y="132"/>
                    </a:moveTo>
                    <a:lnTo>
                      <a:pt x="43" y="132"/>
                    </a:lnTo>
                    <a:lnTo>
                      <a:pt x="43" y="112"/>
                    </a:lnTo>
                    <a:lnTo>
                      <a:pt x="54" y="112"/>
                    </a:lnTo>
                    <a:lnTo>
                      <a:pt x="54" y="132"/>
                    </a:lnTo>
                    <a:close/>
                    <a:moveTo>
                      <a:pt x="54" y="106"/>
                    </a:moveTo>
                    <a:lnTo>
                      <a:pt x="43" y="106"/>
                    </a:lnTo>
                    <a:lnTo>
                      <a:pt x="43" y="87"/>
                    </a:lnTo>
                    <a:lnTo>
                      <a:pt x="54" y="87"/>
                    </a:lnTo>
                    <a:lnTo>
                      <a:pt x="54" y="106"/>
                    </a:lnTo>
                    <a:close/>
                    <a:moveTo>
                      <a:pt x="54" y="72"/>
                    </a:moveTo>
                    <a:lnTo>
                      <a:pt x="43" y="72"/>
                    </a:lnTo>
                    <a:lnTo>
                      <a:pt x="43" y="53"/>
                    </a:lnTo>
                    <a:lnTo>
                      <a:pt x="54" y="53"/>
                    </a:lnTo>
                    <a:lnTo>
                      <a:pt x="54" y="72"/>
                    </a:lnTo>
                    <a:close/>
                    <a:moveTo>
                      <a:pt x="58" y="223"/>
                    </a:moveTo>
                    <a:lnTo>
                      <a:pt x="55" y="223"/>
                    </a:lnTo>
                    <a:lnTo>
                      <a:pt x="55" y="195"/>
                    </a:lnTo>
                    <a:lnTo>
                      <a:pt x="58" y="195"/>
                    </a:lnTo>
                    <a:lnTo>
                      <a:pt x="58" y="223"/>
                    </a:lnTo>
                    <a:close/>
                    <a:moveTo>
                      <a:pt x="62" y="161"/>
                    </a:moveTo>
                    <a:lnTo>
                      <a:pt x="72" y="161"/>
                    </a:lnTo>
                    <a:lnTo>
                      <a:pt x="72" y="180"/>
                    </a:lnTo>
                    <a:lnTo>
                      <a:pt x="62" y="180"/>
                    </a:lnTo>
                    <a:lnTo>
                      <a:pt x="62" y="161"/>
                    </a:lnTo>
                    <a:close/>
                    <a:moveTo>
                      <a:pt x="66" y="223"/>
                    </a:moveTo>
                    <a:lnTo>
                      <a:pt x="62" y="223"/>
                    </a:lnTo>
                    <a:lnTo>
                      <a:pt x="62" y="195"/>
                    </a:lnTo>
                    <a:lnTo>
                      <a:pt x="66" y="195"/>
                    </a:lnTo>
                    <a:lnTo>
                      <a:pt x="66" y="223"/>
                    </a:lnTo>
                    <a:close/>
                    <a:moveTo>
                      <a:pt x="74" y="223"/>
                    </a:moveTo>
                    <a:lnTo>
                      <a:pt x="70" y="223"/>
                    </a:lnTo>
                    <a:lnTo>
                      <a:pt x="70" y="195"/>
                    </a:lnTo>
                    <a:lnTo>
                      <a:pt x="74" y="195"/>
                    </a:lnTo>
                    <a:lnTo>
                      <a:pt x="74" y="223"/>
                    </a:lnTo>
                    <a:close/>
                    <a:moveTo>
                      <a:pt x="82" y="223"/>
                    </a:moveTo>
                    <a:lnTo>
                      <a:pt x="78" y="223"/>
                    </a:lnTo>
                    <a:lnTo>
                      <a:pt x="78" y="195"/>
                    </a:lnTo>
                    <a:lnTo>
                      <a:pt x="82" y="195"/>
                    </a:lnTo>
                    <a:lnTo>
                      <a:pt x="82" y="223"/>
                    </a:lnTo>
                    <a:close/>
                    <a:moveTo>
                      <a:pt x="90" y="223"/>
                    </a:moveTo>
                    <a:lnTo>
                      <a:pt x="86" y="223"/>
                    </a:lnTo>
                    <a:lnTo>
                      <a:pt x="86" y="195"/>
                    </a:lnTo>
                    <a:lnTo>
                      <a:pt x="90" y="195"/>
                    </a:lnTo>
                    <a:lnTo>
                      <a:pt x="90" y="223"/>
                    </a:lnTo>
                    <a:close/>
                    <a:moveTo>
                      <a:pt x="90" y="180"/>
                    </a:moveTo>
                    <a:lnTo>
                      <a:pt x="79" y="180"/>
                    </a:lnTo>
                    <a:lnTo>
                      <a:pt x="79" y="161"/>
                    </a:lnTo>
                    <a:lnTo>
                      <a:pt x="90" y="161"/>
                    </a:lnTo>
                    <a:lnTo>
                      <a:pt x="90" y="180"/>
                    </a:lnTo>
                    <a:close/>
                    <a:moveTo>
                      <a:pt x="90" y="156"/>
                    </a:moveTo>
                    <a:lnTo>
                      <a:pt x="79" y="156"/>
                    </a:lnTo>
                    <a:lnTo>
                      <a:pt x="79" y="137"/>
                    </a:lnTo>
                    <a:lnTo>
                      <a:pt x="90" y="137"/>
                    </a:lnTo>
                    <a:lnTo>
                      <a:pt x="90" y="156"/>
                    </a:lnTo>
                    <a:close/>
                    <a:moveTo>
                      <a:pt x="90" y="132"/>
                    </a:moveTo>
                    <a:lnTo>
                      <a:pt x="79" y="132"/>
                    </a:lnTo>
                    <a:lnTo>
                      <a:pt x="79" y="112"/>
                    </a:lnTo>
                    <a:lnTo>
                      <a:pt x="90" y="112"/>
                    </a:lnTo>
                    <a:lnTo>
                      <a:pt x="90" y="132"/>
                    </a:lnTo>
                    <a:close/>
                    <a:moveTo>
                      <a:pt x="90" y="106"/>
                    </a:moveTo>
                    <a:lnTo>
                      <a:pt x="79" y="106"/>
                    </a:lnTo>
                    <a:lnTo>
                      <a:pt x="79" y="87"/>
                    </a:lnTo>
                    <a:lnTo>
                      <a:pt x="90" y="87"/>
                    </a:lnTo>
                    <a:lnTo>
                      <a:pt x="90" y="106"/>
                    </a:lnTo>
                    <a:close/>
                    <a:moveTo>
                      <a:pt x="90" y="72"/>
                    </a:moveTo>
                    <a:lnTo>
                      <a:pt x="79" y="72"/>
                    </a:lnTo>
                    <a:lnTo>
                      <a:pt x="79" y="53"/>
                    </a:lnTo>
                    <a:lnTo>
                      <a:pt x="90" y="53"/>
                    </a:lnTo>
                    <a:lnTo>
                      <a:pt x="90" y="7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3" name="Rectangle 173"/>
              <p:cNvSpPr>
                <a:spLocks noChangeArrowheads="1"/>
              </p:cNvSpPr>
              <p:nvPr userDrawn="1"/>
            </p:nvSpPr>
            <p:spPr bwMode="gray">
              <a:xfrm>
                <a:off x="7450831" y="2441371"/>
                <a:ext cx="373687" cy="7930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4" name="Rectangle 174"/>
              <p:cNvSpPr>
                <a:spLocks noChangeArrowheads="1"/>
              </p:cNvSpPr>
              <p:nvPr userDrawn="1"/>
            </p:nvSpPr>
            <p:spPr bwMode="gray">
              <a:xfrm>
                <a:off x="7484047" y="2412308"/>
                <a:ext cx="307253" cy="290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5" name="Rectangle 175"/>
              <p:cNvSpPr>
                <a:spLocks noChangeArrowheads="1"/>
              </p:cNvSpPr>
              <p:nvPr userDrawn="1"/>
            </p:nvSpPr>
            <p:spPr bwMode="gray">
              <a:xfrm>
                <a:off x="7513111" y="2379091"/>
                <a:ext cx="249124" cy="33217"/>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6" name="Freeform 176"/>
              <p:cNvSpPr>
                <a:spLocks/>
              </p:cNvSpPr>
              <p:nvPr userDrawn="1"/>
            </p:nvSpPr>
            <p:spPr bwMode="gray">
              <a:xfrm>
                <a:off x="7475743"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7" name="Freeform 177"/>
              <p:cNvSpPr>
                <a:spLocks/>
              </p:cNvSpPr>
              <p:nvPr userDrawn="1"/>
            </p:nvSpPr>
            <p:spPr bwMode="gray">
              <a:xfrm>
                <a:off x="7533872"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8" name="Freeform 178"/>
              <p:cNvSpPr>
                <a:spLocks/>
              </p:cNvSpPr>
              <p:nvPr userDrawn="1"/>
            </p:nvSpPr>
            <p:spPr bwMode="gray">
              <a:xfrm>
                <a:off x="7592001" y="2653128"/>
                <a:ext cx="33217" cy="45674"/>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9" name="Freeform 179"/>
              <p:cNvSpPr>
                <a:spLocks/>
              </p:cNvSpPr>
              <p:nvPr userDrawn="1"/>
            </p:nvSpPr>
            <p:spPr bwMode="gray">
              <a:xfrm>
                <a:off x="7645977"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0" name="Freeform 180"/>
              <p:cNvSpPr>
                <a:spLocks/>
              </p:cNvSpPr>
              <p:nvPr userDrawn="1"/>
            </p:nvSpPr>
            <p:spPr bwMode="gray">
              <a:xfrm>
                <a:off x="7704106" y="2653128"/>
                <a:ext cx="37370" cy="45674"/>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1" name="Freeform 181"/>
              <p:cNvSpPr>
                <a:spLocks/>
              </p:cNvSpPr>
              <p:nvPr userDrawn="1"/>
            </p:nvSpPr>
            <p:spPr bwMode="gray">
              <a:xfrm>
                <a:off x="7762235" y="2653128"/>
                <a:ext cx="33217" cy="45674"/>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2" name="Freeform 182"/>
              <p:cNvSpPr>
                <a:spLocks/>
              </p:cNvSpPr>
              <p:nvPr userDrawn="1"/>
            </p:nvSpPr>
            <p:spPr bwMode="gray">
              <a:xfrm>
                <a:off x="7475743"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3" name="Freeform 183"/>
              <p:cNvSpPr>
                <a:spLocks/>
              </p:cNvSpPr>
              <p:nvPr userDrawn="1"/>
            </p:nvSpPr>
            <p:spPr bwMode="gray">
              <a:xfrm>
                <a:off x="7533872"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4" name="Freeform 184"/>
              <p:cNvSpPr>
                <a:spLocks/>
              </p:cNvSpPr>
              <p:nvPr userDrawn="1"/>
            </p:nvSpPr>
            <p:spPr bwMode="gray">
              <a:xfrm>
                <a:off x="7592001" y="2719561"/>
                <a:ext cx="33217" cy="49825"/>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5" name="Freeform 185"/>
              <p:cNvSpPr>
                <a:spLocks/>
              </p:cNvSpPr>
              <p:nvPr userDrawn="1"/>
            </p:nvSpPr>
            <p:spPr bwMode="gray">
              <a:xfrm>
                <a:off x="7645977"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6" name="Freeform 186"/>
              <p:cNvSpPr>
                <a:spLocks/>
              </p:cNvSpPr>
              <p:nvPr userDrawn="1"/>
            </p:nvSpPr>
            <p:spPr bwMode="gray">
              <a:xfrm>
                <a:off x="7704106" y="2719561"/>
                <a:ext cx="37370" cy="49825"/>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7" name="Freeform 187"/>
              <p:cNvSpPr>
                <a:spLocks/>
              </p:cNvSpPr>
              <p:nvPr userDrawn="1"/>
            </p:nvSpPr>
            <p:spPr bwMode="gray">
              <a:xfrm>
                <a:off x="7762235" y="2719561"/>
                <a:ext cx="33217" cy="49825"/>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8" name="Freeform 188"/>
              <p:cNvSpPr>
                <a:spLocks/>
              </p:cNvSpPr>
              <p:nvPr userDrawn="1"/>
            </p:nvSpPr>
            <p:spPr bwMode="gray">
              <a:xfrm>
                <a:off x="7475743"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9" name="Freeform 189"/>
              <p:cNvSpPr>
                <a:spLocks/>
              </p:cNvSpPr>
              <p:nvPr userDrawn="1"/>
            </p:nvSpPr>
            <p:spPr bwMode="gray">
              <a:xfrm>
                <a:off x="7533872"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0" name="Freeform 190"/>
              <p:cNvSpPr>
                <a:spLocks/>
              </p:cNvSpPr>
              <p:nvPr userDrawn="1"/>
            </p:nvSpPr>
            <p:spPr bwMode="gray">
              <a:xfrm>
                <a:off x="7592001" y="2790145"/>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1" name="Freeform 191"/>
              <p:cNvSpPr>
                <a:spLocks/>
              </p:cNvSpPr>
              <p:nvPr userDrawn="1"/>
            </p:nvSpPr>
            <p:spPr bwMode="gray">
              <a:xfrm>
                <a:off x="7645977"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2" name="Freeform 192"/>
              <p:cNvSpPr>
                <a:spLocks/>
              </p:cNvSpPr>
              <p:nvPr userDrawn="1"/>
            </p:nvSpPr>
            <p:spPr bwMode="gray">
              <a:xfrm>
                <a:off x="7704106" y="2790145"/>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3" name="Freeform 193"/>
              <p:cNvSpPr>
                <a:spLocks/>
              </p:cNvSpPr>
              <p:nvPr userDrawn="1"/>
            </p:nvSpPr>
            <p:spPr bwMode="gray">
              <a:xfrm>
                <a:off x="7762235" y="2790145"/>
                <a:ext cx="33217" cy="49825"/>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4" name="Freeform 194"/>
              <p:cNvSpPr>
                <a:spLocks/>
              </p:cNvSpPr>
              <p:nvPr userDrawn="1"/>
            </p:nvSpPr>
            <p:spPr bwMode="gray">
              <a:xfrm>
                <a:off x="7475743"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5" name="Freeform 195"/>
              <p:cNvSpPr>
                <a:spLocks/>
              </p:cNvSpPr>
              <p:nvPr userDrawn="1"/>
            </p:nvSpPr>
            <p:spPr bwMode="gray">
              <a:xfrm>
                <a:off x="7533872"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6" name="Freeform 196"/>
              <p:cNvSpPr>
                <a:spLocks/>
              </p:cNvSpPr>
              <p:nvPr userDrawn="1"/>
            </p:nvSpPr>
            <p:spPr bwMode="gray">
              <a:xfrm>
                <a:off x="7592001" y="2860732"/>
                <a:ext cx="33217" cy="45674"/>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7" name="Freeform 197"/>
              <p:cNvSpPr>
                <a:spLocks/>
              </p:cNvSpPr>
              <p:nvPr userDrawn="1"/>
            </p:nvSpPr>
            <p:spPr bwMode="gray">
              <a:xfrm>
                <a:off x="7645977"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8" name="Freeform 198"/>
              <p:cNvSpPr>
                <a:spLocks/>
              </p:cNvSpPr>
              <p:nvPr userDrawn="1"/>
            </p:nvSpPr>
            <p:spPr bwMode="gray">
              <a:xfrm>
                <a:off x="7704106" y="2860732"/>
                <a:ext cx="37370" cy="45674"/>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9" name="Freeform 199"/>
              <p:cNvSpPr>
                <a:spLocks/>
              </p:cNvSpPr>
              <p:nvPr userDrawn="1"/>
            </p:nvSpPr>
            <p:spPr bwMode="gray">
              <a:xfrm>
                <a:off x="7762235" y="2860732"/>
                <a:ext cx="33217" cy="45674"/>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0" name="Freeform 200"/>
              <p:cNvSpPr>
                <a:spLocks/>
              </p:cNvSpPr>
              <p:nvPr userDrawn="1"/>
            </p:nvSpPr>
            <p:spPr bwMode="gray">
              <a:xfrm>
                <a:off x="7475743"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1" name="Freeform 201"/>
              <p:cNvSpPr>
                <a:spLocks/>
              </p:cNvSpPr>
              <p:nvPr userDrawn="1"/>
            </p:nvSpPr>
            <p:spPr bwMode="gray">
              <a:xfrm>
                <a:off x="7533872"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2" name="Freeform 202"/>
              <p:cNvSpPr>
                <a:spLocks/>
              </p:cNvSpPr>
              <p:nvPr userDrawn="1"/>
            </p:nvSpPr>
            <p:spPr bwMode="gray">
              <a:xfrm>
                <a:off x="7592001" y="2931316"/>
                <a:ext cx="33217" cy="49825"/>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3" name="Freeform 203"/>
              <p:cNvSpPr>
                <a:spLocks/>
              </p:cNvSpPr>
              <p:nvPr userDrawn="1"/>
            </p:nvSpPr>
            <p:spPr bwMode="gray">
              <a:xfrm>
                <a:off x="7645977"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4" name="Freeform 204"/>
              <p:cNvSpPr>
                <a:spLocks/>
              </p:cNvSpPr>
              <p:nvPr userDrawn="1"/>
            </p:nvSpPr>
            <p:spPr bwMode="gray">
              <a:xfrm>
                <a:off x="7704106" y="2931316"/>
                <a:ext cx="37370" cy="49825"/>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716" name="Group 715"/>
            <p:cNvGrpSpPr>
              <a:grpSpLocks noChangeAspect="1"/>
            </p:cNvGrpSpPr>
            <p:nvPr userDrawn="1"/>
          </p:nvGrpSpPr>
          <p:grpSpPr bwMode="gray">
            <a:xfrm>
              <a:off x="4158236" y="1291257"/>
              <a:ext cx="4421959" cy="2732056"/>
              <a:chOff x="2667004" y="3332163"/>
              <a:chExt cx="1690690" cy="1044571"/>
            </a:xfrm>
          </p:grpSpPr>
          <p:sp>
            <p:nvSpPr>
              <p:cNvPr id="717" name="Freeform 206"/>
              <p:cNvSpPr>
                <a:spLocks/>
              </p:cNvSpPr>
              <p:nvPr userDrawn="1"/>
            </p:nvSpPr>
            <p:spPr bwMode="gray">
              <a:xfrm>
                <a:off x="4044956" y="3959221"/>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207"/>
              <p:cNvSpPr>
                <a:spLocks/>
              </p:cNvSpPr>
              <p:nvPr userDrawn="1"/>
            </p:nvSpPr>
            <p:spPr bwMode="gray">
              <a:xfrm>
                <a:off x="3935418"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208"/>
              <p:cNvSpPr>
                <a:spLocks/>
              </p:cNvSpPr>
              <p:nvPr userDrawn="1"/>
            </p:nvSpPr>
            <p:spPr bwMode="gray">
              <a:xfrm>
                <a:off x="3957643"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209"/>
              <p:cNvSpPr>
                <a:spLocks/>
              </p:cNvSpPr>
              <p:nvPr userDrawn="1"/>
            </p:nvSpPr>
            <p:spPr bwMode="gray">
              <a:xfrm>
                <a:off x="3979868" y="3986209"/>
                <a:ext cx="12700" cy="17463"/>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210"/>
              <p:cNvSpPr>
                <a:spLocks/>
              </p:cNvSpPr>
              <p:nvPr userDrawn="1"/>
            </p:nvSpPr>
            <p:spPr bwMode="gray">
              <a:xfrm>
                <a:off x="4000505"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2" name="Freeform 211"/>
              <p:cNvSpPr>
                <a:spLocks/>
              </p:cNvSpPr>
              <p:nvPr userDrawn="1"/>
            </p:nvSpPr>
            <p:spPr bwMode="gray">
              <a:xfrm>
                <a:off x="4022730" y="3986209"/>
                <a:ext cx="14288" cy="17463"/>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3" name="Freeform 212"/>
              <p:cNvSpPr>
                <a:spLocks/>
              </p:cNvSpPr>
              <p:nvPr userDrawn="1"/>
            </p:nvSpPr>
            <p:spPr bwMode="gray">
              <a:xfrm>
                <a:off x="4044956" y="3986209"/>
                <a:ext cx="12700" cy="17463"/>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4" name="Freeform 213"/>
              <p:cNvSpPr>
                <a:spLocks/>
              </p:cNvSpPr>
              <p:nvPr userDrawn="1"/>
            </p:nvSpPr>
            <p:spPr bwMode="gray">
              <a:xfrm>
                <a:off x="3935418"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5" name="Freeform 214"/>
              <p:cNvSpPr>
                <a:spLocks/>
              </p:cNvSpPr>
              <p:nvPr userDrawn="1"/>
            </p:nvSpPr>
            <p:spPr bwMode="gray">
              <a:xfrm>
                <a:off x="3957643"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6" name="Freeform 215"/>
              <p:cNvSpPr>
                <a:spLocks/>
              </p:cNvSpPr>
              <p:nvPr userDrawn="1"/>
            </p:nvSpPr>
            <p:spPr bwMode="gray">
              <a:xfrm>
                <a:off x="3979868" y="40131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7" name="Freeform 216"/>
              <p:cNvSpPr>
                <a:spLocks/>
              </p:cNvSpPr>
              <p:nvPr userDrawn="1"/>
            </p:nvSpPr>
            <p:spPr bwMode="gray">
              <a:xfrm>
                <a:off x="4000505"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8" name="Freeform 217"/>
              <p:cNvSpPr>
                <a:spLocks/>
              </p:cNvSpPr>
              <p:nvPr userDrawn="1"/>
            </p:nvSpPr>
            <p:spPr bwMode="gray">
              <a:xfrm>
                <a:off x="4022730" y="40131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9" name="Freeform 218"/>
              <p:cNvSpPr>
                <a:spLocks/>
              </p:cNvSpPr>
              <p:nvPr userDrawn="1"/>
            </p:nvSpPr>
            <p:spPr bwMode="gray">
              <a:xfrm>
                <a:off x="4044956" y="40131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0" name="Freeform 219"/>
              <p:cNvSpPr>
                <a:spLocks/>
              </p:cNvSpPr>
              <p:nvPr userDrawn="1"/>
            </p:nvSpPr>
            <p:spPr bwMode="gray">
              <a:xfrm>
                <a:off x="3935418"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1" name="Freeform 220"/>
              <p:cNvSpPr>
                <a:spLocks/>
              </p:cNvSpPr>
              <p:nvPr userDrawn="1"/>
            </p:nvSpPr>
            <p:spPr bwMode="gray">
              <a:xfrm>
                <a:off x="3957643"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2" name="Freeform 221"/>
              <p:cNvSpPr>
                <a:spLocks/>
              </p:cNvSpPr>
              <p:nvPr userDrawn="1"/>
            </p:nvSpPr>
            <p:spPr bwMode="gray">
              <a:xfrm>
                <a:off x="3979868" y="4040184"/>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3" name="Freeform 222"/>
              <p:cNvSpPr>
                <a:spLocks/>
              </p:cNvSpPr>
              <p:nvPr userDrawn="1"/>
            </p:nvSpPr>
            <p:spPr bwMode="gray">
              <a:xfrm>
                <a:off x="4000505"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4" name="Freeform 223"/>
              <p:cNvSpPr>
                <a:spLocks/>
              </p:cNvSpPr>
              <p:nvPr userDrawn="1"/>
            </p:nvSpPr>
            <p:spPr bwMode="gray">
              <a:xfrm>
                <a:off x="4022730" y="4040184"/>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5" name="Freeform 224"/>
              <p:cNvSpPr>
                <a:spLocks/>
              </p:cNvSpPr>
              <p:nvPr userDrawn="1"/>
            </p:nvSpPr>
            <p:spPr bwMode="gray">
              <a:xfrm>
                <a:off x="4044956" y="4040184"/>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6" name="Freeform 225"/>
              <p:cNvSpPr>
                <a:spLocks/>
              </p:cNvSpPr>
              <p:nvPr userDrawn="1"/>
            </p:nvSpPr>
            <p:spPr bwMode="gray">
              <a:xfrm>
                <a:off x="3935418"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7" name="Freeform 226"/>
              <p:cNvSpPr>
                <a:spLocks/>
              </p:cNvSpPr>
              <p:nvPr userDrawn="1"/>
            </p:nvSpPr>
            <p:spPr bwMode="gray">
              <a:xfrm>
                <a:off x="3957643"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8" name="Freeform 227"/>
              <p:cNvSpPr>
                <a:spLocks/>
              </p:cNvSpPr>
              <p:nvPr userDrawn="1"/>
            </p:nvSpPr>
            <p:spPr bwMode="gray">
              <a:xfrm>
                <a:off x="3979868" y="3797296"/>
                <a:ext cx="12700" cy="190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9" name="Freeform 228"/>
              <p:cNvSpPr>
                <a:spLocks/>
              </p:cNvSpPr>
              <p:nvPr userDrawn="1"/>
            </p:nvSpPr>
            <p:spPr bwMode="gray">
              <a:xfrm>
                <a:off x="4000505"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0" name="Freeform 229"/>
              <p:cNvSpPr>
                <a:spLocks/>
              </p:cNvSpPr>
              <p:nvPr userDrawn="1"/>
            </p:nvSpPr>
            <p:spPr bwMode="gray">
              <a:xfrm>
                <a:off x="4022730" y="3797296"/>
                <a:ext cx="14288" cy="190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1" name="Freeform 230"/>
              <p:cNvSpPr>
                <a:spLocks/>
              </p:cNvSpPr>
              <p:nvPr userDrawn="1"/>
            </p:nvSpPr>
            <p:spPr bwMode="gray">
              <a:xfrm>
                <a:off x="4044956" y="3797296"/>
                <a:ext cx="12700" cy="190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2" name="Freeform 231"/>
              <p:cNvSpPr>
                <a:spLocks/>
              </p:cNvSpPr>
              <p:nvPr userDrawn="1"/>
            </p:nvSpPr>
            <p:spPr bwMode="gray">
              <a:xfrm>
                <a:off x="3935418"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3" name="Freeform 232"/>
              <p:cNvSpPr>
                <a:spLocks/>
              </p:cNvSpPr>
              <p:nvPr userDrawn="1"/>
            </p:nvSpPr>
            <p:spPr bwMode="gray">
              <a:xfrm>
                <a:off x="3957643"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4" name="Freeform 233"/>
              <p:cNvSpPr>
                <a:spLocks/>
              </p:cNvSpPr>
              <p:nvPr userDrawn="1"/>
            </p:nvSpPr>
            <p:spPr bwMode="gray">
              <a:xfrm>
                <a:off x="3979868" y="3824284"/>
                <a:ext cx="12700" cy="19050"/>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5" name="Freeform 234"/>
              <p:cNvSpPr>
                <a:spLocks/>
              </p:cNvSpPr>
              <p:nvPr userDrawn="1"/>
            </p:nvSpPr>
            <p:spPr bwMode="gray">
              <a:xfrm>
                <a:off x="4000505"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6" name="Freeform 235"/>
              <p:cNvSpPr>
                <a:spLocks/>
              </p:cNvSpPr>
              <p:nvPr userDrawn="1"/>
            </p:nvSpPr>
            <p:spPr bwMode="gray">
              <a:xfrm>
                <a:off x="4022730" y="3824284"/>
                <a:ext cx="14288" cy="19050"/>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7" name="Freeform 236"/>
              <p:cNvSpPr>
                <a:spLocks/>
              </p:cNvSpPr>
              <p:nvPr userDrawn="1"/>
            </p:nvSpPr>
            <p:spPr bwMode="gray">
              <a:xfrm>
                <a:off x="4044956" y="3824284"/>
                <a:ext cx="12700" cy="19050"/>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8" name="Rectangle 237"/>
              <p:cNvSpPr>
                <a:spLocks noChangeArrowheads="1"/>
              </p:cNvSpPr>
              <p:nvPr userDrawn="1"/>
            </p:nvSpPr>
            <p:spPr bwMode="gray">
              <a:xfrm>
                <a:off x="3784605" y="4329109"/>
                <a:ext cx="236538"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9" name="Rectangle 238"/>
              <p:cNvSpPr>
                <a:spLocks noChangeArrowheads="1"/>
              </p:cNvSpPr>
              <p:nvPr userDrawn="1"/>
            </p:nvSpPr>
            <p:spPr bwMode="gray">
              <a:xfrm>
                <a:off x="3784605" y="4357684"/>
                <a:ext cx="236538"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0" name="Rectangle 239"/>
              <p:cNvSpPr>
                <a:spLocks noChangeArrowheads="1"/>
              </p:cNvSpPr>
              <p:nvPr userDrawn="1"/>
            </p:nvSpPr>
            <p:spPr bwMode="gray">
              <a:xfrm>
                <a:off x="3784605" y="4343396"/>
                <a:ext cx="236538" cy="142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1" name="Rectangle 240"/>
              <p:cNvSpPr>
                <a:spLocks noChangeArrowheads="1"/>
              </p:cNvSpPr>
              <p:nvPr userDrawn="1"/>
            </p:nvSpPr>
            <p:spPr bwMode="gray">
              <a:xfrm>
                <a:off x="3946531"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2" name="Rectangle 241"/>
              <p:cNvSpPr>
                <a:spLocks noChangeArrowheads="1"/>
              </p:cNvSpPr>
              <p:nvPr userDrawn="1"/>
            </p:nvSpPr>
            <p:spPr bwMode="gray">
              <a:xfrm>
                <a:off x="397828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3" name="Rectangle 242"/>
              <p:cNvSpPr>
                <a:spLocks noChangeArrowheads="1"/>
              </p:cNvSpPr>
              <p:nvPr userDrawn="1"/>
            </p:nvSpPr>
            <p:spPr bwMode="gray">
              <a:xfrm>
                <a:off x="3879856"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4" name="Rectangle 243"/>
              <p:cNvSpPr>
                <a:spLocks noChangeArrowheads="1"/>
              </p:cNvSpPr>
              <p:nvPr userDrawn="1"/>
            </p:nvSpPr>
            <p:spPr bwMode="gray">
              <a:xfrm>
                <a:off x="3911605"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5" name="Rectangle 244"/>
              <p:cNvSpPr>
                <a:spLocks noChangeArrowheads="1"/>
              </p:cNvSpPr>
              <p:nvPr userDrawn="1"/>
            </p:nvSpPr>
            <p:spPr bwMode="gray">
              <a:xfrm>
                <a:off x="3813180" y="4213221"/>
                <a:ext cx="44450"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6" name="Rectangle 245"/>
              <p:cNvSpPr>
                <a:spLocks noChangeArrowheads="1"/>
              </p:cNvSpPr>
              <p:nvPr userDrawn="1"/>
            </p:nvSpPr>
            <p:spPr bwMode="gray">
              <a:xfrm>
                <a:off x="3844930" y="4222746"/>
                <a:ext cx="12700" cy="10636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7" name="Rectangle 246"/>
              <p:cNvSpPr>
                <a:spLocks noChangeArrowheads="1"/>
              </p:cNvSpPr>
              <p:nvPr userDrawn="1"/>
            </p:nvSpPr>
            <p:spPr bwMode="gray">
              <a:xfrm>
                <a:off x="3813180"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8" name="Rectangle 247"/>
              <p:cNvSpPr>
                <a:spLocks noChangeArrowheads="1"/>
              </p:cNvSpPr>
              <p:nvPr userDrawn="1"/>
            </p:nvSpPr>
            <p:spPr bwMode="gray">
              <a:xfrm>
                <a:off x="3879856"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9" name="Rectangle 248"/>
              <p:cNvSpPr>
                <a:spLocks noChangeArrowheads="1"/>
              </p:cNvSpPr>
              <p:nvPr userDrawn="1"/>
            </p:nvSpPr>
            <p:spPr bwMode="gray">
              <a:xfrm>
                <a:off x="3946531" y="4227509"/>
                <a:ext cx="31750" cy="1111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0" name="Freeform 249"/>
              <p:cNvSpPr>
                <a:spLocks/>
              </p:cNvSpPr>
              <p:nvPr userDrawn="1"/>
            </p:nvSpPr>
            <p:spPr bwMode="gray">
              <a:xfrm>
                <a:off x="3784605" y="4138609"/>
                <a:ext cx="234950" cy="88900"/>
              </a:xfrm>
              <a:custGeom>
                <a:avLst/>
                <a:gdLst>
                  <a:gd name="T0" fmla="*/ 148 w 148"/>
                  <a:gd name="T1" fmla="*/ 56 h 56"/>
                  <a:gd name="T2" fmla="*/ 0 w 148"/>
                  <a:gd name="T3" fmla="*/ 56 h 56"/>
                  <a:gd name="T4" fmla="*/ 74 w 148"/>
                  <a:gd name="T5" fmla="*/ 0 h 56"/>
                  <a:gd name="T6" fmla="*/ 148 w 148"/>
                  <a:gd name="T7" fmla="*/ 56 h 56"/>
                </a:gdLst>
                <a:ahLst/>
                <a:cxnLst>
                  <a:cxn ang="0">
                    <a:pos x="T0" y="T1"/>
                  </a:cxn>
                  <a:cxn ang="0">
                    <a:pos x="T2" y="T3"/>
                  </a:cxn>
                  <a:cxn ang="0">
                    <a:pos x="T4" y="T5"/>
                  </a:cxn>
                  <a:cxn ang="0">
                    <a:pos x="T6" y="T7"/>
                  </a:cxn>
                </a:cxnLst>
                <a:rect l="0" t="0" r="r" b="b"/>
                <a:pathLst>
                  <a:path w="148" h="56">
                    <a:moveTo>
                      <a:pt x="148" y="56"/>
                    </a:moveTo>
                    <a:lnTo>
                      <a:pt x="0" y="56"/>
                    </a:lnTo>
                    <a:lnTo>
                      <a:pt x="74" y="0"/>
                    </a:lnTo>
                    <a:lnTo>
                      <a:pt x="148"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1" name="Freeform 250"/>
              <p:cNvSpPr>
                <a:spLocks/>
              </p:cNvSpPr>
              <p:nvPr userDrawn="1"/>
            </p:nvSpPr>
            <p:spPr bwMode="gray">
              <a:xfrm>
                <a:off x="3890967" y="4138609"/>
                <a:ext cx="128588" cy="88900"/>
              </a:xfrm>
              <a:custGeom>
                <a:avLst/>
                <a:gdLst>
                  <a:gd name="T0" fmla="*/ 7 w 81"/>
                  <a:gd name="T1" fmla="*/ 0 h 56"/>
                  <a:gd name="T2" fmla="*/ 0 w 81"/>
                  <a:gd name="T3" fmla="*/ 6 h 56"/>
                  <a:gd name="T4" fmla="*/ 42 w 81"/>
                  <a:gd name="T5" fmla="*/ 56 h 56"/>
                  <a:gd name="T6" fmla="*/ 81 w 81"/>
                  <a:gd name="T7" fmla="*/ 56 h 56"/>
                  <a:gd name="T8" fmla="*/ 7 w 81"/>
                  <a:gd name="T9" fmla="*/ 0 h 56"/>
                </a:gdLst>
                <a:ahLst/>
                <a:cxnLst>
                  <a:cxn ang="0">
                    <a:pos x="T0" y="T1"/>
                  </a:cxn>
                  <a:cxn ang="0">
                    <a:pos x="T2" y="T3"/>
                  </a:cxn>
                  <a:cxn ang="0">
                    <a:pos x="T4" y="T5"/>
                  </a:cxn>
                  <a:cxn ang="0">
                    <a:pos x="T6" y="T7"/>
                  </a:cxn>
                  <a:cxn ang="0">
                    <a:pos x="T8" y="T9"/>
                  </a:cxn>
                </a:cxnLst>
                <a:rect l="0" t="0" r="r" b="b"/>
                <a:pathLst>
                  <a:path w="81" h="56">
                    <a:moveTo>
                      <a:pt x="7" y="0"/>
                    </a:moveTo>
                    <a:lnTo>
                      <a:pt x="0" y="6"/>
                    </a:lnTo>
                    <a:lnTo>
                      <a:pt x="42" y="56"/>
                    </a:lnTo>
                    <a:lnTo>
                      <a:pt x="81" y="56"/>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2" name="Freeform 251"/>
              <p:cNvSpPr>
                <a:spLocks/>
              </p:cNvSpPr>
              <p:nvPr userDrawn="1"/>
            </p:nvSpPr>
            <p:spPr bwMode="gray">
              <a:xfrm>
                <a:off x="4054481" y="4144959"/>
                <a:ext cx="303213" cy="87313"/>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3" name="Freeform 252"/>
              <p:cNvSpPr>
                <a:spLocks/>
              </p:cNvSpPr>
              <p:nvPr userDrawn="1"/>
            </p:nvSpPr>
            <p:spPr bwMode="gray">
              <a:xfrm>
                <a:off x="4043368" y="4054471"/>
                <a:ext cx="284163" cy="157163"/>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4" name="Freeform 253"/>
              <p:cNvSpPr>
                <a:spLocks/>
              </p:cNvSpPr>
              <p:nvPr userDrawn="1"/>
            </p:nvSpPr>
            <p:spPr bwMode="gray">
              <a:xfrm>
                <a:off x="2676529" y="4311646"/>
                <a:ext cx="222250" cy="65088"/>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5" name="Freeform 254"/>
              <p:cNvSpPr>
                <a:spLocks/>
              </p:cNvSpPr>
              <p:nvPr userDrawn="1"/>
            </p:nvSpPr>
            <p:spPr bwMode="gray">
              <a:xfrm>
                <a:off x="2667004" y="4246559"/>
                <a:ext cx="209550" cy="114300"/>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6" name="Freeform 255"/>
              <p:cNvSpPr>
                <a:spLocks/>
              </p:cNvSpPr>
              <p:nvPr userDrawn="1"/>
            </p:nvSpPr>
            <p:spPr bwMode="gray">
              <a:xfrm>
                <a:off x="2930526" y="3384545"/>
                <a:ext cx="177800" cy="52388"/>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7" name="Freeform 256"/>
              <p:cNvSpPr>
                <a:spLocks/>
              </p:cNvSpPr>
              <p:nvPr userDrawn="1"/>
            </p:nvSpPr>
            <p:spPr bwMode="gray">
              <a:xfrm>
                <a:off x="2924176" y="3332163"/>
                <a:ext cx="166688" cy="93663"/>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spTree>
    <p:extLst>
      <p:ext uri="{BB962C8B-B14F-4D97-AF65-F5344CB8AC3E}">
        <p14:creationId xmlns:p14="http://schemas.microsoft.com/office/powerpoint/2010/main" val="19209656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90"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229" name="Group 228"/>
          <p:cNvGrpSpPr>
            <a:grpSpLocks noChangeAspect="1"/>
          </p:cNvGrpSpPr>
          <p:nvPr userDrawn="1"/>
        </p:nvGrpSpPr>
        <p:grpSpPr bwMode="gray">
          <a:xfrm>
            <a:off x="5513235" y="2084173"/>
            <a:ext cx="3249702" cy="3944786"/>
            <a:chOff x="8331487" y="2399994"/>
            <a:chExt cx="3607727" cy="3284076"/>
          </a:xfrm>
        </p:grpSpPr>
        <p:sp>
          <p:nvSpPr>
            <p:cNvPr id="230" name="Freeform 251"/>
            <p:cNvSpPr>
              <a:spLocks/>
            </p:cNvSpPr>
            <p:nvPr userDrawn="1"/>
          </p:nvSpPr>
          <p:spPr bwMode="gray">
            <a:xfrm>
              <a:off x="9772041" y="2625278"/>
              <a:ext cx="34904" cy="390283"/>
            </a:xfrm>
            <a:custGeom>
              <a:avLst/>
              <a:gdLst>
                <a:gd name="T0" fmla="*/ 11 w 11"/>
                <a:gd name="T1" fmla="*/ 123 h 123"/>
                <a:gd name="T2" fmla="*/ 0 w 11"/>
                <a:gd name="T3" fmla="*/ 123 h 123"/>
                <a:gd name="T4" fmla="*/ 2 w 11"/>
                <a:gd name="T5" fmla="*/ 0 h 123"/>
                <a:gd name="T6" fmla="*/ 9 w 11"/>
                <a:gd name="T7" fmla="*/ 0 h 123"/>
                <a:gd name="T8" fmla="*/ 11 w 11"/>
                <a:gd name="T9" fmla="*/ 123 h 123"/>
              </a:gdLst>
              <a:ahLst/>
              <a:cxnLst>
                <a:cxn ang="0">
                  <a:pos x="T0" y="T1"/>
                </a:cxn>
                <a:cxn ang="0">
                  <a:pos x="T2" y="T3"/>
                </a:cxn>
                <a:cxn ang="0">
                  <a:pos x="T4" y="T5"/>
                </a:cxn>
                <a:cxn ang="0">
                  <a:pos x="T6" y="T7"/>
                </a:cxn>
                <a:cxn ang="0">
                  <a:pos x="T8" y="T9"/>
                </a:cxn>
              </a:cxnLst>
              <a:rect l="0" t="0" r="r" b="b"/>
              <a:pathLst>
                <a:path w="11" h="123">
                  <a:moveTo>
                    <a:pt x="11" y="123"/>
                  </a:moveTo>
                  <a:lnTo>
                    <a:pt x="0" y="123"/>
                  </a:lnTo>
                  <a:lnTo>
                    <a:pt x="2" y="0"/>
                  </a:lnTo>
                  <a:lnTo>
                    <a:pt x="9" y="0"/>
                  </a:lnTo>
                  <a:lnTo>
                    <a:pt x="11"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1" name="Freeform 252"/>
            <p:cNvSpPr>
              <a:spLocks/>
            </p:cNvSpPr>
            <p:nvPr userDrawn="1"/>
          </p:nvSpPr>
          <p:spPr bwMode="gray">
            <a:xfrm>
              <a:off x="9654638" y="2618931"/>
              <a:ext cx="145959" cy="44422"/>
            </a:xfrm>
            <a:custGeom>
              <a:avLst/>
              <a:gdLst>
                <a:gd name="T0" fmla="*/ 47 w 49"/>
                <a:gd name="T1" fmla="*/ 0 h 15"/>
                <a:gd name="T2" fmla="*/ 1 w 49"/>
                <a:gd name="T3" fmla="*/ 11 h 15"/>
                <a:gd name="T4" fmla="*/ 49 w 49"/>
                <a:gd name="T5" fmla="*/ 8 h 15"/>
                <a:gd name="T6" fmla="*/ 47 w 49"/>
                <a:gd name="T7" fmla="*/ 0 h 15"/>
              </a:gdLst>
              <a:ahLst/>
              <a:cxnLst>
                <a:cxn ang="0">
                  <a:pos x="T0" y="T1"/>
                </a:cxn>
                <a:cxn ang="0">
                  <a:pos x="T2" y="T3"/>
                </a:cxn>
                <a:cxn ang="0">
                  <a:pos x="T4" y="T5"/>
                </a:cxn>
                <a:cxn ang="0">
                  <a:pos x="T6" y="T7"/>
                </a:cxn>
              </a:cxnLst>
              <a:rect l="0" t="0" r="r" b="b"/>
              <a:pathLst>
                <a:path w="49" h="15">
                  <a:moveTo>
                    <a:pt x="47" y="0"/>
                  </a:moveTo>
                  <a:cubicBezTo>
                    <a:pt x="1" y="6"/>
                    <a:pt x="0" y="10"/>
                    <a:pt x="1" y="11"/>
                  </a:cubicBezTo>
                  <a:cubicBezTo>
                    <a:pt x="1" y="12"/>
                    <a:pt x="3" y="15"/>
                    <a:pt x="49" y="8"/>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2" name="Freeform 253"/>
            <p:cNvSpPr>
              <a:spLocks/>
            </p:cNvSpPr>
            <p:nvPr userDrawn="1"/>
          </p:nvSpPr>
          <p:spPr bwMode="gray">
            <a:xfrm>
              <a:off x="9775213" y="2622105"/>
              <a:ext cx="98365" cy="126921"/>
            </a:xfrm>
            <a:custGeom>
              <a:avLst/>
              <a:gdLst>
                <a:gd name="T0" fmla="*/ 0 w 34"/>
                <a:gd name="T1" fmla="*/ 5 h 43"/>
                <a:gd name="T2" fmla="*/ 30 w 34"/>
                <a:gd name="T3" fmla="*/ 41 h 43"/>
                <a:gd name="T4" fmla="*/ 7 w 34"/>
                <a:gd name="T5" fmla="*/ 0 h 43"/>
                <a:gd name="T6" fmla="*/ 0 w 34"/>
                <a:gd name="T7" fmla="*/ 5 h 43"/>
              </a:gdLst>
              <a:ahLst/>
              <a:cxnLst>
                <a:cxn ang="0">
                  <a:pos x="T0" y="T1"/>
                </a:cxn>
                <a:cxn ang="0">
                  <a:pos x="T2" y="T3"/>
                </a:cxn>
                <a:cxn ang="0">
                  <a:pos x="T4" y="T5"/>
                </a:cxn>
                <a:cxn ang="0">
                  <a:pos x="T6" y="T7"/>
                </a:cxn>
              </a:cxnLst>
              <a:rect l="0" t="0" r="r" b="b"/>
              <a:pathLst>
                <a:path w="34" h="43">
                  <a:moveTo>
                    <a:pt x="0" y="5"/>
                  </a:moveTo>
                  <a:cubicBezTo>
                    <a:pt x="26" y="43"/>
                    <a:pt x="29" y="42"/>
                    <a:pt x="30" y="41"/>
                  </a:cubicBezTo>
                  <a:cubicBezTo>
                    <a:pt x="31" y="40"/>
                    <a:pt x="34" y="38"/>
                    <a:pt x="7"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3" name="Freeform 254"/>
            <p:cNvSpPr>
              <a:spLocks/>
            </p:cNvSpPr>
            <p:nvPr userDrawn="1"/>
          </p:nvSpPr>
          <p:spPr bwMode="gray">
            <a:xfrm>
              <a:off x="9775213" y="2501531"/>
              <a:ext cx="63460" cy="139613"/>
            </a:xfrm>
            <a:custGeom>
              <a:avLst/>
              <a:gdLst>
                <a:gd name="T0" fmla="*/ 0 w 22"/>
                <a:gd name="T1" fmla="*/ 45 h 47"/>
                <a:gd name="T2" fmla="*/ 18 w 22"/>
                <a:gd name="T3" fmla="*/ 1 h 47"/>
                <a:gd name="T4" fmla="*/ 8 w 22"/>
                <a:gd name="T5" fmla="*/ 47 h 47"/>
                <a:gd name="T6" fmla="*/ 0 w 22"/>
                <a:gd name="T7" fmla="*/ 45 h 47"/>
              </a:gdLst>
              <a:ahLst/>
              <a:cxnLst>
                <a:cxn ang="0">
                  <a:pos x="T0" y="T1"/>
                </a:cxn>
                <a:cxn ang="0">
                  <a:pos x="T2" y="T3"/>
                </a:cxn>
                <a:cxn ang="0">
                  <a:pos x="T4" y="T5"/>
                </a:cxn>
                <a:cxn ang="0">
                  <a:pos x="T6" y="T7"/>
                </a:cxn>
              </a:cxnLst>
              <a:rect l="0" t="0" r="r" b="b"/>
              <a:pathLst>
                <a:path w="22" h="47">
                  <a:moveTo>
                    <a:pt x="0" y="45"/>
                  </a:moveTo>
                  <a:cubicBezTo>
                    <a:pt x="14" y="0"/>
                    <a:pt x="17" y="1"/>
                    <a:pt x="18" y="1"/>
                  </a:cubicBezTo>
                  <a:cubicBezTo>
                    <a:pt x="19" y="2"/>
                    <a:pt x="22" y="3"/>
                    <a:pt x="8" y="47"/>
                  </a:cubicBez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4" name="Freeform 255"/>
            <p:cNvSpPr>
              <a:spLocks/>
            </p:cNvSpPr>
            <p:nvPr userDrawn="1"/>
          </p:nvSpPr>
          <p:spPr bwMode="gray">
            <a:xfrm>
              <a:off x="9480123" y="2688738"/>
              <a:ext cx="41250" cy="307784"/>
            </a:xfrm>
            <a:custGeom>
              <a:avLst/>
              <a:gdLst>
                <a:gd name="T0" fmla="*/ 13 w 13"/>
                <a:gd name="T1" fmla="*/ 97 h 97"/>
                <a:gd name="T2" fmla="*/ 0 w 13"/>
                <a:gd name="T3" fmla="*/ 97 h 97"/>
                <a:gd name="T4" fmla="*/ 2 w 13"/>
                <a:gd name="T5" fmla="*/ 0 h 97"/>
                <a:gd name="T6" fmla="*/ 11 w 13"/>
                <a:gd name="T7" fmla="*/ 0 h 97"/>
                <a:gd name="T8" fmla="*/ 13 w 13"/>
                <a:gd name="T9" fmla="*/ 97 h 97"/>
              </a:gdLst>
              <a:ahLst/>
              <a:cxnLst>
                <a:cxn ang="0">
                  <a:pos x="T0" y="T1"/>
                </a:cxn>
                <a:cxn ang="0">
                  <a:pos x="T2" y="T3"/>
                </a:cxn>
                <a:cxn ang="0">
                  <a:pos x="T4" y="T5"/>
                </a:cxn>
                <a:cxn ang="0">
                  <a:pos x="T6" y="T7"/>
                </a:cxn>
                <a:cxn ang="0">
                  <a:pos x="T8" y="T9"/>
                </a:cxn>
              </a:cxnLst>
              <a:rect l="0" t="0" r="r" b="b"/>
              <a:pathLst>
                <a:path w="13" h="97">
                  <a:moveTo>
                    <a:pt x="13" y="97"/>
                  </a:moveTo>
                  <a:lnTo>
                    <a:pt x="0" y="97"/>
                  </a:lnTo>
                  <a:lnTo>
                    <a:pt x="2" y="0"/>
                  </a:lnTo>
                  <a:lnTo>
                    <a:pt x="11" y="0"/>
                  </a:lnTo>
                  <a:lnTo>
                    <a:pt x="13"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5" name="Freeform 256"/>
            <p:cNvSpPr>
              <a:spLocks/>
            </p:cNvSpPr>
            <p:nvPr userDrawn="1"/>
          </p:nvSpPr>
          <p:spPr bwMode="gray">
            <a:xfrm>
              <a:off x="9483295" y="2676046"/>
              <a:ext cx="164997" cy="92019"/>
            </a:xfrm>
            <a:custGeom>
              <a:avLst/>
              <a:gdLst>
                <a:gd name="T0" fmla="*/ 0 w 55"/>
                <a:gd name="T1" fmla="*/ 10 h 32"/>
                <a:gd name="T2" fmla="*/ 54 w 55"/>
                <a:gd name="T3" fmla="*/ 27 h 32"/>
                <a:gd name="T4" fmla="*/ 4 w 55"/>
                <a:gd name="T5" fmla="*/ 0 h 32"/>
                <a:gd name="T6" fmla="*/ 0 w 55"/>
                <a:gd name="T7" fmla="*/ 10 h 32"/>
              </a:gdLst>
              <a:ahLst/>
              <a:cxnLst>
                <a:cxn ang="0">
                  <a:pos x="T0" y="T1"/>
                </a:cxn>
                <a:cxn ang="0">
                  <a:pos x="T2" y="T3"/>
                </a:cxn>
                <a:cxn ang="0">
                  <a:pos x="T4" y="T5"/>
                </a:cxn>
                <a:cxn ang="0">
                  <a:pos x="T6" y="T7"/>
                </a:cxn>
              </a:cxnLst>
              <a:rect l="0" t="0" r="r" b="b"/>
              <a:pathLst>
                <a:path w="55" h="32">
                  <a:moveTo>
                    <a:pt x="0" y="10"/>
                  </a:moveTo>
                  <a:cubicBezTo>
                    <a:pt x="51" y="32"/>
                    <a:pt x="54" y="29"/>
                    <a:pt x="54" y="27"/>
                  </a:cubicBezTo>
                  <a:cubicBezTo>
                    <a:pt x="55" y="26"/>
                    <a:pt x="55" y="22"/>
                    <a:pt x="4" y="0"/>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6" name="Freeform 257"/>
            <p:cNvSpPr>
              <a:spLocks/>
            </p:cNvSpPr>
            <p:nvPr userDrawn="1"/>
          </p:nvSpPr>
          <p:spPr bwMode="gray">
            <a:xfrm>
              <a:off x="9473777" y="2536433"/>
              <a:ext cx="41250" cy="164997"/>
            </a:xfrm>
            <a:custGeom>
              <a:avLst/>
              <a:gdLst>
                <a:gd name="T0" fmla="*/ 14 w 14"/>
                <a:gd name="T1" fmla="*/ 56 h 56"/>
                <a:gd name="T2" fmla="*/ 6 w 14"/>
                <a:gd name="T3" fmla="*/ 1 h 56"/>
                <a:gd name="T4" fmla="*/ 4 w 14"/>
                <a:gd name="T5" fmla="*/ 56 h 56"/>
                <a:gd name="T6" fmla="*/ 14 w 14"/>
                <a:gd name="T7" fmla="*/ 56 h 56"/>
              </a:gdLst>
              <a:ahLst/>
              <a:cxnLst>
                <a:cxn ang="0">
                  <a:pos x="T0" y="T1"/>
                </a:cxn>
                <a:cxn ang="0">
                  <a:pos x="T2" y="T3"/>
                </a:cxn>
                <a:cxn ang="0">
                  <a:pos x="T4" y="T5"/>
                </a:cxn>
                <a:cxn ang="0">
                  <a:pos x="T6" y="T7"/>
                </a:cxn>
              </a:cxnLst>
              <a:rect l="0" t="0" r="r" b="b"/>
              <a:pathLst>
                <a:path w="14" h="56">
                  <a:moveTo>
                    <a:pt x="14" y="56"/>
                  </a:moveTo>
                  <a:cubicBezTo>
                    <a:pt x="11" y="0"/>
                    <a:pt x="8" y="0"/>
                    <a:pt x="6" y="1"/>
                  </a:cubicBezTo>
                  <a:cubicBezTo>
                    <a:pt x="4" y="1"/>
                    <a:pt x="0" y="1"/>
                    <a:pt x="4" y="56"/>
                  </a:cubicBezTo>
                  <a:lnTo>
                    <a:pt x="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7" name="Freeform 258"/>
            <p:cNvSpPr>
              <a:spLocks/>
            </p:cNvSpPr>
            <p:nvPr userDrawn="1"/>
          </p:nvSpPr>
          <p:spPr bwMode="gray">
            <a:xfrm>
              <a:off x="9372240" y="2682392"/>
              <a:ext cx="142787" cy="126921"/>
            </a:xfrm>
            <a:custGeom>
              <a:avLst/>
              <a:gdLst>
                <a:gd name="T0" fmla="*/ 49 w 49"/>
                <a:gd name="T1" fmla="*/ 8 h 44"/>
                <a:gd name="T2" fmla="*/ 4 w 49"/>
                <a:gd name="T3" fmla="*/ 41 h 44"/>
                <a:gd name="T4" fmla="*/ 42 w 49"/>
                <a:gd name="T5" fmla="*/ 0 h 44"/>
                <a:gd name="T6" fmla="*/ 49 w 49"/>
                <a:gd name="T7" fmla="*/ 8 h 44"/>
              </a:gdLst>
              <a:ahLst/>
              <a:cxnLst>
                <a:cxn ang="0">
                  <a:pos x="T0" y="T1"/>
                </a:cxn>
                <a:cxn ang="0">
                  <a:pos x="T2" y="T3"/>
                </a:cxn>
                <a:cxn ang="0">
                  <a:pos x="T4" y="T5"/>
                </a:cxn>
                <a:cxn ang="0">
                  <a:pos x="T6" y="T7"/>
                </a:cxn>
              </a:cxnLst>
              <a:rect l="0" t="0" r="r" b="b"/>
              <a:pathLst>
                <a:path w="49" h="44">
                  <a:moveTo>
                    <a:pt x="49" y="8"/>
                  </a:moveTo>
                  <a:cubicBezTo>
                    <a:pt x="7" y="44"/>
                    <a:pt x="5" y="42"/>
                    <a:pt x="4" y="41"/>
                  </a:cubicBezTo>
                  <a:cubicBezTo>
                    <a:pt x="3" y="39"/>
                    <a:pt x="0" y="36"/>
                    <a:pt x="42" y="0"/>
                  </a:cubicBezTo>
                  <a:lnTo>
                    <a:pt x="4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8" name="Freeform 259"/>
            <p:cNvSpPr>
              <a:spLocks/>
            </p:cNvSpPr>
            <p:nvPr userDrawn="1"/>
          </p:nvSpPr>
          <p:spPr bwMode="gray">
            <a:xfrm>
              <a:off x="9984633" y="2606239"/>
              <a:ext cx="38076" cy="326822"/>
            </a:xfrm>
            <a:custGeom>
              <a:avLst/>
              <a:gdLst>
                <a:gd name="T0" fmla="*/ 12 w 12"/>
                <a:gd name="T1" fmla="*/ 103 h 103"/>
                <a:gd name="T2" fmla="*/ 0 w 12"/>
                <a:gd name="T3" fmla="*/ 103 h 103"/>
                <a:gd name="T4" fmla="*/ 2 w 12"/>
                <a:gd name="T5" fmla="*/ 0 h 103"/>
                <a:gd name="T6" fmla="*/ 10 w 12"/>
                <a:gd name="T7" fmla="*/ 0 h 103"/>
                <a:gd name="T8" fmla="*/ 12 w 12"/>
                <a:gd name="T9" fmla="*/ 103 h 103"/>
              </a:gdLst>
              <a:ahLst/>
              <a:cxnLst>
                <a:cxn ang="0">
                  <a:pos x="T0" y="T1"/>
                </a:cxn>
                <a:cxn ang="0">
                  <a:pos x="T2" y="T3"/>
                </a:cxn>
                <a:cxn ang="0">
                  <a:pos x="T4" y="T5"/>
                </a:cxn>
                <a:cxn ang="0">
                  <a:pos x="T6" y="T7"/>
                </a:cxn>
                <a:cxn ang="0">
                  <a:pos x="T8" y="T9"/>
                </a:cxn>
              </a:cxnLst>
              <a:rect l="0" t="0" r="r" b="b"/>
              <a:pathLst>
                <a:path w="12" h="103">
                  <a:moveTo>
                    <a:pt x="12" y="103"/>
                  </a:moveTo>
                  <a:lnTo>
                    <a:pt x="0" y="103"/>
                  </a:lnTo>
                  <a:lnTo>
                    <a:pt x="2" y="0"/>
                  </a:lnTo>
                  <a:lnTo>
                    <a:pt x="10" y="0"/>
                  </a:lnTo>
                  <a:lnTo>
                    <a:pt x="1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39" name="Freeform 260"/>
            <p:cNvSpPr>
              <a:spLocks/>
            </p:cNvSpPr>
            <p:nvPr userDrawn="1"/>
          </p:nvSpPr>
          <p:spPr bwMode="gray">
            <a:xfrm>
              <a:off x="9940210" y="2469800"/>
              <a:ext cx="82499" cy="149133"/>
            </a:xfrm>
            <a:custGeom>
              <a:avLst/>
              <a:gdLst>
                <a:gd name="T0" fmla="*/ 28 w 28"/>
                <a:gd name="T1" fmla="*/ 47 h 51"/>
                <a:gd name="T2" fmla="*/ 3 w 28"/>
                <a:gd name="T3" fmla="*/ 1 h 51"/>
                <a:gd name="T4" fmla="*/ 19 w 28"/>
                <a:gd name="T5" fmla="*/ 51 h 51"/>
                <a:gd name="T6" fmla="*/ 28 w 28"/>
                <a:gd name="T7" fmla="*/ 47 h 51"/>
              </a:gdLst>
              <a:ahLst/>
              <a:cxnLst>
                <a:cxn ang="0">
                  <a:pos x="T0" y="T1"/>
                </a:cxn>
                <a:cxn ang="0">
                  <a:pos x="T2" y="T3"/>
                </a:cxn>
                <a:cxn ang="0">
                  <a:pos x="T4" y="T5"/>
                </a:cxn>
                <a:cxn ang="0">
                  <a:pos x="T6" y="T7"/>
                </a:cxn>
              </a:cxnLst>
              <a:rect l="0" t="0" r="r" b="b"/>
              <a:pathLst>
                <a:path w="28" h="51">
                  <a:moveTo>
                    <a:pt x="28" y="47"/>
                  </a:moveTo>
                  <a:cubicBezTo>
                    <a:pt x="8" y="0"/>
                    <a:pt x="5" y="0"/>
                    <a:pt x="3" y="1"/>
                  </a:cubicBezTo>
                  <a:cubicBezTo>
                    <a:pt x="2" y="2"/>
                    <a:pt x="0" y="4"/>
                    <a:pt x="19" y="51"/>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40" name="Freeform 261"/>
            <p:cNvSpPr>
              <a:spLocks/>
            </p:cNvSpPr>
            <p:nvPr userDrawn="1"/>
          </p:nvSpPr>
          <p:spPr bwMode="gray">
            <a:xfrm>
              <a:off x="9898962" y="2587201"/>
              <a:ext cx="117403" cy="133267"/>
            </a:xfrm>
            <a:custGeom>
              <a:avLst/>
              <a:gdLst>
                <a:gd name="T0" fmla="*/ 33 w 40"/>
                <a:gd name="T1" fmla="*/ 0 h 45"/>
                <a:gd name="T2" fmla="*/ 3 w 40"/>
                <a:gd name="T3" fmla="*/ 41 h 45"/>
                <a:gd name="T4" fmla="*/ 40 w 40"/>
                <a:gd name="T5" fmla="*/ 7 h 45"/>
                <a:gd name="T6" fmla="*/ 33 w 40"/>
                <a:gd name="T7" fmla="*/ 0 h 45"/>
              </a:gdLst>
              <a:ahLst/>
              <a:cxnLst>
                <a:cxn ang="0">
                  <a:pos x="T0" y="T1"/>
                </a:cxn>
                <a:cxn ang="0">
                  <a:pos x="T2" y="T3"/>
                </a:cxn>
                <a:cxn ang="0">
                  <a:pos x="T4" y="T5"/>
                </a:cxn>
                <a:cxn ang="0">
                  <a:pos x="T6" y="T7"/>
                </a:cxn>
              </a:cxnLst>
              <a:rect l="0" t="0" r="r" b="b"/>
              <a:pathLst>
                <a:path w="40" h="45">
                  <a:moveTo>
                    <a:pt x="33" y="0"/>
                  </a:moveTo>
                  <a:cubicBezTo>
                    <a:pt x="0" y="38"/>
                    <a:pt x="2" y="40"/>
                    <a:pt x="3" y="41"/>
                  </a:cubicBezTo>
                  <a:cubicBezTo>
                    <a:pt x="4" y="42"/>
                    <a:pt x="7" y="45"/>
                    <a:pt x="40" y="7"/>
                  </a:cubicBez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0" name="Freeform 262"/>
            <p:cNvSpPr>
              <a:spLocks/>
            </p:cNvSpPr>
            <p:nvPr userDrawn="1"/>
          </p:nvSpPr>
          <p:spPr bwMode="gray">
            <a:xfrm>
              <a:off x="10000499" y="2587201"/>
              <a:ext cx="149133" cy="38076"/>
            </a:xfrm>
            <a:custGeom>
              <a:avLst/>
              <a:gdLst>
                <a:gd name="T0" fmla="*/ 0 w 51"/>
                <a:gd name="T1" fmla="*/ 0 h 13"/>
                <a:gd name="T2" fmla="*/ 50 w 51"/>
                <a:gd name="T3" fmla="*/ 8 h 13"/>
                <a:gd name="T4" fmla="*/ 0 w 51"/>
                <a:gd name="T5" fmla="*/ 10 h 13"/>
                <a:gd name="T6" fmla="*/ 0 w 51"/>
                <a:gd name="T7" fmla="*/ 0 h 13"/>
              </a:gdLst>
              <a:ahLst/>
              <a:cxnLst>
                <a:cxn ang="0">
                  <a:pos x="T0" y="T1"/>
                </a:cxn>
                <a:cxn ang="0">
                  <a:pos x="T2" y="T3"/>
                </a:cxn>
                <a:cxn ang="0">
                  <a:pos x="T4" y="T5"/>
                </a:cxn>
                <a:cxn ang="0">
                  <a:pos x="T6" y="T7"/>
                </a:cxn>
              </a:cxnLst>
              <a:rect l="0" t="0" r="r" b="b"/>
              <a:pathLst>
                <a:path w="51" h="13">
                  <a:moveTo>
                    <a:pt x="0" y="0"/>
                  </a:moveTo>
                  <a:cubicBezTo>
                    <a:pt x="51" y="3"/>
                    <a:pt x="50" y="6"/>
                    <a:pt x="50" y="8"/>
                  </a:cubicBezTo>
                  <a:cubicBezTo>
                    <a:pt x="50" y="9"/>
                    <a:pt x="50" y="13"/>
                    <a:pt x="0"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1" name="Oval 263"/>
            <p:cNvSpPr>
              <a:spLocks noChangeArrowheads="1"/>
            </p:cNvSpPr>
            <p:nvPr userDrawn="1"/>
          </p:nvSpPr>
          <p:spPr bwMode="gray">
            <a:xfrm>
              <a:off x="8620233" y="2961618"/>
              <a:ext cx="2738319" cy="2722452"/>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2" name="Freeform 264"/>
            <p:cNvSpPr>
              <a:spLocks/>
            </p:cNvSpPr>
            <p:nvPr userDrawn="1"/>
          </p:nvSpPr>
          <p:spPr bwMode="gray">
            <a:xfrm>
              <a:off x="8772538" y="3113923"/>
              <a:ext cx="2586014" cy="2570147"/>
            </a:xfrm>
            <a:custGeom>
              <a:avLst/>
              <a:gdLst>
                <a:gd name="T0" fmla="*/ 623 w 873"/>
                <a:gd name="T1" fmla="*/ 0 h 873"/>
                <a:gd name="T2" fmla="*/ 675 w 873"/>
                <a:gd name="T3" fmla="*/ 213 h 873"/>
                <a:gd name="T4" fmla="*/ 213 w 873"/>
                <a:gd name="T5" fmla="*/ 675 h 873"/>
                <a:gd name="T6" fmla="*/ 0 w 873"/>
                <a:gd name="T7" fmla="*/ 623 h 873"/>
                <a:gd name="T8" fmla="*/ 410 w 873"/>
                <a:gd name="T9" fmla="*/ 873 h 873"/>
                <a:gd name="T10" fmla="*/ 873 w 873"/>
                <a:gd name="T11" fmla="*/ 410 h 873"/>
                <a:gd name="T12" fmla="*/ 623 w 873"/>
                <a:gd name="T13" fmla="*/ 0 h 873"/>
              </a:gdLst>
              <a:ahLst/>
              <a:cxnLst>
                <a:cxn ang="0">
                  <a:pos x="T0" y="T1"/>
                </a:cxn>
                <a:cxn ang="0">
                  <a:pos x="T2" y="T3"/>
                </a:cxn>
                <a:cxn ang="0">
                  <a:pos x="T4" y="T5"/>
                </a:cxn>
                <a:cxn ang="0">
                  <a:pos x="T6" y="T7"/>
                </a:cxn>
                <a:cxn ang="0">
                  <a:pos x="T8" y="T9"/>
                </a:cxn>
                <a:cxn ang="0">
                  <a:pos x="T10" y="T11"/>
                </a:cxn>
                <a:cxn ang="0">
                  <a:pos x="T12" y="T13"/>
                </a:cxn>
              </a:cxnLst>
              <a:rect l="0" t="0" r="r" b="b"/>
              <a:pathLst>
                <a:path w="873" h="873">
                  <a:moveTo>
                    <a:pt x="623" y="0"/>
                  </a:moveTo>
                  <a:cubicBezTo>
                    <a:pt x="657" y="63"/>
                    <a:pt x="675" y="136"/>
                    <a:pt x="675" y="213"/>
                  </a:cubicBezTo>
                  <a:cubicBezTo>
                    <a:pt x="675" y="468"/>
                    <a:pt x="468" y="675"/>
                    <a:pt x="213" y="675"/>
                  </a:cubicBezTo>
                  <a:cubicBezTo>
                    <a:pt x="136" y="675"/>
                    <a:pt x="63" y="657"/>
                    <a:pt x="0" y="623"/>
                  </a:cubicBezTo>
                  <a:cubicBezTo>
                    <a:pt x="77" y="772"/>
                    <a:pt x="232" y="873"/>
                    <a:pt x="410" y="873"/>
                  </a:cubicBezTo>
                  <a:cubicBezTo>
                    <a:pt x="666" y="873"/>
                    <a:pt x="873" y="666"/>
                    <a:pt x="873" y="410"/>
                  </a:cubicBezTo>
                  <a:cubicBezTo>
                    <a:pt x="873" y="232"/>
                    <a:pt x="772" y="77"/>
                    <a:pt x="623" y="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3" name="Oval 265"/>
            <p:cNvSpPr>
              <a:spLocks noChangeArrowheads="1"/>
            </p:cNvSpPr>
            <p:nvPr userDrawn="1"/>
          </p:nvSpPr>
          <p:spPr bwMode="gray">
            <a:xfrm>
              <a:off x="9867232" y="3745355"/>
              <a:ext cx="218939" cy="215765"/>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4" name="Freeform 266"/>
            <p:cNvSpPr>
              <a:spLocks/>
            </p:cNvSpPr>
            <p:nvPr userDrawn="1"/>
          </p:nvSpPr>
          <p:spPr bwMode="gray">
            <a:xfrm>
              <a:off x="9959248" y="3745355"/>
              <a:ext cx="126921" cy="215765"/>
            </a:xfrm>
            <a:custGeom>
              <a:avLst/>
              <a:gdLst>
                <a:gd name="T0" fmla="*/ 31 w 42"/>
                <a:gd name="T1" fmla="*/ 36 h 73"/>
                <a:gd name="T2" fmla="*/ 0 w 42"/>
                <a:gd name="T3" fmla="*/ 0 h 73"/>
                <a:gd name="T4" fmla="*/ 5 w 42"/>
                <a:gd name="T5" fmla="*/ 0 h 73"/>
                <a:gd name="T6" fmla="*/ 42 w 42"/>
                <a:gd name="T7" fmla="*/ 36 h 73"/>
                <a:gd name="T8" fmla="*/ 5 w 42"/>
                <a:gd name="T9" fmla="*/ 73 h 73"/>
                <a:gd name="T10" fmla="*/ 0 w 42"/>
                <a:gd name="T11" fmla="*/ 72 h 73"/>
                <a:gd name="T12" fmla="*/ 31 w 4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42" h="73">
                  <a:moveTo>
                    <a:pt x="31" y="36"/>
                  </a:moveTo>
                  <a:cubicBezTo>
                    <a:pt x="31" y="18"/>
                    <a:pt x="18" y="3"/>
                    <a:pt x="0" y="0"/>
                  </a:cubicBezTo>
                  <a:cubicBezTo>
                    <a:pt x="2" y="0"/>
                    <a:pt x="3" y="0"/>
                    <a:pt x="5" y="0"/>
                  </a:cubicBezTo>
                  <a:cubicBezTo>
                    <a:pt x="25" y="0"/>
                    <a:pt x="42" y="16"/>
                    <a:pt x="42" y="36"/>
                  </a:cubicBezTo>
                  <a:cubicBezTo>
                    <a:pt x="42" y="56"/>
                    <a:pt x="25" y="73"/>
                    <a:pt x="5" y="73"/>
                  </a:cubicBezTo>
                  <a:cubicBezTo>
                    <a:pt x="3" y="73"/>
                    <a:pt x="2" y="73"/>
                    <a:pt x="0" y="72"/>
                  </a:cubicBezTo>
                  <a:cubicBezTo>
                    <a:pt x="18" y="70"/>
                    <a:pt x="31" y="55"/>
                    <a:pt x="31" y="36"/>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5" name="Freeform 267"/>
            <p:cNvSpPr>
              <a:spLocks/>
            </p:cNvSpPr>
            <p:nvPr userDrawn="1"/>
          </p:nvSpPr>
          <p:spPr bwMode="gray">
            <a:xfrm>
              <a:off x="9965595" y="3815162"/>
              <a:ext cx="19038" cy="253842"/>
            </a:xfrm>
            <a:custGeom>
              <a:avLst/>
              <a:gdLst>
                <a:gd name="T0" fmla="*/ 3 w 6"/>
                <a:gd name="T1" fmla="*/ 86 h 86"/>
                <a:gd name="T2" fmla="*/ 0 w 6"/>
                <a:gd name="T3" fmla="*/ 84 h 86"/>
                <a:gd name="T4" fmla="*/ 0 w 6"/>
                <a:gd name="T5" fmla="*/ 3 h 86"/>
                <a:gd name="T6" fmla="*/ 3 w 6"/>
                <a:gd name="T7" fmla="*/ 0 h 86"/>
                <a:gd name="T8" fmla="*/ 6 w 6"/>
                <a:gd name="T9" fmla="*/ 3 h 86"/>
                <a:gd name="T10" fmla="*/ 6 w 6"/>
                <a:gd name="T11" fmla="*/ 84 h 86"/>
                <a:gd name="T12" fmla="*/ 3 w 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 h="86">
                  <a:moveTo>
                    <a:pt x="3" y="86"/>
                  </a:moveTo>
                  <a:cubicBezTo>
                    <a:pt x="2" y="86"/>
                    <a:pt x="0" y="85"/>
                    <a:pt x="0" y="84"/>
                  </a:cubicBezTo>
                  <a:cubicBezTo>
                    <a:pt x="0" y="3"/>
                    <a:pt x="0" y="3"/>
                    <a:pt x="0" y="3"/>
                  </a:cubicBezTo>
                  <a:cubicBezTo>
                    <a:pt x="0" y="1"/>
                    <a:pt x="2" y="0"/>
                    <a:pt x="3" y="0"/>
                  </a:cubicBezTo>
                  <a:cubicBezTo>
                    <a:pt x="5" y="0"/>
                    <a:pt x="6" y="1"/>
                    <a:pt x="6" y="3"/>
                  </a:cubicBezTo>
                  <a:cubicBezTo>
                    <a:pt x="6" y="84"/>
                    <a:pt x="6" y="84"/>
                    <a:pt x="6" y="84"/>
                  </a:cubicBezTo>
                  <a:cubicBezTo>
                    <a:pt x="6" y="85"/>
                    <a:pt x="5" y="86"/>
                    <a:pt x="3" y="8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6" name="Freeform 268"/>
            <p:cNvSpPr>
              <a:spLocks/>
            </p:cNvSpPr>
            <p:nvPr userDrawn="1"/>
          </p:nvSpPr>
          <p:spPr bwMode="gray">
            <a:xfrm>
              <a:off x="9924346" y="3869102"/>
              <a:ext cx="95191" cy="63460"/>
            </a:xfrm>
            <a:custGeom>
              <a:avLst/>
              <a:gdLst>
                <a:gd name="T0" fmla="*/ 17 w 32"/>
                <a:gd name="T1" fmla="*/ 21 h 21"/>
                <a:gd name="T2" fmla="*/ 1 w 32"/>
                <a:gd name="T3" fmla="*/ 5 h 21"/>
                <a:gd name="T4" fmla="*/ 1 w 32"/>
                <a:gd name="T5" fmla="*/ 1 h 21"/>
                <a:gd name="T6" fmla="*/ 5 w 32"/>
                <a:gd name="T7" fmla="*/ 1 h 21"/>
                <a:gd name="T8" fmla="*/ 18 w 32"/>
                <a:gd name="T9" fmla="*/ 14 h 21"/>
                <a:gd name="T10" fmla="*/ 27 w 32"/>
                <a:gd name="T11" fmla="*/ 7 h 21"/>
                <a:gd name="T12" fmla="*/ 31 w 32"/>
                <a:gd name="T13" fmla="*/ 8 h 21"/>
                <a:gd name="T14" fmla="*/ 30 w 32"/>
                <a:gd name="T15" fmla="*/ 12 h 21"/>
                <a:gd name="T16" fmla="*/ 17 w 3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1">
                  <a:moveTo>
                    <a:pt x="17" y="21"/>
                  </a:moveTo>
                  <a:cubicBezTo>
                    <a:pt x="1" y="5"/>
                    <a:pt x="1" y="5"/>
                    <a:pt x="1" y="5"/>
                  </a:cubicBezTo>
                  <a:cubicBezTo>
                    <a:pt x="0" y="4"/>
                    <a:pt x="0" y="2"/>
                    <a:pt x="1" y="1"/>
                  </a:cubicBezTo>
                  <a:cubicBezTo>
                    <a:pt x="2" y="0"/>
                    <a:pt x="4" y="0"/>
                    <a:pt x="5" y="1"/>
                  </a:cubicBezTo>
                  <a:cubicBezTo>
                    <a:pt x="18" y="14"/>
                    <a:pt x="18" y="14"/>
                    <a:pt x="18" y="14"/>
                  </a:cubicBezTo>
                  <a:cubicBezTo>
                    <a:pt x="27" y="7"/>
                    <a:pt x="27" y="7"/>
                    <a:pt x="27" y="7"/>
                  </a:cubicBezTo>
                  <a:cubicBezTo>
                    <a:pt x="28" y="6"/>
                    <a:pt x="30" y="7"/>
                    <a:pt x="31" y="8"/>
                  </a:cubicBezTo>
                  <a:cubicBezTo>
                    <a:pt x="32" y="9"/>
                    <a:pt x="32" y="11"/>
                    <a:pt x="30" y="12"/>
                  </a:cubicBezTo>
                  <a:lnTo>
                    <a:pt x="17" y="2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7" name="Oval 269"/>
            <p:cNvSpPr>
              <a:spLocks noChangeArrowheads="1"/>
            </p:cNvSpPr>
            <p:nvPr userDrawn="1"/>
          </p:nvSpPr>
          <p:spPr bwMode="gray">
            <a:xfrm>
              <a:off x="10070305" y="3421707"/>
              <a:ext cx="279226" cy="282400"/>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8" name="Freeform 270"/>
            <p:cNvSpPr>
              <a:spLocks/>
            </p:cNvSpPr>
            <p:nvPr userDrawn="1"/>
          </p:nvSpPr>
          <p:spPr bwMode="gray">
            <a:xfrm>
              <a:off x="10187706" y="3421707"/>
              <a:ext cx="161825" cy="282400"/>
            </a:xfrm>
            <a:custGeom>
              <a:avLst/>
              <a:gdLst>
                <a:gd name="T0" fmla="*/ 41 w 55"/>
                <a:gd name="T1" fmla="*/ 48 h 95"/>
                <a:gd name="T2" fmla="*/ 0 w 55"/>
                <a:gd name="T3" fmla="*/ 1 h 95"/>
                <a:gd name="T4" fmla="*/ 7 w 55"/>
                <a:gd name="T5" fmla="*/ 0 h 95"/>
                <a:gd name="T6" fmla="*/ 55 w 55"/>
                <a:gd name="T7" fmla="*/ 48 h 95"/>
                <a:gd name="T8" fmla="*/ 7 w 55"/>
                <a:gd name="T9" fmla="*/ 95 h 95"/>
                <a:gd name="T10" fmla="*/ 0 w 55"/>
                <a:gd name="T11" fmla="*/ 95 h 95"/>
                <a:gd name="T12" fmla="*/ 41 w 55"/>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5" h="95">
                  <a:moveTo>
                    <a:pt x="41" y="48"/>
                  </a:moveTo>
                  <a:cubicBezTo>
                    <a:pt x="41" y="24"/>
                    <a:pt x="23" y="4"/>
                    <a:pt x="0" y="1"/>
                  </a:cubicBezTo>
                  <a:cubicBezTo>
                    <a:pt x="3" y="0"/>
                    <a:pt x="5" y="0"/>
                    <a:pt x="7" y="0"/>
                  </a:cubicBezTo>
                  <a:cubicBezTo>
                    <a:pt x="34" y="0"/>
                    <a:pt x="55" y="21"/>
                    <a:pt x="55" y="48"/>
                  </a:cubicBezTo>
                  <a:cubicBezTo>
                    <a:pt x="55" y="74"/>
                    <a:pt x="34" y="95"/>
                    <a:pt x="7" y="95"/>
                  </a:cubicBezTo>
                  <a:cubicBezTo>
                    <a:pt x="5" y="95"/>
                    <a:pt x="3" y="95"/>
                    <a:pt x="0" y="95"/>
                  </a:cubicBezTo>
                  <a:cubicBezTo>
                    <a:pt x="23" y="91"/>
                    <a:pt x="41" y="72"/>
                    <a:pt x="41"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49" name="Freeform 271"/>
            <p:cNvSpPr>
              <a:spLocks/>
            </p:cNvSpPr>
            <p:nvPr userDrawn="1"/>
          </p:nvSpPr>
          <p:spPr bwMode="gray">
            <a:xfrm>
              <a:off x="10203572" y="3513724"/>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0" name="Freeform 272"/>
            <p:cNvSpPr>
              <a:spLocks/>
            </p:cNvSpPr>
            <p:nvPr userDrawn="1"/>
          </p:nvSpPr>
          <p:spPr bwMode="gray">
            <a:xfrm>
              <a:off x="10149630" y="3589876"/>
              <a:ext cx="111057" cy="69806"/>
            </a:xfrm>
            <a:custGeom>
              <a:avLst/>
              <a:gdLst>
                <a:gd name="T0" fmla="*/ 20 w 38"/>
                <a:gd name="T1" fmla="*/ 23 h 23"/>
                <a:gd name="T2" fmla="*/ 0 w 38"/>
                <a:gd name="T3" fmla="*/ 4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4"/>
                    <a:pt x="0" y="4"/>
                    <a:pt x="0" y="4"/>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2"/>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1" name="Oval 273"/>
            <p:cNvSpPr>
              <a:spLocks noChangeArrowheads="1"/>
            </p:cNvSpPr>
            <p:nvPr userDrawn="1"/>
          </p:nvSpPr>
          <p:spPr bwMode="gray">
            <a:xfrm>
              <a:off x="9753003" y="3231326"/>
              <a:ext cx="282400" cy="279226"/>
            </a:xfrm>
            <a:prstGeom prst="ellipse">
              <a:avLst/>
            </a:pr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2" name="Freeform 274"/>
            <p:cNvSpPr>
              <a:spLocks/>
            </p:cNvSpPr>
            <p:nvPr userDrawn="1"/>
          </p:nvSpPr>
          <p:spPr bwMode="gray">
            <a:xfrm>
              <a:off x="9873578" y="3231326"/>
              <a:ext cx="161825" cy="279226"/>
            </a:xfrm>
            <a:custGeom>
              <a:avLst/>
              <a:gdLst>
                <a:gd name="T0" fmla="*/ 40 w 54"/>
                <a:gd name="T1" fmla="*/ 48 h 95"/>
                <a:gd name="T2" fmla="*/ 0 w 54"/>
                <a:gd name="T3" fmla="*/ 0 h 95"/>
                <a:gd name="T4" fmla="*/ 6 w 54"/>
                <a:gd name="T5" fmla="*/ 0 h 95"/>
                <a:gd name="T6" fmla="*/ 54 w 54"/>
                <a:gd name="T7" fmla="*/ 48 h 95"/>
                <a:gd name="T8" fmla="*/ 6 w 54"/>
                <a:gd name="T9" fmla="*/ 95 h 95"/>
                <a:gd name="T10" fmla="*/ 0 w 54"/>
                <a:gd name="T11" fmla="*/ 95 h 95"/>
                <a:gd name="T12" fmla="*/ 40 w 54"/>
                <a:gd name="T13" fmla="*/ 48 h 95"/>
              </a:gdLst>
              <a:ahLst/>
              <a:cxnLst>
                <a:cxn ang="0">
                  <a:pos x="T0" y="T1"/>
                </a:cxn>
                <a:cxn ang="0">
                  <a:pos x="T2" y="T3"/>
                </a:cxn>
                <a:cxn ang="0">
                  <a:pos x="T4" y="T5"/>
                </a:cxn>
                <a:cxn ang="0">
                  <a:pos x="T6" y="T7"/>
                </a:cxn>
                <a:cxn ang="0">
                  <a:pos x="T8" y="T9"/>
                </a:cxn>
                <a:cxn ang="0">
                  <a:pos x="T10" y="T11"/>
                </a:cxn>
                <a:cxn ang="0">
                  <a:pos x="T12" y="T13"/>
                </a:cxn>
              </a:cxnLst>
              <a:rect l="0" t="0" r="r" b="b"/>
              <a:pathLst>
                <a:path w="54" h="95">
                  <a:moveTo>
                    <a:pt x="40" y="48"/>
                  </a:moveTo>
                  <a:cubicBezTo>
                    <a:pt x="40" y="24"/>
                    <a:pt x="23" y="4"/>
                    <a:pt x="0" y="0"/>
                  </a:cubicBezTo>
                  <a:cubicBezTo>
                    <a:pt x="2" y="0"/>
                    <a:pt x="4" y="0"/>
                    <a:pt x="6" y="0"/>
                  </a:cubicBezTo>
                  <a:cubicBezTo>
                    <a:pt x="33" y="0"/>
                    <a:pt x="54" y="21"/>
                    <a:pt x="54" y="48"/>
                  </a:cubicBezTo>
                  <a:cubicBezTo>
                    <a:pt x="54" y="74"/>
                    <a:pt x="33" y="95"/>
                    <a:pt x="6" y="95"/>
                  </a:cubicBezTo>
                  <a:cubicBezTo>
                    <a:pt x="4" y="95"/>
                    <a:pt x="2" y="95"/>
                    <a:pt x="0" y="95"/>
                  </a:cubicBezTo>
                  <a:cubicBezTo>
                    <a:pt x="23" y="91"/>
                    <a:pt x="40" y="71"/>
                    <a:pt x="40" y="48"/>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3" name="Freeform 275"/>
            <p:cNvSpPr>
              <a:spLocks/>
            </p:cNvSpPr>
            <p:nvPr userDrawn="1"/>
          </p:nvSpPr>
          <p:spPr bwMode="gray">
            <a:xfrm>
              <a:off x="9886270" y="3323342"/>
              <a:ext cx="15866" cy="323648"/>
            </a:xfrm>
            <a:custGeom>
              <a:avLst/>
              <a:gdLst>
                <a:gd name="T0" fmla="*/ 2 w 5"/>
                <a:gd name="T1" fmla="*/ 110 h 110"/>
                <a:gd name="T2" fmla="*/ 0 w 5"/>
                <a:gd name="T3" fmla="*/ 108 h 110"/>
                <a:gd name="T4" fmla="*/ 0 w 5"/>
                <a:gd name="T5" fmla="*/ 3 h 110"/>
                <a:gd name="T6" fmla="*/ 2 w 5"/>
                <a:gd name="T7" fmla="*/ 0 h 110"/>
                <a:gd name="T8" fmla="*/ 5 w 5"/>
                <a:gd name="T9" fmla="*/ 3 h 110"/>
                <a:gd name="T10" fmla="*/ 5 w 5"/>
                <a:gd name="T11" fmla="*/ 108 h 110"/>
                <a:gd name="T12" fmla="*/ 2 w 5"/>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5" h="110">
                  <a:moveTo>
                    <a:pt x="2" y="110"/>
                  </a:moveTo>
                  <a:cubicBezTo>
                    <a:pt x="1" y="110"/>
                    <a:pt x="0" y="109"/>
                    <a:pt x="0" y="108"/>
                  </a:cubicBezTo>
                  <a:cubicBezTo>
                    <a:pt x="0" y="3"/>
                    <a:pt x="0" y="3"/>
                    <a:pt x="0" y="3"/>
                  </a:cubicBezTo>
                  <a:cubicBezTo>
                    <a:pt x="0" y="1"/>
                    <a:pt x="1" y="0"/>
                    <a:pt x="2" y="0"/>
                  </a:cubicBezTo>
                  <a:cubicBezTo>
                    <a:pt x="4" y="0"/>
                    <a:pt x="5" y="1"/>
                    <a:pt x="5" y="3"/>
                  </a:cubicBezTo>
                  <a:cubicBezTo>
                    <a:pt x="5" y="108"/>
                    <a:pt x="5" y="108"/>
                    <a:pt x="5" y="108"/>
                  </a:cubicBezTo>
                  <a:cubicBezTo>
                    <a:pt x="5" y="109"/>
                    <a:pt x="4" y="110"/>
                    <a:pt x="2" y="110"/>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4" name="Freeform 276"/>
            <p:cNvSpPr>
              <a:spLocks/>
            </p:cNvSpPr>
            <p:nvPr userDrawn="1"/>
          </p:nvSpPr>
          <p:spPr bwMode="gray">
            <a:xfrm>
              <a:off x="9832328" y="3399495"/>
              <a:ext cx="114229" cy="66634"/>
            </a:xfrm>
            <a:custGeom>
              <a:avLst/>
              <a:gdLst>
                <a:gd name="T0" fmla="*/ 20 w 38"/>
                <a:gd name="T1" fmla="*/ 23 h 23"/>
                <a:gd name="T2" fmla="*/ 0 w 38"/>
                <a:gd name="T3" fmla="*/ 3 h 23"/>
                <a:gd name="T4" fmla="*/ 0 w 38"/>
                <a:gd name="T5" fmla="*/ 0 h 23"/>
                <a:gd name="T6" fmla="*/ 4 w 38"/>
                <a:gd name="T7" fmla="*/ 0 h 23"/>
                <a:gd name="T8" fmla="*/ 21 w 38"/>
                <a:gd name="T9" fmla="*/ 18 h 23"/>
                <a:gd name="T10" fmla="*/ 34 w 38"/>
                <a:gd name="T11" fmla="*/ 9 h 23"/>
                <a:gd name="T12" fmla="*/ 37 w 38"/>
                <a:gd name="T13" fmla="*/ 9 h 23"/>
                <a:gd name="T14" fmla="*/ 37 w 38"/>
                <a:gd name="T15" fmla="*/ 12 h 23"/>
                <a:gd name="T16" fmla="*/ 20 w 38"/>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3">
                  <a:moveTo>
                    <a:pt x="20" y="23"/>
                  </a:moveTo>
                  <a:cubicBezTo>
                    <a:pt x="0" y="3"/>
                    <a:pt x="0" y="3"/>
                    <a:pt x="0" y="3"/>
                  </a:cubicBezTo>
                  <a:cubicBezTo>
                    <a:pt x="0" y="3"/>
                    <a:pt x="0" y="1"/>
                    <a:pt x="0" y="0"/>
                  </a:cubicBezTo>
                  <a:cubicBezTo>
                    <a:pt x="1" y="0"/>
                    <a:pt x="3" y="0"/>
                    <a:pt x="4" y="0"/>
                  </a:cubicBezTo>
                  <a:cubicBezTo>
                    <a:pt x="21" y="18"/>
                    <a:pt x="21" y="18"/>
                    <a:pt x="21" y="18"/>
                  </a:cubicBezTo>
                  <a:cubicBezTo>
                    <a:pt x="34" y="9"/>
                    <a:pt x="34" y="9"/>
                    <a:pt x="34" y="9"/>
                  </a:cubicBezTo>
                  <a:cubicBezTo>
                    <a:pt x="35" y="8"/>
                    <a:pt x="36" y="8"/>
                    <a:pt x="37" y="9"/>
                  </a:cubicBezTo>
                  <a:cubicBezTo>
                    <a:pt x="38" y="10"/>
                    <a:pt x="38" y="11"/>
                    <a:pt x="37" y="12"/>
                  </a:cubicBezTo>
                  <a:lnTo>
                    <a:pt x="20" y="2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5" name="Freeform 277"/>
            <p:cNvSpPr>
              <a:spLocks/>
            </p:cNvSpPr>
            <p:nvPr userDrawn="1"/>
          </p:nvSpPr>
          <p:spPr bwMode="gray">
            <a:xfrm>
              <a:off x="9146955" y="2825179"/>
              <a:ext cx="1304113" cy="450569"/>
            </a:xfrm>
            <a:custGeom>
              <a:avLst/>
              <a:gdLst>
                <a:gd name="T0" fmla="*/ 87 w 441"/>
                <a:gd name="T1" fmla="*/ 44 h 153"/>
                <a:gd name="T2" fmla="*/ 138 w 441"/>
                <a:gd name="T3" fmla="*/ 46 h 153"/>
                <a:gd name="T4" fmla="*/ 183 w 441"/>
                <a:gd name="T5" fmla="*/ 52 h 153"/>
                <a:gd name="T6" fmla="*/ 256 w 441"/>
                <a:gd name="T7" fmla="*/ 12 h 153"/>
                <a:gd name="T8" fmla="*/ 296 w 441"/>
                <a:gd name="T9" fmla="*/ 9 h 153"/>
                <a:gd name="T10" fmla="*/ 411 w 441"/>
                <a:gd name="T11" fmla="*/ 82 h 153"/>
                <a:gd name="T12" fmla="*/ 0 w 441"/>
                <a:gd name="T13" fmla="*/ 146 h 153"/>
                <a:gd name="T14" fmla="*/ 87 w 441"/>
                <a:gd name="T15" fmla="*/ 44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153">
                  <a:moveTo>
                    <a:pt x="87" y="44"/>
                  </a:moveTo>
                  <a:cubicBezTo>
                    <a:pt x="100" y="29"/>
                    <a:pt x="118" y="23"/>
                    <a:pt x="138" y="46"/>
                  </a:cubicBezTo>
                  <a:cubicBezTo>
                    <a:pt x="155" y="61"/>
                    <a:pt x="174" y="57"/>
                    <a:pt x="183" y="52"/>
                  </a:cubicBezTo>
                  <a:cubicBezTo>
                    <a:pt x="192" y="47"/>
                    <a:pt x="256" y="12"/>
                    <a:pt x="256" y="12"/>
                  </a:cubicBezTo>
                  <a:cubicBezTo>
                    <a:pt x="256" y="12"/>
                    <a:pt x="272" y="0"/>
                    <a:pt x="296" y="9"/>
                  </a:cubicBezTo>
                  <a:cubicBezTo>
                    <a:pt x="359" y="31"/>
                    <a:pt x="441" y="103"/>
                    <a:pt x="411" y="82"/>
                  </a:cubicBezTo>
                  <a:cubicBezTo>
                    <a:pt x="62" y="128"/>
                    <a:pt x="129" y="153"/>
                    <a:pt x="0" y="146"/>
                  </a:cubicBezTo>
                  <a:cubicBezTo>
                    <a:pt x="46" y="118"/>
                    <a:pt x="74" y="58"/>
                    <a:pt x="87"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6" name="Rectangle 278"/>
            <p:cNvSpPr>
              <a:spLocks noChangeArrowheads="1"/>
            </p:cNvSpPr>
            <p:nvPr userDrawn="1"/>
          </p:nvSpPr>
          <p:spPr bwMode="gray">
            <a:xfrm>
              <a:off x="9169167" y="3244018"/>
              <a:ext cx="28558" cy="95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7" name="Oval 279"/>
            <p:cNvSpPr>
              <a:spLocks noChangeArrowheads="1"/>
            </p:cNvSpPr>
            <p:nvPr userDrawn="1"/>
          </p:nvSpPr>
          <p:spPr bwMode="gray">
            <a:xfrm>
              <a:off x="9045418" y="2980656"/>
              <a:ext cx="276054" cy="2760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8" name="Rectangle 280"/>
            <p:cNvSpPr>
              <a:spLocks noChangeArrowheads="1"/>
            </p:cNvSpPr>
            <p:nvPr userDrawn="1"/>
          </p:nvSpPr>
          <p:spPr bwMode="gray">
            <a:xfrm>
              <a:off x="9162821" y="3037770"/>
              <a:ext cx="44422" cy="158651"/>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59" name="Freeform 281"/>
            <p:cNvSpPr>
              <a:spLocks/>
            </p:cNvSpPr>
            <p:nvPr userDrawn="1"/>
          </p:nvSpPr>
          <p:spPr bwMode="gray">
            <a:xfrm>
              <a:off x="9089841" y="3094885"/>
              <a:ext cx="187209" cy="47596"/>
            </a:xfrm>
            <a:custGeom>
              <a:avLst/>
              <a:gdLst>
                <a:gd name="T0" fmla="*/ 54 w 59"/>
                <a:gd name="T1" fmla="*/ 0 h 15"/>
                <a:gd name="T2" fmla="*/ 59 w 59"/>
                <a:gd name="T3" fmla="*/ 15 h 15"/>
                <a:gd name="T4" fmla="*/ 0 w 59"/>
                <a:gd name="T5" fmla="*/ 15 h 15"/>
                <a:gd name="T6" fmla="*/ 4 w 59"/>
                <a:gd name="T7" fmla="*/ 0 h 15"/>
                <a:gd name="T8" fmla="*/ 54 w 59"/>
                <a:gd name="T9" fmla="*/ 0 h 15"/>
              </a:gdLst>
              <a:ahLst/>
              <a:cxnLst>
                <a:cxn ang="0">
                  <a:pos x="T0" y="T1"/>
                </a:cxn>
                <a:cxn ang="0">
                  <a:pos x="T2" y="T3"/>
                </a:cxn>
                <a:cxn ang="0">
                  <a:pos x="T4" y="T5"/>
                </a:cxn>
                <a:cxn ang="0">
                  <a:pos x="T6" y="T7"/>
                </a:cxn>
                <a:cxn ang="0">
                  <a:pos x="T8" y="T9"/>
                </a:cxn>
              </a:cxnLst>
              <a:rect l="0" t="0" r="r" b="b"/>
              <a:pathLst>
                <a:path w="59" h="15">
                  <a:moveTo>
                    <a:pt x="54" y="0"/>
                  </a:moveTo>
                  <a:lnTo>
                    <a:pt x="59" y="15"/>
                  </a:lnTo>
                  <a:lnTo>
                    <a:pt x="0" y="15"/>
                  </a:lnTo>
                  <a:lnTo>
                    <a:pt x="4" y="0"/>
                  </a:lnTo>
                  <a:lnTo>
                    <a:pt x="54"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0" name="Rectangle 282"/>
            <p:cNvSpPr>
              <a:spLocks noChangeArrowheads="1"/>
            </p:cNvSpPr>
            <p:nvPr userDrawn="1"/>
          </p:nvSpPr>
          <p:spPr bwMode="gray">
            <a:xfrm>
              <a:off x="8617061" y="3564492"/>
              <a:ext cx="377591"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1" name="Rectangle 283"/>
            <p:cNvSpPr>
              <a:spLocks noChangeArrowheads="1"/>
            </p:cNvSpPr>
            <p:nvPr userDrawn="1"/>
          </p:nvSpPr>
          <p:spPr bwMode="gray">
            <a:xfrm>
              <a:off x="8617061" y="3564492"/>
              <a:ext cx="377591"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2" name="Rectangle 284"/>
            <p:cNvSpPr>
              <a:spLocks noChangeArrowheads="1"/>
            </p:cNvSpPr>
            <p:nvPr userDrawn="1"/>
          </p:nvSpPr>
          <p:spPr bwMode="gray">
            <a:xfrm>
              <a:off x="868052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3" name="Rectangle 285"/>
            <p:cNvSpPr>
              <a:spLocks noChangeArrowheads="1"/>
            </p:cNvSpPr>
            <p:nvPr userDrawn="1"/>
          </p:nvSpPr>
          <p:spPr bwMode="gray">
            <a:xfrm>
              <a:off x="8750328"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4" name="Rectangle 286"/>
            <p:cNvSpPr>
              <a:spLocks noChangeArrowheads="1"/>
            </p:cNvSpPr>
            <p:nvPr userDrawn="1"/>
          </p:nvSpPr>
          <p:spPr bwMode="gray">
            <a:xfrm>
              <a:off x="882330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5" name="Rectangle 287"/>
            <p:cNvSpPr>
              <a:spLocks noChangeArrowheads="1"/>
            </p:cNvSpPr>
            <p:nvPr userDrawn="1"/>
          </p:nvSpPr>
          <p:spPr bwMode="gray">
            <a:xfrm>
              <a:off x="8896287"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6" name="Rectangle 288"/>
            <p:cNvSpPr>
              <a:spLocks noChangeArrowheads="1"/>
            </p:cNvSpPr>
            <p:nvPr userDrawn="1"/>
          </p:nvSpPr>
          <p:spPr bwMode="gray">
            <a:xfrm>
              <a:off x="9369066" y="3564492"/>
              <a:ext cx="374417" cy="56479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7" name="Rectangle 289"/>
            <p:cNvSpPr>
              <a:spLocks noChangeArrowheads="1"/>
            </p:cNvSpPr>
            <p:nvPr userDrawn="1"/>
          </p:nvSpPr>
          <p:spPr bwMode="gray">
            <a:xfrm>
              <a:off x="9369066" y="3564492"/>
              <a:ext cx="374417" cy="56479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8" name="Rectangle 290"/>
            <p:cNvSpPr>
              <a:spLocks noChangeArrowheads="1"/>
            </p:cNvSpPr>
            <p:nvPr userDrawn="1"/>
          </p:nvSpPr>
          <p:spPr bwMode="gray">
            <a:xfrm>
              <a:off x="8994650" y="3361418"/>
              <a:ext cx="377591" cy="76787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69" name="Rectangle 291"/>
            <p:cNvSpPr>
              <a:spLocks noChangeArrowheads="1"/>
            </p:cNvSpPr>
            <p:nvPr userDrawn="1"/>
          </p:nvSpPr>
          <p:spPr bwMode="gray">
            <a:xfrm>
              <a:off x="9054938"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0" name="Rectangle 292"/>
            <p:cNvSpPr>
              <a:spLocks noChangeArrowheads="1"/>
            </p:cNvSpPr>
            <p:nvPr userDrawn="1"/>
          </p:nvSpPr>
          <p:spPr bwMode="gray">
            <a:xfrm>
              <a:off x="912791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71" name="Rectangle 293"/>
            <p:cNvSpPr>
              <a:spLocks noChangeArrowheads="1"/>
            </p:cNvSpPr>
            <p:nvPr userDrawn="1"/>
          </p:nvSpPr>
          <p:spPr bwMode="gray">
            <a:xfrm>
              <a:off x="9200897" y="3424879"/>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6" name="Rectangle 294"/>
            <p:cNvSpPr>
              <a:spLocks noChangeArrowheads="1"/>
            </p:cNvSpPr>
            <p:nvPr userDrawn="1"/>
          </p:nvSpPr>
          <p:spPr bwMode="gray">
            <a:xfrm>
              <a:off x="9270704" y="3424879"/>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7" name="Rectangle 295"/>
            <p:cNvSpPr>
              <a:spLocks noChangeArrowheads="1"/>
            </p:cNvSpPr>
            <p:nvPr userDrawn="1"/>
          </p:nvSpPr>
          <p:spPr bwMode="gray">
            <a:xfrm>
              <a:off x="9054938"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8" name="Rectangle 296"/>
            <p:cNvSpPr>
              <a:spLocks noChangeArrowheads="1"/>
            </p:cNvSpPr>
            <p:nvPr userDrawn="1"/>
          </p:nvSpPr>
          <p:spPr bwMode="gray">
            <a:xfrm>
              <a:off x="912791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99" name="Rectangle 297"/>
            <p:cNvSpPr>
              <a:spLocks noChangeArrowheads="1"/>
            </p:cNvSpPr>
            <p:nvPr userDrawn="1"/>
          </p:nvSpPr>
          <p:spPr bwMode="gray">
            <a:xfrm>
              <a:off x="9200897" y="3523244"/>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0" name="Rectangle 298"/>
            <p:cNvSpPr>
              <a:spLocks noChangeArrowheads="1"/>
            </p:cNvSpPr>
            <p:nvPr userDrawn="1"/>
          </p:nvSpPr>
          <p:spPr bwMode="gray">
            <a:xfrm>
              <a:off x="9270704" y="3523244"/>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1" name="Rectangle 299"/>
            <p:cNvSpPr>
              <a:spLocks noChangeArrowheads="1"/>
            </p:cNvSpPr>
            <p:nvPr userDrawn="1"/>
          </p:nvSpPr>
          <p:spPr bwMode="gray">
            <a:xfrm>
              <a:off x="9054938"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2" name="Rectangle 300"/>
            <p:cNvSpPr>
              <a:spLocks noChangeArrowheads="1"/>
            </p:cNvSpPr>
            <p:nvPr userDrawn="1"/>
          </p:nvSpPr>
          <p:spPr bwMode="gray">
            <a:xfrm>
              <a:off x="912791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3" name="Rectangle 301"/>
            <p:cNvSpPr>
              <a:spLocks noChangeArrowheads="1"/>
            </p:cNvSpPr>
            <p:nvPr userDrawn="1"/>
          </p:nvSpPr>
          <p:spPr bwMode="gray">
            <a:xfrm>
              <a:off x="9200897" y="3621606"/>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4" name="Rectangle 302"/>
            <p:cNvSpPr>
              <a:spLocks noChangeArrowheads="1"/>
            </p:cNvSpPr>
            <p:nvPr userDrawn="1"/>
          </p:nvSpPr>
          <p:spPr bwMode="gray">
            <a:xfrm>
              <a:off x="9270704" y="3621606"/>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5" name="Rectangle 303"/>
            <p:cNvSpPr>
              <a:spLocks noChangeArrowheads="1"/>
            </p:cNvSpPr>
            <p:nvPr userDrawn="1"/>
          </p:nvSpPr>
          <p:spPr bwMode="gray">
            <a:xfrm>
              <a:off x="9054938"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6" name="Rectangle 304"/>
            <p:cNvSpPr>
              <a:spLocks noChangeArrowheads="1"/>
            </p:cNvSpPr>
            <p:nvPr userDrawn="1"/>
          </p:nvSpPr>
          <p:spPr bwMode="gray">
            <a:xfrm>
              <a:off x="912791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7" name="Rectangle 305"/>
            <p:cNvSpPr>
              <a:spLocks noChangeArrowheads="1"/>
            </p:cNvSpPr>
            <p:nvPr userDrawn="1"/>
          </p:nvSpPr>
          <p:spPr bwMode="gray">
            <a:xfrm>
              <a:off x="9200897" y="3716797"/>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8" name="Rectangle 306"/>
            <p:cNvSpPr>
              <a:spLocks noChangeArrowheads="1"/>
            </p:cNvSpPr>
            <p:nvPr userDrawn="1"/>
          </p:nvSpPr>
          <p:spPr bwMode="gray">
            <a:xfrm>
              <a:off x="9270704" y="3716797"/>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09" name="Rectangle 307"/>
            <p:cNvSpPr>
              <a:spLocks noChangeArrowheads="1"/>
            </p:cNvSpPr>
            <p:nvPr userDrawn="1"/>
          </p:nvSpPr>
          <p:spPr bwMode="gray">
            <a:xfrm>
              <a:off x="9054938"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0" name="Rectangle 308"/>
            <p:cNvSpPr>
              <a:spLocks noChangeArrowheads="1"/>
            </p:cNvSpPr>
            <p:nvPr userDrawn="1"/>
          </p:nvSpPr>
          <p:spPr bwMode="gray">
            <a:xfrm>
              <a:off x="912791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1" name="Rectangle 309"/>
            <p:cNvSpPr>
              <a:spLocks noChangeArrowheads="1"/>
            </p:cNvSpPr>
            <p:nvPr userDrawn="1"/>
          </p:nvSpPr>
          <p:spPr bwMode="gray">
            <a:xfrm>
              <a:off x="9200897" y="3815162"/>
              <a:ext cx="38076"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2" name="Rectangle 310"/>
            <p:cNvSpPr>
              <a:spLocks noChangeArrowheads="1"/>
            </p:cNvSpPr>
            <p:nvPr userDrawn="1"/>
          </p:nvSpPr>
          <p:spPr bwMode="gray">
            <a:xfrm>
              <a:off x="9270704" y="3815162"/>
              <a:ext cx="41250" cy="539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3" name="Rectangle 311"/>
            <p:cNvSpPr>
              <a:spLocks noChangeArrowheads="1"/>
            </p:cNvSpPr>
            <p:nvPr userDrawn="1"/>
          </p:nvSpPr>
          <p:spPr bwMode="gray">
            <a:xfrm>
              <a:off x="9054938"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4" name="Rectangle 312"/>
            <p:cNvSpPr>
              <a:spLocks noChangeArrowheads="1"/>
            </p:cNvSpPr>
            <p:nvPr userDrawn="1"/>
          </p:nvSpPr>
          <p:spPr bwMode="gray">
            <a:xfrm>
              <a:off x="912791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5" name="Rectangle 313"/>
            <p:cNvSpPr>
              <a:spLocks noChangeArrowheads="1"/>
            </p:cNvSpPr>
            <p:nvPr userDrawn="1"/>
          </p:nvSpPr>
          <p:spPr bwMode="gray">
            <a:xfrm>
              <a:off x="9200897" y="3910352"/>
              <a:ext cx="38076"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6" name="Rectangle 314"/>
            <p:cNvSpPr>
              <a:spLocks noChangeArrowheads="1"/>
            </p:cNvSpPr>
            <p:nvPr userDrawn="1"/>
          </p:nvSpPr>
          <p:spPr bwMode="gray">
            <a:xfrm>
              <a:off x="9270704" y="3910352"/>
              <a:ext cx="41250"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7" name="Rectangle 315"/>
            <p:cNvSpPr>
              <a:spLocks noChangeArrowheads="1"/>
            </p:cNvSpPr>
            <p:nvPr userDrawn="1"/>
          </p:nvSpPr>
          <p:spPr bwMode="gray">
            <a:xfrm>
              <a:off x="9054938"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8" name="Rectangle 316"/>
            <p:cNvSpPr>
              <a:spLocks noChangeArrowheads="1"/>
            </p:cNvSpPr>
            <p:nvPr userDrawn="1"/>
          </p:nvSpPr>
          <p:spPr bwMode="gray">
            <a:xfrm>
              <a:off x="912791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19" name="Rectangle 317"/>
            <p:cNvSpPr>
              <a:spLocks noChangeArrowheads="1"/>
            </p:cNvSpPr>
            <p:nvPr userDrawn="1"/>
          </p:nvSpPr>
          <p:spPr bwMode="gray">
            <a:xfrm>
              <a:off x="9200897" y="4005543"/>
              <a:ext cx="38076"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0" name="Rectangle 318"/>
            <p:cNvSpPr>
              <a:spLocks noChangeArrowheads="1"/>
            </p:cNvSpPr>
            <p:nvPr userDrawn="1"/>
          </p:nvSpPr>
          <p:spPr bwMode="gray">
            <a:xfrm>
              <a:off x="9270704" y="4005543"/>
              <a:ext cx="41250" cy="60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1" name="Rectangle 319"/>
            <p:cNvSpPr>
              <a:spLocks noChangeArrowheads="1"/>
            </p:cNvSpPr>
            <p:nvPr userDrawn="1"/>
          </p:nvSpPr>
          <p:spPr bwMode="gray">
            <a:xfrm>
              <a:off x="8617061" y="3529590"/>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2" name="Rectangle 320"/>
            <p:cNvSpPr>
              <a:spLocks noChangeArrowheads="1"/>
            </p:cNvSpPr>
            <p:nvPr userDrawn="1"/>
          </p:nvSpPr>
          <p:spPr bwMode="gray">
            <a:xfrm>
              <a:off x="8994650" y="3323342"/>
              <a:ext cx="377591"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3" name="Rectangle 321"/>
            <p:cNvSpPr>
              <a:spLocks noChangeArrowheads="1"/>
            </p:cNvSpPr>
            <p:nvPr userDrawn="1"/>
          </p:nvSpPr>
          <p:spPr bwMode="gray">
            <a:xfrm>
              <a:off x="9372240" y="3529590"/>
              <a:ext cx="371245" cy="3807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4" name="Rectangle 322"/>
            <p:cNvSpPr>
              <a:spLocks noChangeArrowheads="1"/>
            </p:cNvSpPr>
            <p:nvPr userDrawn="1"/>
          </p:nvSpPr>
          <p:spPr bwMode="gray">
            <a:xfrm>
              <a:off x="9429355"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5" name="Rectangle 323"/>
            <p:cNvSpPr>
              <a:spLocks noChangeArrowheads="1"/>
            </p:cNvSpPr>
            <p:nvPr userDrawn="1"/>
          </p:nvSpPr>
          <p:spPr bwMode="gray">
            <a:xfrm>
              <a:off x="9502333"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6" name="Rectangle 324"/>
            <p:cNvSpPr>
              <a:spLocks noChangeArrowheads="1"/>
            </p:cNvSpPr>
            <p:nvPr userDrawn="1"/>
          </p:nvSpPr>
          <p:spPr bwMode="gray">
            <a:xfrm>
              <a:off x="9572140" y="3631126"/>
              <a:ext cx="41250"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7" name="Rectangle 325"/>
            <p:cNvSpPr>
              <a:spLocks noChangeArrowheads="1"/>
            </p:cNvSpPr>
            <p:nvPr userDrawn="1"/>
          </p:nvSpPr>
          <p:spPr bwMode="gray">
            <a:xfrm>
              <a:off x="9648292" y="3631126"/>
              <a:ext cx="38076" cy="434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8" name="Rectangle 326"/>
            <p:cNvSpPr>
              <a:spLocks noChangeArrowheads="1"/>
            </p:cNvSpPr>
            <p:nvPr userDrawn="1"/>
          </p:nvSpPr>
          <p:spPr bwMode="gray">
            <a:xfrm>
              <a:off x="8515525" y="4129290"/>
              <a:ext cx="1335843" cy="57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29" name="Freeform 327"/>
            <p:cNvSpPr>
              <a:spLocks/>
            </p:cNvSpPr>
            <p:nvPr userDrawn="1"/>
          </p:nvSpPr>
          <p:spPr bwMode="gray">
            <a:xfrm>
              <a:off x="10257513" y="2485665"/>
              <a:ext cx="1066135" cy="542588"/>
            </a:xfrm>
            <a:custGeom>
              <a:avLst/>
              <a:gdLst>
                <a:gd name="T0" fmla="*/ 338 w 361"/>
                <a:gd name="T1" fmla="*/ 0 h 184"/>
                <a:gd name="T2" fmla="*/ 310 w 361"/>
                <a:gd name="T3" fmla="*/ 46 h 184"/>
                <a:gd name="T4" fmla="*/ 88 w 361"/>
                <a:gd name="T5" fmla="*/ 46 h 184"/>
                <a:gd name="T6" fmla="*/ 0 w 361"/>
                <a:gd name="T7" fmla="*/ 184 h 184"/>
                <a:gd name="T8" fmla="*/ 81 w 361"/>
                <a:gd name="T9" fmla="*/ 184 h 184"/>
                <a:gd name="T10" fmla="*/ 215 w 361"/>
                <a:gd name="T11" fmla="*/ 78 h 184"/>
                <a:gd name="T12" fmla="*/ 290 w 361"/>
                <a:gd name="T13" fmla="*/ 78 h 184"/>
                <a:gd name="T14" fmla="*/ 349 w 361"/>
                <a:gd name="T15" fmla="*/ 79 h 184"/>
                <a:gd name="T16" fmla="*/ 361 w 361"/>
                <a:gd name="T17" fmla="*/ 0 h 184"/>
                <a:gd name="T18" fmla="*/ 338 w 361"/>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184">
                  <a:moveTo>
                    <a:pt x="338" y="0"/>
                  </a:moveTo>
                  <a:cubicBezTo>
                    <a:pt x="310" y="46"/>
                    <a:pt x="310" y="46"/>
                    <a:pt x="310" y="46"/>
                  </a:cubicBezTo>
                  <a:cubicBezTo>
                    <a:pt x="88" y="46"/>
                    <a:pt x="88" y="46"/>
                    <a:pt x="88" y="46"/>
                  </a:cubicBezTo>
                  <a:cubicBezTo>
                    <a:pt x="12" y="46"/>
                    <a:pt x="0" y="108"/>
                    <a:pt x="0" y="184"/>
                  </a:cubicBezTo>
                  <a:cubicBezTo>
                    <a:pt x="81" y="184"/>
                    <a:pt x="81" y="184"/>
                    <a:pt x="81" y="184"/>
                  </a:cubicBezTo>
                  <a:cubicBezTo>
                    <a:pt x="146" y="184"/>
                    <a:pt x="201" y="139"/>
                    <a:pt x="215" y="78"/>
                  </a:cubicBezTo>
                  <a:cubicBezTo>
                    <a:pt x="290" y="78"/>
                    <a:pt x="290" y="78"/>
                    <a:pt x="290" y="78"/>
                  </a:cubicBezTo>
                  <a:cubicBezTo>
                    <a:pt x="349" y="79"/>
                    <a:pt x="349" y="79"/>
                    <a:pt x="349" y="79"/>
                  </a:cubicBezTo>
                  <a:cubicBezTo>
                    <a:pt x="361" y="0"/>
                    <a:pt x="361" y="0"/>
                    <a:pt x="361" y="0"/>
                  </a:cubicBezTo>
                  <a:lnTo>
                    <a:pt x="338" y="0"/>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0" name="Freeform 328"/>
            <p:cNvSpPr>
              <a:spLocks/>
            </p:cNvSpPr>
            <p:nvPr userDrawn="1"/>
          </p:nvSpPr>
          <p:spPr bwMode="gray">
            <a:xfrm>
              <a:off x="10650967" y="2425378"/>
              <a:ext cx="19038" cy="225286"/>
            </a:xfrm>
            <a:custGeom>
              <a:avLst/>
              <a:gdLst>
                <a:gd name="T0" fmla="*/ 0 w 7"/>
                <a:gd name="T1" fmla="*/ 3 h 77"/>
                <a:gd name="T2" fmla="*/ 0 w 7"/>
                <a:gd name="T3" fmla="*/ 74 h 77"/>
                <a:gd name="T4" fmla="*/ 4 w 7"/>
                <a:gd name="T5" fmla="*/ 77 h 77"/>
                <a:gd name="T6" fmla="*/ 7 w 7"/>
                <a:gd name="T7" fmla="*/ 74 h 77"/>
                <a:gd name="T8" fmla="*/ 7 w 7"/>
                <a:gd name="T9" fmla="*/ 3 h 77"/>
                <a:gd name="T10" fmla="*/ 4 w 7"/>
                <a:gd name="T11" fmla="*/ 0 h 77"/>
                <a:gd name="T12" fmla="*/ 0 w 7"/>
                <a:gd name="T13" fmla="*/ 3 h 77"/>
              </a:gdLst>
              <a:ahLst/>
              <a:cxnLst>
                <a:cxn ang="0">
                  <a:pos x="T0" y="T1"/>
                </a:cxn>
                <a:cxn ang="0">
                  <a:pos x="T2" y="T3"/>
                </a:cxn>
                <a:cxn ang="0">
                  <a:pos x="T4" y="T5"/>
                </a:cxn>
                <a:cxn ang="0">
                  <a:pos x="T6" y="T7"/>
                </a:cxn>
                <a:cxn ang="0">
                  <a:pos x="T8" y="T9"/>
                </a:cxn>
                <a:cxn ang="0">
                  <a:pos x="T10" y="T11"/>
                </a:cxn>
                <a:cxn ang="0">
                  <a:pos x="T12" y="T13"/>
                </a:cxn>
              </a:cxnLst>
              <a:rect l="0" t="0" r="r" b="b"/>
              <a:pathLst>
                <a:path w="7" h="77">
                  <a:moveTo>
                    <a:pt x="0" y="3"/>
                  </a:moveTo>
                  <a:cubicBezTo>
                    <a:pt x="0" y="74"/>
                    <a:pt x="0" y="74"/>
                    <a:pt x="0" y="74"/>
                  </a:cubicBezTo>
                  <a:cubicBezTo>
                    <a:pt x="0" y="76"/>
                    <a:pt x="2" y="77"/>
                    <a:pt x="4" y="77"/>
                  </a:cubicBezTo>
                  <a:cubicBezTo>
                    <a:pt x="5" y="77"/>
                    <a:pt x="7" y="76"/>
                    <a:pt x="7" y="74"/>
                  </a:cubicBezTo>
                  <a:cubicBezTo>
                    <a:pt x="7" y="3"/>
                    <a:pt x="7" y="3"/>
                    <a:pt x="7" y="3"/>
                  </a:cubicBezTo>
                  <a:cubicBezTo>
                    <a:pt x="7" y="2"/>
                    <a:pt x="5" y="0"/>
                    <a:pt x="4" y="0"/>
                  </a:cubicBezTo>
                  <a:cubicBezTo>
                    <a:pt x="2" y="0"/>
                    <a:pt x="0" y="2"/>
                    <a:pt x="0"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1" name="Oval 329"/>
            <p:cNvSpPr>
              <a:spLocks noChangeArrowheads="1"/>
            </p:cNvSpPr>
            <p:nvPr userDrawn="1"/>
          </p:nvSpPr>
          <p:spPr bwMode="gray">
            <a:xfrm>
              <a:off x="10276551" y="2399994"/>
              <a:ext cx="767871" cy="7298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2" name="Freeform 330"/>
            <p:cNvSpPr>
              <a:spLocks/>
            </p:cNvSpPr>
            <p:nvPr userDrawn="1"/>
          </p:nvSpPr>
          <p:spPr bwMode="gray">
            <a:xfrm>
              <a:off x="10260687" y="2622105"/>
              <a:ext cx="485473" cy="307784"/>
            </a:xfrm>
            <a:custGeom>
              <a:avLst/>
              <a:gdLst>
                <a:gd name="T0" fmla="*/ 87 w 164"/>
                <a:gd name="T1" fmla="*/ 0 h 104"/>
                <a:gd name="T2" fmla="*/ 164 w 164"/>
                <a:gd name="T3" fmla="*/ 0 h 104"/>
                <a:gd name="T4" fmla="*/ 60 w 164"/>
                <a:gd name="T5" fmla="*/ 104 h 104"/>
                <a:gd name="T6" fmla="*/ 0 w 164"/>
                <a:gd name="T7" fmla="*/ 104 h 104"/>
                <a:gd name="T8" fmla="*/ 87 w 164"/>
                <a:gd name="T9" fmla="*/ 0 h 104"/>
              </a:gdLst>
              <a:ahLst/>
              <a:cxnLst>
                <a:cxn ang="0">
                  <a:pos x="T0" y="T1"/>
                </a:cxn>
                <a:cxn ang="0">
                  <a:pos x="T2" y="T3"/>
                </a:cxn>
                <a:cxn ang="0">
                  <a:pos x="T4" y="T5"/>
                </a:cxn>
                <a:cxn ang="0">
                  <a:pos x="T6" y="T7"/>
                </a:cxn>
                <a:cxn ang="0">
                  <a:pos x="T8" y="T9"/>
                </a:cxn>
              </a:cxnLst>
              <a:rect l="0" t="0" r="r" b="b"/>
              <a:pathLst>
                <a:path w="164" h="104">
                  <a:moveTo>
                    <a:pt x="87" y="0"/>
                  </a:moveTo>
                  <a:cubicBezTo>
                    <a:pt x="164" y="0"/>
                    <a:pt x="164" y="0"/>
                    <a:pt x="164" y="0"/>
                  </a:cubicBezTo>
                  <a:cubicBezTo>
                    <a:pt x="164" y="57"/>
                    <a:pt x="117" y="104"/>
                    <a:pt x="60" y="104"/>
                  </a:cubicBezTo>
                  <a:cubicBezTo>
                    <a:pt x="0" y="104"/>
                    <a:pt x="0" y="104"/>
                    <a:pt x="0" y="104"/>
                  </a:cubicBezTo>
                  <a:cubicBezTo>
                    <a:pt x="5" y="44"/>
                    <a:pt x="23" y="0"/>
                    <a:pt x="8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3" name="Freeform 331"/>
            <p:cNvSpPr>
              <a:spLocks/>
            </p:cNvSpPr>
            <p:nvPr userDrawn="1"/>
          </p:nvSpPr>
          <p:spPr bwMode="gray">
            <a:xfrm>
              <a:off x="10260687" y="2622105"/>
              <a:ext cx="434705" cy="307784"/>
            </a:xfrm>
            <a:custGeom>
              <a:avLst/>
              <a:gdLst>
                <a:gd name="T0" fmla="*/ 147 w 147"/>
                <a:gd name="T1" fmla="*/ 0 h 104"/>
                <a:gd name="T2" fmla="*/ 87 w 147"/>
                <a:gd name="T3" fmla="*/ 0 h 104"/>
                <a:gd name="T4" fmla="*/ 0 w 147"/>
                <a:gd name="T5" fmla="*/ 104 h 104"/>
                <a:gd name="T6" fmla="*/ 60 w 147"/>
                <a:gd name="T7" fmla="*/ 104 h 104"/>
                <a:gd name="T8" fmla="*/ 147 w 147"/>
                <a:gd name="T9" fmla="*/ 0 h 104"/>
              </a:gdLst>
              <a:ahLst/>
              <a:cxnLst>
                <a:cxn ang="0">
                  <a:pos x="T0" y="T1"/>
                </a:cxn>
                <a:cxn ang="0">
                  <a:pos x="T2" y="T3"/>
                </a:cxn>
                <a:cxn ang="0">
                  <a:pos x="T4" y="T5"/>
                </a:cxn>
                <a:cxn ang="0">
                  <a:pos x="T6" y="T7"/>
                </a:cxn>
                <a:cxn ang="0">
                  <a:pos x="T8" y="T9"/>
                </a:cxn>
              </a:cxnLst>
              <a:rect l="0" t="0" r="r" b="b"/>
              <a:pathLst>
                <a:path w="147" h="104">
                  <a:moveTo>
                    <a:pt x="147" y="0"/>
                  </a:moveTo>
                  <a:cubicBezTo>
                    <a:pt x="87" y="0"/>
                    <a:pt x="87" y="0"/>
                    <a:pt x="87" y="0"/>
                  </a:cubicBezTo>
                  <a:cubicBezTo>
                    <a:pt x="23" y="0"/>
                    <a:pt x="5" y="44"/>
                    <a:pt x="0" y="104"/>
                  </a:cubicBezTo>
                  <a:cubicBezTo>
                    <a:pt x="60" y="104"/>
                    <a:pt x="60" y="104"/>
                    <a:pt x="60" y="104"/>
                  </a:cubicBezTo>
                  <a:cubicBezTo>
                    <a:pt x="64" y="44"/>
                    <a:pt x="83" y="0"/>
                    <a:pt x="147" y="0"/>
                  </a:cubicBezTo>
                  <a:close/>
                </a:path>
              </a:pathLst>
            </a:custGeom>
            <a:solidFill>
              <a:srgbClr val="78C5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4" name="Freeform 332"/>
            <p:cNvSpPr>
              <a:spLocks/>
            </p:cNvSpPr>
            <p:nvPr userDrawn="1"/>
          </p:nvSpPr>
          <p:spPr bwMode="gray">
            <a:xfrm>
              <a:off x="11498165" y="2568163"/>
              <a:ext cx="415667" cy="22212"/>
            </a:xfrm>
            <a:custGeom>
              <a:avLst/>
              <a:gdLst>
                <a:gd name="T0" fmla="*/ 3 w 140"/>
                <a:gd name="T1" fmla="*/ 7 h 7"/>
                <a:gd name="T2" fmla="*/ 137 w 140"/>
                <a:gd name="T3" fmla="*/ 7 h 7"/>
                <a:gd name="T4" fmla="*/ 140 w 140"/>
                <a:gd name="T5" fmla="*/ 3 h 7"/>
                <a:gd name="T6" fmla="*/ 137 w 140"/>
                <a:gd name="T7" fmla="*/ 0 h 7"/>
                <a:gd name="T8" fmla="*/ 3 w 140"/>
                <a:gd name="T9" fmla="*/ 0 h 7"/>
                <a:gd name="T10" fmla="*/ 0 w 140"/>
                <a:gd name="T11" fmla="*/ 3 h 7"/>
                <a:gd name="T12" fmla="*/ 3 w 14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40" h="7">
                  <a:moveTo>
                    <a:pt x="3" y="7"/>
                  </a:moveTo>
                  <a:cubicBezTo>
                    <a:pt x="137" y="7"/>
                    <a:pt x="137" y="7"/>
                    <a:pt x="137" y="7"/>
                  </a:cubicBezTo>
                  <a:cubicBezTo>
                    <a:pt x="139" y="7"/>
                    <a:pt x="140" y="5"/>
                    <a:pt x="140" y="3"/>
                  </a:cubicBezTo>
                  <a:cubicBezTo>
                    <a:pt x="140" y="2"/>
                    <a:pt x="139" y="0"/>
                    <a:pt x="137" y="0"/>
                  </a:cubicBezTo>
                  <a:cubicBezTo>
                    <a:pt x="3" y="0"/>
                    <a:pt x="3" y="0"/>
                    <a:pt x="3" y="0"/>
                  </a:cubicBezTo>
                  <a:cubicBezTo>
                    <a:pt x="1" y="0"/>
                    <a:pt x="0" y="2"/>
                    <a:pt x="0" y="3"/>
                  </a:cubicBezTo>
                  <a:cubicBezTo>
                    <a:pt x="0" y="5"/>
                    <a:pt x="1" y="7"/>
                    <a:pt x="3"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5" name="Freeform 333"/>
            <p:cNvSpPr>
              <a:spLocks/>
            </p:cNvSpPr>
            <p:nvPr userDrawn="1"/>
          </p:nvSpPr>
          <p:spPr bwMode="gray">
            <a:xfrm>
              <a:off x="11415666" y="2641144"/>
              <a:ext cx="415667" cy="15866"/>
            </a:xfrm>
            <a:custGeom>
              <a:avLst/>
              <a:gdLst>
                <a:gd name="T0" fmla="*/ 3 w 140"/>
                <a:gd name="T1" fmla="*/ 6 h 6"/>
                <a:gd name="T2" fmla="*/ 137 w 140"/>
                <a:gd name="T3" fmla="*/ 6 h 6"/>
                <a:gd name="T4" fmla="*/ 140 w 140"/>
                <a:gd name="T5" fmla="*/ 3 h 6"/>
                <a:gd name="T6" fmla="*/ 137 w 140"/>
                <a:gd name="T7" fmla="*/ 0 h 6"/>
                <a:gd name="T8" fmla="*/ 3 w 140"/>
                <a:gd name="T9" fmla="*/ 0 h 6"/>
                <a:gd name="T10" fmla="*/ 0 w 140"/>
                <a:gd name="T11" fmla="*/ 3 h 6"/>
                <a:gd name="T12" fmla="*/ 3 w 1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0" h="6">
                  <a:moveTo>
                    <a:pt x="3" y="6"/>
                  </a:moveTo>
                  <a:cubicBezTo>
                    <a:pt x="137" y="6"/>
                    <a:pt x="137" y="6"/>
                    <a:pt x="137" y="6"/>
                  </a:cubicBezTo>
                  <a:cubicBezTo>
                    <a:pt x="139" y="6"/>
                    <a:pt x="140" y="5"/>
                    <a:pt x="140" y="3"/>
                  </a:cubicBezTo>
                  <a:cubicBezTo>
                    <a:pt x="140" y="1"/>
                    <a:pt x="139" y="0"/>
                    <a:pt x="137" y="0"/>
                  </a:cubicBezTo>
                  <a:cubicBezTo>
                    <a:pt x="3" y="0"/>
                    <a:pt x="3" y="0"/>
                    <a:pt x="3" y="0"/>
                  </a:cubicBezTo>
                  <a:cubicBezTo>
                    <a:pt x="2" y="0"/>
                    <a:pt x="0" y="1"/>
                    <a:pt x="0" y="3"/>
                  </a:cubicBezTo>
                  <a:cubicBezTo>
                    <a:pt x="0" y="5"/>
                    <a:pt x="2" y="6"/>
                    <a:pt x="3"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6" name="Freeform 334"/>
            <p:cNvSpPr>
              <a:spLocks/>
            </p:cNvSpPr>
            <p:nvPr userDrawn="1"/>
          </p:nvSpPr>
          <p:spPr bwMode="gray">
            <a:xfrm>
              <a:off x="10714428" y="4928891"/>
              <a:ext cx="57114" cy="272880"/>
            </a:xfrm>
            <a:custGeom>
              <a:avLst/>
              <a:gdLst>
                <a:gd name="T0" fmla="*/ 17 w 19"/>
                <a:gd name="T1" fmla="*/ 73 h 92"/>
                <a:gd name="T2" fmla="*/ 14 w 19"/>
                <a:gd name="T3" fmla="*/ 73 h 92"/>
                <a:gd name="T4" fmla="*/ 14 w 19"/>
                <a:gd name="T5" fmla="*/ 0 h 92"/>
                <a:gd name="T6" fmla="*/ 5 w 19"/>
                <a:gd name="T7" fmla="*/ 0 h 92"/>
                <a:gd name="T8" fmla="*/ 5 w 19"/>
                <a:gd name="T9" fmla="*/ 73 h 92"/>
                <a:gd name="T10" fmla="*/ 3 w 19"/>
                <a:gd name="T11" fmla="*/ 73 h 92"/>
                <a:gd name="T12" fmla="*/ 0 w 19"/>
                <a:gd name="T13" fmla="*/ 76 h 92"/>
                <a:gd name="T14" fmla="*/ 0 w 19"/>
                <a:gd name="T15" fmla="*/ 92 h 92"/>
                <a:gd name="T16" fmla="*/ 19 w 19"/>
                <a:gd name="T17" fmla="*/ 92 h 92"/>
                <a:gd name="T18" fmla="*/ 19 w 19"/>
                <a:gd name="T19" fmla="*/ 76 h 92"/>
                <a:gd name="T20" fmla="*/ 17 w 1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2">
                  <a:moveTo>
                    <a:pt x="17" y="73"/>
                  </a:moveTo>
                  <a:cubicBezTo>
                    <a:pt x="14" y="73"/>
                    <a:pt x="14" y="73"/>
                    <a:pt x="14" y="73"/>
                  </a:cubicBezTo>
                  <a:cubicBezTo>
                    <a:pt x="14" y="0"/>
                    <a:pt x="14" y="0"/>
                    <a:pt x="14" y="0"/>
                  </a:cubicBezTo>
                  <a:cubicBezTo>
                    <a:pt x="5" y="0"/>
                    <a:pt x="5" y="0"/>
                    <a:pt x="5" y="0"/>
                  </a:cubicBezTo>
                  <a:cubicBezTo>
                    <a:pt x="5" y="73"/>
                    <a:pt x="5" y="73"/>
                    <a:pt x="5" y="73"/>
                  </a:cubicBezTo>
                  <a:cubicBezTo>
                    <a:pt x="3" y="73"/>
                    <a:pt x="3" y="73"/>
                    <a:pt x="3" y="73"/>
                  </a:cubicBezTo>
                  <a:cubicBezTo>
                    <a:pt x="2" y="73"/>
                    <a:pt x="0" y="74"/>
                    <a:pt x="0" y="76"/>
                  </a:cubicBezTo>
                  <a:cubicBezTo>
                    <a:pt x="0" y="92"/>
                    <a:pt x="0" y="92"/>
                    <a:pt x="0" y="92"/>
                  </a:cubicBezTo>
                  <a:cubicBezTo>
                    <a:pt x="19" y="92"/>
                    <a:pt x="19" y="92"/>
                    <a:pt x="19" y="92"/>
                  </a:cubicBezTo>
                  <a:cubicBezTo>
                    <a:pt x="19" y="76"/>
                    <a:pt x="19" y="76"/>
                    <a:pt x="19" y="76"/>
                  </a:cubicBezTo>
                  <a:cubicBezTo>
                    <a:pt x="19" y="74"/>
                    <a:pt x="18" y="73"/>
                    <a:pt x="17" y="73"/>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7" name="Freeform 335"/>
            <p:cNvSpPr>
              <a:spLocks/>
            </p:cNvSpPr>
            <p:nvPr userDrawn="1"/>
          </p:nvSpPr>
          <p:spPr bwMode="gray">
            <a:xfrm>
              <a:off x="10714428" y="4928891"/>
              <a:ext cx="28558" cy="272880"/>
            </a:xfrm>
            <a:custGeom>
              <a:avLst/>
              <a:gdLst>
                <a:gd name="T0" fmla="*/ 3 w 9"/>
                <a:gd name="T1" fmla="*/ 73 h 92"/>
                <a:gd name="T2" fmla="*/ 5 w 9"/>
                <a:gd name="T3" fmla="*/ 73 h 92"/>
                <a:gd name="T4" fmla="*/ 5 w 9"/>
                <a:gd name="T5" fmla="*/ 0 h 92"/>
                <a:gd name="T6" fmla="*/ 9 w 9"/>
                <a:gd name="T7" fmla="*/ 0 h 92"/>
                <a:gd name="T8" fmla="*/ 9 w 9"/>
                <a:gd name="T9" fmla="*/ 73 h 92"/>
                <a:gd name="T10" fmla="*/ 6 w 9"/>
                <a:gd name="T11" fmla="*/ 73 h 92"/>
                <a:gd name="T12" fmla="*/ 4 w 9"/>
                <a:gd name="T13" fmla="*/ 76 h 92"/>
                <a:gd name="T14" fmla="*/ 4 w 9"/>
                <a:gd name="T15" fmla="*/ 92 h 92"/>
                <a:gd name="T16" fmla="*/ 0 w 9"/>
                <a:gd name="T17" fmla="*/ 92 h 92"/>
                <a:gd name="T18" fmla="*/ 0 w 9"/>
                <a:gd name="T19" fmla="*/ 76 h 92"/>
                <a:gd name="T20" fmla="*/ 3 w 9"/>
                <a:gd name="T21" fmla="*/ 7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2">
                  <a:moveTo>
                    <a:pt x="3" y="73"/>
                  </a:moveTo>
                  <a:cubicBezTo>
                    <a:pt x="5" y="73"/>
                    <a:pt x="5" y="73"/>
                    <a:pt x="5" y="73"/>
                  </a:cubicBezTo>
                  <a:cubicBezTo>
                    <a:pt x="5" y="0"/>
                    <a:pt x="5" y="0"/>
                    <a:pt x="5" y="0"/>
                  </a:cubicBezTo>
                  <a:cubicBezTo>
                    <a:pt x="9" y="0"/>
                    <a:pt x="9" y="0"/>
                    <a:pt x="9" y="0"/>
                  </a:cubicBezTo>
                  <a:cubicBezTo>
                    <a:pt x="9" y="73"/>
                    <a:pt x="9" y="73"/>
                    <a:pt x="9" y="73"/>
                  </a:cubicBezTo>
                  <a:cubicBezTo>
                    <a:pt x="6" y="73"/>
                    <a:pt x="6" y="73"/>
                    <a:pt x="6" y="73"/>
                  </a:cubicBezTo>
                  <a:cubicBezTo>
                    <a:pt x="5" y="73"/>
                    <a:pt x="4" y="74"/>
                    <a:pt x="4" y="76"/>
                  </a:cubicBezTo>
                  <a:cubicBezTo>
                    <a:pt x="4" y="92"/>
                    <a:pt x="4" y="92"/>
                    <a:pt x="4" y="92"/>
                  </a:cubicBezTo>
                  <a:cubicBezTo>
                    <a:pt x="0" y="92"/>
                    <a:pt x="0" y="92"/>
                    <a:pt x="0" y="92"/>
                  </a:cubicBezTo>
                  <a:cubicBezTo>
                    <a:pt x="0" y="76"/>
                    <a:pt x="0" y="76"/>
                    <a:pt x="0" y="76"/>
                  </a:cubicBezTo>
                  <a:cubicBezTo>
                    <a:pt x="0" y="74"/>
                    <a:pt x="2" y="73"/>
                    <a:pt x="3" y="73"/>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8" name="Freeform 336"/>
            <p:cNvSpPr>
              <a:spLocks/>
            </p:cNvSpPr>
            <p:nvPr userDrawn="1"/>
          </p:nvSpPr>
          <p:spPr bwMode="gray">
            <a:xfrm>
              <a:off x="10330493" y="4519572"/>
              <a:ext cx="209419" cy="209419"/>
            </a:xfrm>
            <a:custGeom>
              <a:avLst/>
              <a:gdLst>
                <a:gd name="T0" fmla="*/ 66 w 66"/>
                <a:gd name="T1" fmla="*/ 43 h 66"/>
                <a:gd name="T2" fmla="*/ 43 w 66"/>
                <a:gd name="T3" fmla="*/ 66 h 66"/>
                <a:gd name="T4" fmla="*/ 0 w 66"/>
                <a:gd name="T5" fmla="*/ 23 h 66"/>
                <a:gd name="T6" fmla="*/ 22 w 66"/>
                <a:gd name="T7" fmla="*/ 0 h 66"/>
                <a:gd name="T8" fmla="*/ 66 w 66"/>
                <a:gd name="T9" fmla="*/ 43 h 66"/>
              </a:gdLst>
              <a:ahLst/>
              <a:cxnLst>
                <a:cxn ang="0">
                  <a:pos x="T0" y="T1"/>
                </a:cxn>
                <a:cxn ang="0">
                  <a:pos x="T2" y="T3"/>
                </a:cxn>
                <a:cxn ang="0">
                  <a:pos x="T4" y="T5"/>
                </a:cxn>
                <a:cxn ang="0">
                  <a:pos x="T6" y="T7"/>
                </a:cxn>
                <a:cxn ang="0">
                  <a:pos x="T8" y="T9"/>
                </a:cxn>
              </a:cxnLst>
              <a:rect l="0" t="0" r="r" b="b"/>
              <a:pathLst>
                <a:path w="66" h="66">
                  <a:moveTo>
                    <a:pt x="66" y="43"/>
                  </a:moveTo>
                  <a:lnTo>
                    <a:pt x="43" y="66"/>
                  </a:lnTo>
                  <a:lnTo>
                    <a:pt x="0" y="23"/>
                  </a:lnTo>
                  <a:lnTo>
                    <a:pt x="22" y="0"/>
                  </a:lnTo>
                  <a:lnTo>
                    <a:pt x="66" y="4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39" name="Freeform 337"/>
            <p:cNvSpPr>
              <a:spLocks/>
            </p:cNvSpPr>
            <p:nvPr userDrawn="1"/>
          </p:nvSpPr>
          <p:spPr bwMode="gray">
            <a:xfrm>
              <a:off x="9981461" y="4170540"/>
              <a:ext cx="406147" cy="406147"/>
            </a:xfrm>
            <a:custGeom>
              <a:avLst/>
              <a:gdLst>
                <a:gd name="T0" fmla="*/ 134 w 137"/>
                <a:gd name="T1" fmla="*/ 120 h 138"/>
                <a:gd name="T2" fmla="*/ 134 w 137"/>
                <a:gd name="T3" fmla="*/ 130 h 138"/>
                <a:gd name="T4" fmla="*/ 130 w 137"/>
                <a:gd name="T5" fmla="*/ 135 h 138"/>
                <a:gd name="T6" fmla="*/ 120 w 137"/>
                <a:gd name="T7" fmla="*/ 135 h 138"/>
                <a:gd name="T8" fmla="*/ 2 w 137"/>
                <a:gd name="T9" fmla="*/ 17 h 138"/>
                <a:gd name="T10" fmla="*/ 2 w 137"/>
                <a:gd name="T11" fmla="*/ 7 h 138"/>
                <a:gd name="T12" fmla="*/ 7 w 137"/>
                <a:gd name="T13" fmla="*/ 3 h 138"/>
                <a:gd name="T14" fmla="*/ 17 w 137"/>
                <a:gd name="T15" fmla="*/ 3 h 138"/>
                <a:gd name="T16" fmla="*/ 134 w 137"/>
                <a:gd name="T1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8">
                  <a:moveTo>
                    <a:pt x="134" y="120"/>
                  </a:moveTo>
                  <a:cubicBezTo>
                    <a:pt x="137" y="123"/>
                    <a:pt x="137" y="127"/>
                    <a:pt x="134" y="130"/>
                  </a:cubicBezTo>
                  <a:cubicBezTo>
                    <a:pt x="130" y="135"/>
                    <a:pt x="130" y="135"/>
                    <a:pt x="130" y="135"/>
                  </a:cubicBezTo>
                  <a:cubicBezTo>
                    <a:pt x="127" y="138"/>
                    <a:pt x="123" y="138"/>
                    <a:pt x="120" y="135"/>
                  </a:cubicBezTo>
                  <a:cubicBezTo>
                    <a:pt x="2" y="17"/>
                    <a:pt x="2" y="17"/>
                    <a:pt x="2" y="17"/>
                  </a:cubicBezTo>
                  <a:cubicBezTo>
                    <a:pt x="0" y="15"/>
                    <a:pt x="0" y="10"/>
                    <a:pt x="2" y="7"/>
                  </a:cubicBezTo>
                  <a:cubicBezTo>
                    <a:pt x="7" y="3"/>
                    <a:pt x="7" y="3"/>
                    <a:pt x="7" y="3"/>
                  </a:cubicBezTo>
                  <a:cubicBezTo>
                    <a:pt x="10" y="0"/>
                    <a:pt x="14" y="0"/>
                    <a:pt x="17" y="3"/>
                  </a:cubicBezTo>
                  <a:lnTo>
                    <a:pt x="134" y="12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0" name="Freeform 338"/>
            <p:cNvSpPr>
              <a:spLocks/>
            </p:cNvSpPr>
            <p:nvPr userDrawn="1"/>
          </p:nvSpPr>
          <p:spPr bwMode="gray">
            <a:xfrm>
              <a:off x="10432030" y="4621109"/>
              <a:ext cx="688547" cy="682201"/>
            </a:xfrm>
            <a:custGeom>
              <a:avLst/>
              <a:gdLst>
                <a:gd name="T0" fmla="*/ 217 w 217"/>
                <a:gd name="T1" fmla="*/ 183 h 215"/>
                <a:gd name="T2" fmla="*/ 184 w 217"/>
                <a:gd name="T3" fmla="*/ 215 h 215"/>
                <a:gd name="T4" fmla="*/ 0 w 217"/>
                <a:gd name="T5" fmla="*/ 32 h 215"/>
                <a:gd name="T6" fmla="*/ 32 w 217"/>
                <a:gd name="T7" fmla="*/ 0 h 215"/>
                <a:gd name="T8" fmla="*/ 217 w 217"/>
                <a:gd name="T9" fmla="*/ 183 h 215"/>
              </a:gdLst>
              <a:ahLst/>
              <a:cxnLst>
                <a:cxn ang="0">
                  <a:pos x="T0" y="T1"/>
                </a:cxn>
                <a:cxn ang="0">
                  <a:pos x="T2" y="T3"/>
                </a:cxn>
                <a:cxn ang="0">
                  <a:pos x="T4" y="T5"/>
                </a:cxn>
                <a:cxn ang="0">
                  <a:pos x="T6" y="T7"/>
                </a:cxn>
                <a:cxn ang="0">
                  <a:pos x="T8" y="T9"/>
                </a:cxn>
              </a:cxnLst>
              <a:rect l="0" t="0" r="r" b="b"/>
              <a:pathLst>
                <a:path w="217" h="215">
                  <a:moveTo>
                    <a:pt x="217" y="183"/>
                  </a:moveTo>
                  <a:lnTo>
                    <a:pt x="184" y="215"/>
                  </a:lnTo>
                  <a:lnTo>
                    <a:pt x="0" y="32"/>
                  </a:lnTo>
                  <a:lnTo>
                    <a:pt x="32" y="0"/>
                  </a:lnTo>
                  <a:lnTo>
                    <a:pt x="21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1" name="Freeform 339"/>
            <p:cNvSpPr>
              <a:spLocks/>
            </p:cNvSpPr>
            <p:nvPr userDrawn="1"/>
          </p:nvSpPr>
          <p:spPr bwMode="gray">
            <a:xfrm>
              <a:off x="10305109" y="4497360"/>
              <a:ext cx="120575" cy="114229"/>
            </a:xfrm>
            <a:custGeom>
              <a:avLst/>
              <a:gdLst>
                <a:gd name="T0" fmla="*/ 12 w 40"/>
                <a:gd name="T1" fmla="*/ 36 h 39"/>
                <a:gd name="T2" fmla="*/ 37 w 40"/>
                <a:gd name="T3" fmla="*/ 12 h 39"/>
                <a:gd name="T4" fmla="*/ 37 w 40"/>
                <a:gd name="T5" fmla="*/ 2 h 39"/>
                <a:gd name="T6" fmla="*/ 28 w 40"/>
                <a:gd name="T7" fmla="*/ 2 h 39"/>
                <a:gd name="T8" fmla="*/ 3 w 40"/>
                <a:gd name="T9" fmla="*/ 27 h 39"/>
                <a:gd name="T10" fmla="*/ 3 w 40"/>
                <a:gd name="T11" fmla="*/ 36 h 39"/>
                <a:gd name="T12" fmla="*/ 12 w 40"/>
                <a:gd name="T13" fmla="*/ 36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12" y="36"/>
                  </a:moveTo>
                  <a:cubicBezTo>
                    <a:pt x="37" y="12"/>
                    <a:pt x="37" y="12"/>
                    <a:pt x="37" y="12"/>
                  </a:cubicBezTo>
                  <a:cubicBezTo>
                    <a:pt x="40" y="9"/>
                    <a:pt x="40" y="5"/>
                    <a:pt x="37" y="2"/>
                  </a:cubicBezTo>
                  <a:cubicBezTo>
                    <a:pt x="34" y="0"/>
                    <a:pt x="30" y="0"/>
                    <a:pt x="28" y="2"/>
                  </a:cubicBezTo>
                  <a:cubicBezTo>
                    <a:pt x="3" y="27"/>
                    <a:pt x="3" y="27"/>
                    <a:pt x="3" y="27"/>
                  </a:cubicBezTo>
                  <a:cubicBezTo>
                    <a:pt x="0" y="30"/>
                    <a:pt x="0" y="34"/>
                    <a:pt x="3" y="36"/>
                  </a:cubicBezTo>
                  <a:cubicBezTo>
                    <a:pt x="6" y="39"/>
                    <a:pt x="10" y="39"/>
                    <a:pt x="12" y="36"/>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2" name="Freeform 340"/>
            <p:cNvSpPr>
              <a:spLocks/>
            </p:cNvSpPr>
            <p:nvPr userDrawn="1"/>
          </p:nvSpPr>
          <p:spPr bwMode="gray">
            <a:xfrm>
              <a:off x="10070305" y="4262557"/>
              <a:ext cx="92019" cy="92019"/>
            </a:xfrm>
            <a:custGeom>
              <a:avLst/>
              <a:gdLst>
                <a:gd name="T0" fmla="*/ 12 w 31"/>
                <a:gd name="T1" fmla="*/ 28 h 31"/>
                <a:gd name="T2" fmla="*/ 29 w 31"/>
                <a:gd name="T3" fmla="*/ 12 h 31"/>
                <a:gd name="T4" fmla="*/ 29 w 31"/>
                <a:gd name="T5" fmla="*/ 2 h 31"/>
                <a:gd name="T6" fmla="*/ 20 w 31"/>
                <a:gd name="T7" fmla="*/ 2 h 31"/>
                <a:gd name="T8" fmla="*/ 3 w 31"/>
                <a:gd name="T9" fmla="*/ 19 h 31"/>
                <a:gd name="T10" fmla="*/ 3 w 31"/>
                <a:gd name="T11" fmla="*/ 28 h 31"/>
                <a:gd name="T12" fmla="*/ 12 w 31"/>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12" y="28"/>
                  </a:moveTo>
                  <a:cubicBezTo>
                    <a:pt x="29" y="12"/>
                    <a:pt x="29" y="12"/>
                    <a:pt x="29" y="12"/>
                  </a:cubicBezTo>
                  <a:cubicBezTo>
                    <a:pt x="31" y="9"/>
                    <a:pt x="31" y="5"/>
                    <a:pt x="29" y="2"/>
                  </a:cubicBezTo>
                  <a:cubicBezTo>
                    <a:pt x="26" y="0"/>
                    <a:pt x="22" y="0"/>
                    <a:pt x="20" y="2"/>
                  </a:cubicBezTo>
                  <a:cubicBezTo>
                    <a:pt x="3" y="19"/>
                    <a:pt x="3" y="19"/>
                    <a:pt x="3" y="19"/>
                  </a:cubicBezTo>
                  <a:cubicBezTo>
                    <a:pt x="0" y="21"/>
                    <a:pt x="0" y="26"/>
                    <a:pt x="3" y="28"/>
                  </a:cubicBezTo>
                  <a:cubicBezTo>
                    <a:pt x="6" y="31"/>
                    <a:pt x="10" y="31"/>
                    <a:pt x="12" y="28"/>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3" name="Freeform 341"/>
            <p:cNvSpPr>
              <a:spLocks/>
            </p:cNvSpPr>
            <p:nvPr userDrawn="1"/>
          </p:nvSpPr>
          <p:spPr bwMode="gray">
            <a:xfrm>
              <a:off x="10505008" y="4627455"/>
              <a:ext cx="615566" cy="583836"/>
            </a:xfrm>
            <a:custGeom>
              <a:avLst/>
              <a:gdLst>
                <a:gd name="T0" fmla="*/ 194 w 194"/>
                <a:gd name="T1" fmla="*/ 181 h 184"/>
                <a:gd name="T2" fmla="*/ 191 w 194"/>
                <a:gd name="T3" fmla="*/ 184 h 184"/>
                <a:gd name="T4" fmla="*/ 0 w 194"/>
                <a:gd name="T5" fmla="*/ 11 h 184"/>
                <a:gd name="T6" fmla="*/ 12 w 194"/>
                <a:gd name="T7" fmla="*/ 0 h 184"/>
                <a:gd name="T8" fmla="*/ 194 w 194"/>
                <a:gd name="T9" fmla="*/ 181 h 184"/>
              </a:gdLst>
              <a:ahLst/>
              <a:cxnLst>
                <a:cxn ang="0">
                  <a:pos x="T0" y="T1"/>
                </a:cxn>
                <a:cxn ang="0">
                  <a:pos x="T2" y="T3"/>
                </a:cxn>
                <a:cxn ang="0">
                  <a:pos x="T4" y="T5"/>
                </a:cxn>
                <a:cxn ang="0">
                  <a:pos x="T6" y="T7"/>
                </a:cxn>
                <a:cxn ang="0">
                  <a:pos x="T8" y="T9"/>
                </a:cxn>
              </a:cxnLst>
              <a:rect l="0" t="0" r="r" b="b"/>
              <a:pathLst>
                <a:path w="194" h="184">
                  <a:moveTo>
                    <a:pt x="194" y="181"/>
                  </a:moveTo>
                  <a:lnTo>
                    <a:pt x="191" y="184"/>
                  </a:lnTo>
                  <a:lnTo>
                    <a:pt x="0" y="11"/>
                  </a:lnTo>
                  <a:lnTo>
                    <a:pt x="12" y="0"/>
                  </a:lnTo>
                  <a:lnTo>
                    <a:pt x="194" y="18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4" name="Freeform 342"/>
            <p:cNvSpPr>
              <a:spLocks/>
            </p:cNvSpPr>
            <p:nvPr userDrawn="1"/>
          </p:nvSpPr>
          <p:spPr bwMode="gray">
            <a:xfrm>
              <a:off x="10438376" y="4690915"/>
              <a:ext cx="587010" cy="612394"/>
            </a:xfrm>
            <a:custGeom>
              <a:avLst/>
              <a:gdLst>
                <a:gd name="T0" fmla="*/ 182 w 185"/>
                <a:gd name="T1" fmla="*/ 193 h 193"/>
                <a:gd name="T2" fmla="*/ 185 w 185"/>
                <a:gd name="T3" fmla="*/ 190 h 193"/>
                <a:gd name="T4" fmla="*/ 12 w 185"/>
                <a:gd name="T5" fmla="*/ 0 h 193"/>
                <a:gd name="T6" fmla="*/ 0 w 185"/>
                <a:gd name="T7" fmla="*/ 12 h 193"/>
                <a:gd name="T8" fmla="*/ 182 w 185"/>
                <a:gd name="T9" fmla="*/ 193 h 193"/>
              </a:gdLst>
              <a:ahLst/>
              <a:cxnLst>
                <a:cxn ang="0">
                  <a:pos x="T0" y="T1"/>
                </a:cxn>
                <a:cxn ang="0">
                  <a:pos x="T2" y="T3"/>
                </a:cxn>
                <a:cxn ang="0">
                  <a:pos x="T4" y="T5"/>
                </a:cxn>
                <a:cxn ang="0">
                  <a:pos x="T6" y="T7"/>
                </a:cxn>
                <a:cxn ang="0">
                  <a:pos x="T8" y="T9"/>
                </a:cxn>
              </a:cxnLst>
              <a:rect l="0" t="0" r="r" b="b"/>
              <a:pathLst>
                <a:path w="185" h="193">
                  <a:moveTo>
                    <a:pt x="182" y="193"/>
                  </a:moveTo>
                  <a:lnTo>
                    <a:pt x="185" y="190"/>
                  </a:lnTo>
                  <a:lnTo>
                    <a:pt x="12" y="0"/>
                  </a:lnTo>
                  <a:lnTo>
                    <a:pt x="0" y="12"/>
                  </a:lnTo>
                  <a:lnTo>
                    <a:pt x="182" y="19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5" name="Freeform 343"/>
            <p:cNvSpPr>
              <a:spLocks/>
            </p:cNvSpPr>
            <p:nvPr userDrawn="1"/>
          </p:nvSpPr>
          <p:spPr bwMode="gray">
            <a:xfrm>
              <a:off x="10565297" y="5201771"/>
              <a:ext cx="580664" cy="85673"/>
            </a:xfrm>
            <a:custGeom>
              <a:avLst/>
              <a:gdLst>
                <a:gd name="T0" fmla="*/ 197 w 197"/>
                <a:gd name="T1" fmla="*/ 12 h 29"/>
                <a:gd name="T2" fmla="*/ 185 w 197"/>
                <a:gd name="T3" fmla="*/ 0 h 29"/>
                <a:gd name="T4" fmla="*/ 11 w 197"/>
                <a:gd name="T5" fmla="*/ 0 h 29"/>
                <a:gd name="T6" fmla="*/ 0 w 197"/>
                <a:gd name="T7" fmla="*/ 12 h 29"/>
                <a:gd name="T8" fmla="*/ 0 w 197"/>
                <a:gd name="T9" fmla="*/ 17 h 29"/>
                <a:gd name="T10" fmla="*/ 11 w 197"/>
                <a:gd name="T11" fmla="*/ 29 h 29"/>
                <a:gd name="T12" fmla="*/ 185 w 197"/>
                <a:gd name="T13" fmla="*/ 29 h 29"/>
                <a:gd name="T14" fmla="*/ 197 w 197"/>
                <a:gd name="T15" fmla="*/ 17 h 29"/>
                <a:gd name="T16" fmla="*/ 197 w 197"/>
                <a:gd name="T1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97" y="12"/>
                  </a:moveTo>
                  <a:cubicBezTo>
                    <a:pt x="197" y="5"/>
                    <a:pt x="192" y="0"/>
                    <a:pt x="185" y="0"/>
                  </a:cubicBezTo>
                  <a:cubicBezTo>
                    <a:pt x="11" y="0"/>
                    <a:pt x="11" y="0"/>
                    <a:pt x="11" y="0"/>
                  </a:cubicBezTo>
                  <a:cubicBezTo>
                    <a:pt x="5" y="0"/>
                    <a:pt x="0" y="5"/>
                    <a:pt x="0" y="12"/>
                  </a:cubicBezTo>
                  <a:cubicBezTo>
                    <a:pt x="0" y="17"/>
                    <a:pt x="0" y="17"/>
                    <a:pt x="0" y="17"/>
                  </a:cubicBezTo>
                  <a:cubicBezTo>
                    <a:pt x="0" y="23"/>
                    <a:pt x="5" y="29"/>
                    <a:pt x="11" y="29"/>
                  </a:cubicBezTo>
                  <a:cubicBezTo>
                    <a:pt x="185" y="29"/>
                    <a:pt x="185" y="29"/>
                    <a:pt x="185" y="29"/>
                  </a:cubicBezTo>
                  <a:cubicBezTo>
                    <a:pt x="192" y="29"/>
                    <a:pt x="197" y="23"/>
                    <a:pt x="197" y="17"/>
                  </a:cubicBezTo>
                  <a:lnTo>
                    <a:pt x="197" y="12"/>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6" name="Oval 344"/>
            <p:cNvSpPr>
              <a:spLocks noChangeArrowheads="1"/>
            </p:cNvSpPr>
            <p:nvPr userDrawn="1"/>
          </p:nvSpPr>
          <p:spPr bwMode="gray">
            <a:xfrm>
              <a:off x="10298763"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7" name="Oval 345"/>
            <p:cNvSpPr>
              <a:spLocks noChangeArrowheads="1"/>
            </p:cNvSpPr>
            <p:nvPr userDrawn="1"/>
          </p:nvSpPr>
          <p:spPr bwMode="gray">
            <a:xfrm>
              <a:off x="1063192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8" name="Oval 346"/>
            <p:cNvSpPr>
              <a:spLocks noChangeArrowheads="1"/>
            </p:cNvSpPr>
            <p:nvPr userDrawn="1"/>
          </p:nvSpPr>
          <p:spPr bwMode="gray">
            <a:xfrm>
              <a:off x="10885771"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49" name="Freeform 347"/>
            <p:cNvSpPr>
              <a:spLocks/>
            </p:cNvSpPr>
            <p:nvPr userDrawn="1"/>
          </p:nvSpPr>
          <p:spPr bwMode="gray">
            <a:xfrm>
              <a:off x="10175014" y="5036774"/>
              <a:ext cx="301438" cy="355378"/>
            </a:xfrm>
            <a:custGeom>
              <a:avLst/>
              <a:gdLst>
                <a:gd name="T0" fmla="*/ 101 w 101"/>
                <a:gd name="T1" fmla="*/ 0 h 121"/>
                <a:gd name="T2" fmla="*/ 28 w 101"/>
                <a:gd name="T3" fmla="*/ 0 h 121"/>
                <a:gd name="T4" fmla="*/ 7 w 101"/>
                <a:gd name="T5" fmla="*/ 121 h 121"/>
                <a:gd name="T6" fmla="*/ 81 w 101"/>
                <a:gd name="T7" fmla="*/ 121 h 121"/>
                <a:gd name="T8" fmla="*/ 101 w 101"/>
                <a:gd name="T9" fmla="*/ 0 h 121"/>
              </a:gdLst>
              <a:ahLst/>
              <a:cxnLst>
                <a:cxn ang="0">
                  <a:pos x="T0" y="T1"/>
                </a:cxn>
                <a:cxn ang="0">
                  <a:pos x="T2" y="T3"/>
                </a:cxn>
                <a:cxn ang="0">
                  <a:pos x="T4" y="T5"/>
                </a:cxn>
                <a:cxn ang="0">
                  <a:pos x="T6" y="T7"/>
                </a:cxn>
                <a:cxn ang="0">
                  <a:pos x="T8" y="T9"/>
                </a:cxn>
              </a:cxnLst>
              <a:rect l="0" t="0" r="r" b="b"/>
              <a:pathLst>
                <a:path w="101" h="121">
                  <a:moveTo>
                    <a:pt x="101" y="0"/>
                  </a:moveTo>
                  <a:cubicBezTo>
                    <a:pt x="79" y="0"/>
                    <a:pt x="40" y="0"/>
                    <a:pt x="28" y="0"/>
                  </a:cubicBezTo>
                  <a:cubicBezTo>
                    <a:pt x="0" y="31"/>
                    <a:pt x="7" y="121"/>
                    <a:pt x="7" y="121"/>
                  </a:cubicBezTo>
                  <a:cubicBezTo>
                    <a:pt x="81" y="121"/>
                    <a:pt x="81" y="121"/>
                    <a:pt x="81" y="121"/>
                  </a:cubicBezTo>
                  <a:cubicBezTo>
                    <a:pt x="81" y="121"/>
                    <a:pt x="74" y="31"/>
                    <a:pt x="101"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0" name="Freeform 348"/>
            <p:cNvSpPr>
              <a:spLocks/>
            </p:cNvSpPr>
            <p:nvPr userDrawn="1"/>
          </p:nvSpPr>
          <p:spPr bwMode="gray">
            <a:xfrm>
              <a:off x="10473278" y="5287443"/>
              <a:ext cx="3174"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1" name="Freeform 349"/>
            <p:cNvSpPr>
              <a:spLocks/>
            </p:cNvSpPr>
            <p:nvPr userDrawn="1"/>
          </p:nvSpPr>
          <p:spPr bwMode="gray">
            <a:xfrm>
              <a:off x="10175014" y="5036774"/>
              <a:ext cx="114229" cy="355378"/>
            </a:xfrm>
            <a:custGeom>
              <a:avLst/>
              <a:gdLst>
                <a:gd name="T0" fmla="*/ 38 w 38"/>
                <a:gd name="T1" fmla="*/ 0 h 121"/>
                <a:gd name="T2" fmla="*/ 27 w 38"/>
                <a:gd name="T3" fmla="*/ 0 h 121"/>
                <a:gd name="T4" fmla="*/ 7 w 38"/>
                <a:gd name="T5" fmla="*/ 121 h 121"/>
                <a:gd name="T6" fmla="*/ 18 w 38"/>
                <a:gd name="T7" fmla="*/ 121 h 121"/>
                <a:gd name="T8" fmla="*/ 38 w 38"/>
                <a:gd name="T9" fmla="*/ 0 h 121"/>
              </a:gdLst>
              <a:ahLst/>
              <a:cxnLst>
                <a:cxn ang="0">
                  <a:pos x="T0" y="T1"/>
                </a:cxn>
                <a:cxn ang="0">
                  <a:pos x="T2" y="T3"/>
                </a:cxn>
                <a:cxn ang="0">
                  <a:pos x="T4" y="T5"/>
                </a:cxn>
                <a:cxn ang="0">
                  <a:pos x="T6" y="T7"/>
                </a:cxn>
                <a:cxn ang="0">
                  <a:pos x="T8" y="T9"/>
                </a:cxn>
              </a:cxnLst>
              <a:rect l="0" t="0" r="r" b="b"/>
              <a:pathLst>
                <a:path w="38" h="121">
                  <a:moveTo>
                    <a:pt x="38" y="0"/>
                  </a:moveTo>
                  <a:cubicBezTo>
                    <a:pt x="34" y="0"/>
                    <a:pt x="30" y="0"/>
                    <a:pt x="27" y="0"/>
                  </a:cubicBezTo>
                  <a:cubicBezTo>
                    <a:pt x="0" y="31"/>
                    <a:pt x="7" y="121"/>
                    <a:pt x="7" y="121"/>
                  </a:cubicBezTo>
                  <a:cubicBezTo>
                    <a:pt x="18" y="121"/>
                    <a:pt x="18" y="121"/>
                    <a:pt x="18" y="121"/>
                  </a:cubicBezTo>
                  <a:cubicBezTo>
                    <a:pt x="18" y="121"/>
                    <a:pt x="11" y="31"/>
                    <a:pt x="38" y="0"/>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2" name="Freeform 350"/>
            <p:cNvSpPr>
              <a:spLocks/>
            </p:cNvSpPr>
            <p:nvPr userDrawn="1"/>
          </p:nvSpPr>
          <p:spPr bwMode="gray">
            <a:xfrm>
              <a:off x="10368569" y="5036774"/>
              <a:ext cx="793255" cy="355378"/>
            </a:xfrm>
            <a:custGeom>
              <a:avLst/>
              <a:gdLst>
                <a:gd name="T0" fmla="*/ 263 w 268"/>
                <a:gd name="T1" fmla="*/ 85 h 121"/>
                <a:gd name="T2" fmla="*/ 89 w 268"/>
                <a:gd name="T3" fmla="*/ 85 h 121"/>
                <a:gd name="T4" fmla="*/ 89 w 268"/>
                <a:gd name="T5" fmla="*/ 85 h 121"/>
                <a:gd name="T6" fmla="*/ 89 w 268"/>
                <a:gd name="T7" fmla="*/ 0 h 121"/>
                <a:gd name="T8" fmla="*/ 27 w 268"/>
                <a:gd name="T9" fmla="*/ 0 h 121"/>
                <a:gd name="T10" fmla="*/ 6 w 268"/>
                <a:gd name="T11" fmla="*/ 121 h 121"/>
                <a:gd name="T12" fmla="*/ 263 w 268"/>
                <a:gd name="T13" fmla="*/ 121 h 121"/>
                <a:gd name="T14" fmla="*/ 268 w 268"/>
                <a:gd name="T15" fmla="*/ 115 h 121"/>
                <a:gd name="T16" fmla="*/ 268 w 268"/>
                <a:gd name="T17" fmla="*/ 91 h 121"/>
                <a:gd name="T18" fmla="*/ 263 w 268"/>
                <a:gd name="T19"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21">
                  <a:moveTo>
                    <a:pt x="263" y="85"/>
                  </a:moveTo>
                  <a:cubicBezTo>
                    <a:pt x="89" y="85"/>
                    <a:pt x="89" y="85"/>
                    <a:pt x="89" y="85"/>
                  </a:cubicBezTo>
                  <a:cubicBezTo>
                    <a:pt x="89" y="85"/>
                    <a:pt x="89" y="85"/>
                    <a:pt x="89" y="85"/>
                  </a:cubicBezTo>
                  <a:cubicBezTo>
                    <a:pt x="89" y="0"/>
                    <a:pt x="89" y="0"/>
                    <a:pt x="89" y="0"/>
                  </a:cubicBezTo>
                  <a:cubicBezTo>
                    <a:pt x="89" y="0"/>
                    <a:pt x="49" y="0"/>
                    <a:pt x="27" y="0"/>
                  </a:cubicBezTo>
                  <a:cubicBezTo>
                    <a:pt x="0" y="31"/>
                    <a:pt x="6" y="121"/>
                    <a:pt x="6" y="121"/>
                  </a:cubicBezTo>
                  <a:cubicBezTo>
                    <a:pt x="263" y="121"/>
                    <a:pt x="263" y="121"/>
                    <a:pt x="263" y="121"/>
                  </a:cubicBezTo>
                  <a:cubicBezTo>
                    <a:pt x="266" y="121"/>
                    <a:pt x="268" y="118"/>
                    <a:pt x="268" y="115"/>
                  </a:cubicBezTo>
                  <a:cubicBezTo>
                    <a:pt x="268" y="91"/>
                    <a:pt x="268" y="91"/>
                    <a:pt x="268" y="91"/>
                  </a:cubicBezTo>
                  <a:cubicBezTo>
                    <a:pt x="268" y="87"/>
                    <a:pt x="266" y="85"/>
                    <a:pt x="263" y="85"/>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3" name="Freeform 351"/>
            <p:cNvSpPr>
              <a:spLocks/>
            </p:cNvSpPr>
            <p:nvPr userDrawn="1"/>
          </p:nvSpPr>
          <p:spPr bwMode="gray">
            <a:xfrm>
              <a:off x="10368569" y="5036774"/>
              <a:ext cx="263362" cy="355378"/>
            </a:xfrm>
            <a:custGeom>
              <a:avLst/>
              <a:gdLst>
                <a:gd name="T0" fmla="*/ 33 w 89"/>
                <a:gd name="T1" fmla="*/ 6 h 121"/>
                <a:gd name="T2" fmla="*/ 89 w 89"/>
                <a:gd name="T3" fmla="*/ 6 h 121"/>
                <a:gd name="T4" fmla="*/ 89 w 89"/>
                <a:gd name="T5" fmla="*/ 0 h 121"/>
                <a:gd name="T6" fmla="*/ 27 w 89"/>
                <a:gd name="T7" fmla="*/ 0 h 121"/>
                <a:gd name="T8" fmla="*/ 6 w 89"/>
                <a:gd name="T9" fmla="*/ 121 h 121"/>
                <a:gd name="T10" fmla="*/ 12 w 89"/>
                <a:gd name="T11" fmla="*/ 121 h 121"/>
                <a:gd name="T12" fmla="*/ 33 w 89"/>
                <a:gd name="T13" fmla="*/ 6 h 121"/>
              </a:gdLst>
              <a:ahLst/>
              <a:cxnLst>
                <a:cxn ang="0">
                  <a:pos x="T0" y="T1"/>
                </a:cxn>
                <a:cxn ang="0">
                  <a:pos x="T2" y="T3"/>
                </a:cxn>
                <a:cxn ang="0">
                  <a:pos x="T4" y="T5"/>
                </a:cxn>
                <a:cxn ang="0">
                  <a:pos x="T6" y="T7"/>
                </a:cxn>
                <a:cxn ang="0">
                  <a:pos x="T8" y="T9"/>
                </a:cxn>
                <a:cxn ang="0">
                  <a:pos x="T10" y="T11"/>
                </a:cxn>
                <a:cxn ang="0">
                  <a:pos x="T12" y="T13"/>
                </a:cxn>
              </a:cxnLst>
              <a:rect l="0" t="0" r="r" b="b"/>
              <a:pathLst>
                <a:path w="89" h="121">
                  <a:moveTo>
                    <a:pt x="33" y="6"/>
                  </a:moveTo>
                  <a:cubicBezTo>
                    <a:pt x="49" y="6"/>
                    <a:pt x="76" y="6"/>
                    <a:pt x="89" y="6"/>
                  </a:cubicBezTo>
                  <a:cubicBezTo>
                    <a:pt x="89" y="0"/>
                    <a:pt x="89" y="0"/>
                    <a:pt x="89" y="0"/>
                  </a:cubicBezTo>
                  <a:cubicBezTo>
                    <a:pt x="89" y="0"/>
                    <a:pt x="49" y="0"/>
                    <a:pt x="27" y="0"/>
                  </a:cubicBezTo>
                  <a:cubicBezTo>
                    <a:pt x="0" y="31"/>
                    <a:pt x="6" y="121"/>
                    <a:pt x="6" y="121"/>
                  </a:cubicBezTo>
                  <a:cubicBezTo>
                    <a:pt x="12" y="121"/>
                    <a:pt x="12" y="121"/>
                    <a:pt x="12" y="121"/>
                  </a:cubicBezTo>
                  <a:cubicBezTo>
                    <a:pt x="11" y="100"/>
                    <a:pt x="10" y="32"/>
                    <a:pt x="33" y="6"/>
                  </a:cubicBezTo>
                  <a:close/>
                </a:path>
              </a:pathLst>
            </a:custGeom>
            <a:solidFill>
              <a:srgbClr val="38A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4" name="Freeform 352"/>
            <p:cNvSpPr>
              <a:spLocks/>
            </p:cNvSpPr>
            <p:nvPr userDrawn="1"/>
          </p:nvSpPr>
          <p:spPr bwMode="gray">
            <a:xfrm>
              <a:off x="10387607" y="53762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5" name="Freeform 353"/>
            <p:cNvSpPr>
              <a:spLocks/>
            </p:cNvSpPr>
            <p:nvPr userDrawn="1"/>
          </p:nvSpPr>
          <p:spPr bwMode="gray">
            <a:xfrm>
              <a:off x="10387607" y="5376288"/>
              <a:ext cx="0" cy="3174"/>
            </a:xfrm>
            <a:custGeom>
              <a:avLst/>
              <a:gdLst>
                <a:gd name="T0" fmla="*/ 1 h 1"/>
                <a:gd name="T1" fmla="*/ 0 h 1"/>
                <a:gd name="T2" fmla="*/ 1 h 1"/>
              </a:gdLst>
              <a:ahLst/>
              <a:cxnLst>
                <a:cxn ang="0">
                  <a:pos x="0" y="T0"/>
                </a:cxn>
                <a:cxn ang="0">
                  <a:pos x="0" y="T1"/>
                </a:cxn>
                <a:cxn ang="0">
                  <a:pos x="0" y="T2"/>
                </a:cxn>
              </a:cxnLst>
              <a:rect l="0" t="0" r="r" b="b"/>
              <a:pathLst>
                <a:path h="1">
                  <a:moveTo>
                    <a:pt x="0" y="1"/>
                  </a:moveTo>
                  <a:lnTo>
                    <a:pt x="0" y="0"/>
                  </a:lnTo>
                  <a:lnTo>
                    <a:pt x="0" y="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6" name="Freeform 354"/>
            <p:cNvSpPr>
              <a:spLocks/>
            </p:cNvSpPr>
            <p:nvPr userDrawn="1"/>
          </p:nvSpPr>
          <p:spPr bwMode="gray">
            <a:xfrm>
              <a:off x="10387607" y="5369942"/>
              <a:ext cx="0" cy="3174"/>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7" name="Freeform 355"/>
            <p:cNvSpPr>
              <a:spLocks/>
            </p:cNvSpPr>
            <p:nvPr userDrawn="1"/>
          </p:nvSpPr>
          <p:spPr bwMode="gray">
            <a:xfrm>
              <a:off x="10387607" y="538580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8" name="Freeform 356"/>
            <p:cNvSpPr>
              <a:spLocks/>
            </p:cNvSpPr>
            <p:nvPr userDrawn="1"/>
          </p:nvSpPr>
          <p:spPr bwMode="gray">
            <a:xfrm>
              <a:off x="10403471" y="5287443"/>
              <a:ext cx="758353" cy="104711"/>
            </a:xfrm>
            <a:custGeom>
              <a:avLst/>
              <a:gdLst>
                <a:gd name="T0" fmla="*/ 251 w 256"/>
                <a:gd name="T1" fmla="*/ 0 h 36"/>
                <a:gd name="T2" fmla="*/ 251 w 256"/>
                <a:gd name="T3" fmla="*/ 22 h 36"/>
                <a:gd name="T4" fmla="*/ 245 w 256"/>
                <a:gd name="T5" fmla="*/ 28 h 36"/>
                <a:gd name="T6" fmla="*/ 0 w 256"/>
                <a:gd name="T7" fmla="*/ 28 h 36"/>
                <a:gd name="T8" fmla="*/ 0 w 256"/>
                <a:gd name="T9" fmla="*/ 36 h 36"/>
                <a:gd name="T10" fmla="*/ 251 w 256"/>
                <a:gd name="T11" fmla="*/ 36 h 36"/>
                <a:gd name="T12" fmla="*/ 256 w 256"/>
                <a:gd name="T13" fmla="*/ 30 h 36"/>
                <a:gd name="T14" fmla="*/ 256 w 256"/>
                <a:gd name="T15" fmla="*/ 6 h 36"/>
                <a:gd name="T16" fmla="*/ 251 w 25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6">
                  <a:moveTo>
                    <a:pt x="251" y="0"/>
                  </a:moveTo>
                  <a:cubicBezTo>
                    <a:pt x="251" y="22"/>
                    <a:pt x="251" y="22"/>
                    <a:pt x="251" y="22"/>
                  </a:cubicBezTo>
                  <a:cubicBezTo>
                    <a:pt x="251" y="26"/>
                    <a:pt x="248" y="28"/>
                    <a:pt x="245" y="28"/>
                  </a:cubicBezTo>
                  <a:cubicBezTo>
                    <a:pt x="0" y="28"/>
                    <a:pt x="0" y="28"/>
                    <a:pt x="0" y="28"/>
                  </a:cubicBezTo>
                  <a:cubicBezTo>
                    <a:pt x="0" y="31"/>
                    <a:pt x="0" y="34"/>
                    <a:pt x="0" y="36"/>
                  </a:cubicBezTo>
                  <a:cubicBezTo>
                    <a:pt x="251" y="36"/>
                    <a:pt x="251" y="36"/>
                    <a:pt x="251" y="36"/>
                  </a:cubicBezTo>
                  <a:cubicBezTo>
                    <a:pt x="254" y="36"/>
                    <a:pt x="256" y="33"/>
                    <a:pt x="256" y="30"/>
                  </a:cubicBezTo>
                  <a:cubicBezTo>
                    <a:pt x="256" y="6"/>
                    <a:pt x="256" y="6"/>
                    <a:pt x="256" y="6"/>
                  </a:cubicBezTo>
                  <a:cubicBezTo>
                    <a:pt x="256" y="2"/>
                    <a:pt x="254" y="0"/>
                    <a:pt x="251"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59" name="Freeform 357"/>
            <p:cNvSpPr>
              <a:spLocks/>
            </p:cNvSpPr>
            <p:nvPr userDrawn="1"/>
          </p:nvSpPr>
          <p:spPr bwMode="gray">
            <a:xfrm>
              <a:off x="10419338" y="5074850"/>
              <a:ext cx="177689" cy="212593"/>
            </a:xfrm>
            <a:custGeom>
              <a:avLst/>
              <a:gdLst>
                <a:gd name="T0" fmla="*/ 60 w 60"/>
                <a:gd name="T1" fmla="*/ 72 h 72"/>
                <a:gd name="T2" fmla="*/ 60 w 60"/>
                <a:gd name="T3" fmla="*/ 0 h 72"/>
                <a:gd name="T4" fmla="*/ 17 w 60"/>
                <a:gd name="T5" fmla="*/ 0 h 72"/>
                <a:gd name="T6" fmla="*/ 0 w 60"/>
                <a:gd name="T7" fmla="*/ 72 h 72"/>
                <a:gd name="T8" fmla="*/ 60 w 60"/>
                <a:gd name="T9" fmla="*/ 72 h 72"/>
              </a:gdLst>
              <a:ahLst/>
              <a:cxnLst>
                <a:cxn ang="0">
                  <a:pos x="T0" y="T1"/>
                </a:cxn>
                <a:cxn ang="0">
                  <a:pos x="T2" y="T3"/>
                </a:cxn>
                <a:cxn ang="0">
                  <a:pos x="T4" y="T5"/>
                </a:cxn>
                <a:cxn ang="0">
                  <a:pos x="T6" y="T7"/>
                </a:cxn>
                <a:cxn ang="0">
                  <a:pos x="T8" y="T9"/>
                </a:cxn>
              </a:cxnLst>
              <a:rect l="0" t="0" r="r" b="b"/>
              <a:pathLst>
                <a:path w="60" h="72">
                  <a:moveTo>
                    <a:pt x="60" y="72"/>
                  </a:moveTo>
                  <a:cubicBezTo>
                    <a:pt x="60" y="0"/>
                    <a:pt x="60" y="0"/>
                    <a:pt x="60" y="0"/>
                  </a:cubicBezTo>
                  <a:cubicBezTo>
                    <a:pt x="60" y="0"/>
                    <a:pt x="34" y="0"/>
                    <a:pt x="17" y="0"/>
                  </a:cubicBezTo>
                  <a:cubicBezTo>
                    <a:pt x="3" y="16"/>
                    <a:pt x="0" y="49"/>
                    <a:pt x="0" y="72"/>
                  </a:cubicBezTo>
                  <a:lnTo>
                    <a:pt x="60" y="7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0" name="Freeform 358"/>
            <p:cNvSpPr>
              <a:spLocks/>
            </p:cNvSpPr>
            <p:nvPr userDrawn="1"/>
          </p:nvSpPr>
          <p:spPr bwMode="gray">
            <a:xfrm>
              <a:off x="10419338" y="5074850"/>
              <a:ext cx="177689" cy="212593"/>
            </a:xfrm>
            <a:custGeom>
              <a:avLst/>
              <a:gdLst>
                <a:gd name="T0" fmla="*/ 60 w 60"/>
                <a:gd name="T1" fmla="*/ 72 h 72"/>
                <a:gd name="T2" fmla="*/ 17 w 60"/>
                <a:gd name="T3" fmla="*/ 0 h 72"/>
                <a:gd name="T4" fmla="*/ 0 w 60"/>
                <a:gd name="T5" fmla="*/ 72 h 72"/>
                <a:gd name="T6" fmla="*/ 60 w 60"/>
                <a:gd name="T7" fmla="*/ 72 h 72"/>
              </a:gdLst>
              <a:ahLst/>
              <a:cxnLst>
                <a:cxn ang="0">
                  <a:pos x="T0" y="T1"/>
                </a:cxn>
                <a:cxn ang="0">
                  <a:pos x="T2" y="T3"/>
                </a:cxn>
                <a:cxn ang="0">
                  <a:pos x="T4" y="T5"/>
                </a:cxn>
                <a:cxn ang="0">
                  <a:pos x="T6" y="T7"/>
                </a:cxn>
              </a:cxnLst>
              <a:rect l="0" t="0" r="r" b="b"/>
              <a:pathLst>
                <a:path w="60" h="72">
                  <a:moveTo>
                    <a:pt x="60" y="72"/>
                  </a:moveTo>
                  <a:cubicBezTo>
                    <a:pt x="60" y="72"/>
                    <a:pt x="35" y="30"/>
                    <a:pt x="17" y="0"/>
                  </a:cubicBezTo>
                  <a:cubicBezTo>
                    <a:pt x="3" y="16"/>
                    <a:pt x="0" y="49"/>
                    <a:pt x="0" y="72"/>
                  </a:cubicBezTo>
                  <a:lnTo>
                    <a:pt x="60" y="72"/>
                  </a:ln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1" name="Oval 359"/>
            <p:cNvSpPr>
              <a:spLocks noChangeArrowheads="1"/>
            </p:cNvSpPr>
            <p:nvPr userDrawn="1"/>
          </p:nvSpPr>
          <p:spPr bwMode="gray">
            <a:xfrm>
              <a:off x="10425684"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2" name="Oval 360"/>
            <p:cNvSpPr>
              <a:spLocks noChangeArrowheads="1"/>
            </p:cNvSpPr>
            <p:nvPr userDrawn="1"/>
          </p:nvSpPr>
          <p:spPr bwMode="gray">
            <a:xfrm>
              <a:off x="10463760"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3" name="Oval 361"/>
            <p:cNvSpPr>
              <a:spLocks noChangeArrowheads="1"/>
            </p:cNvSpPr>
            <p:nvPr userDrawn="1"/>
          </p:nvSpPr>
          <p:spPr bwMode="gray">
            <a:xfrm>
              <a:off x="10936539"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4" name="Oval 362"/>
            <p:cNvSpPr>
              <a:spLocks noChangeArrowheads="1"/>
            </p:cNvSpPr>
            <p:nvPr userDrawn="1"/>
          </p:nvSpPr>
          <p:spPr bwMode="gray">
            <a:xfrm>
              <a:off x="10974615"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5" name="Oval 363"/>
            <p:cNvSpPr>
              <a:spLocks noChangeArrowheads="1"/>
            </p:cNvSpPr>
            <p:nvPr userDrawn="1"/>
          </p:nvSpPr>
          <p:spPr bwMode="gray">
            <a:xfrm>
              <a:off x="10758850" y="5309654"/>
              <a:ext cx="164997" cy="164997"/>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6" name="Oval 364"/>
            <p:cNvSpPr>
              <a:spLocks noChangeArrowheads="1"/>
            </p:cNvSpPr>
            <p:nvPr userDrawn="1"/>
          </p:nvSpPr>
          <p:spPr bwMode="gray">
            <a:xfrm>
              <a:off x="10796926" y="5347730"/>
              <a:ext cx="88845" cy="88845"/>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7" name="Freeform 365"/>
            <p:cNvSpPr>
              <a:spLocks/>
            </p:cNvSpPr>
            <p:nvPr userDrawn="1"/>
          </p:nvSpPr>
          <p:spPr bwMode="gray">
            <a:xfrm>
              <a:off x="10463760" y="5360422"/>
              <a:ext cx="72980" cy="76153"/>
            </a:xfrm>
            <a:custGeom>
              <a:avLst/>
              <a:gdLst>
                <a:gd name="T0" fmla="*/ 15 w 25"/>
                <a:gd name="T1" fmla="*/ 26 h 26"/>
                <a:gd name="T2" fmla="*/ 25 w 25"/>
                <a:gd name="T3" fmla="*/ 22 h 26"/>
                <a:gd name="T4" fmla="*/ 4 w 25"/>
                <a:gd name="T5" fmla="*/ 0 h 26"/>
                <a:gd name="T6" fmla="*/ 0 w 25"/>
                <a:gd name="T7" fmla="*/ 11 h 26"/>
                <a:gd name="T8" fmla="*/ 15 w 25"/>
                <a:gd name="T9" fmla="*/ 26 h 26"/>
              </a:gdLst>
              <a:ahLst/>
              <a:cxnLst>
                <a:cxn ang="0">
                  <a:pos x="T0" y="T1"/>
                </a:cxn>
                <a:cxn ang="0">
                  <a:pos x="T2" y="T3"/>
                </a:cxn>
                <a:cxn ang="0">
                  <a:pos x="T4" y="T5"/>
                </a:cxn>
                <a:cxn ang="0">
                  <a:pos x="T6" y="T7"/>
                </a:cxn>
                <a:cxn ang="0">
                  <a:pos x="T8" y="T9"/>
                </a:cxn>
              </a:cxnLst>
              <a:rect l="0" t="0" r="r" b="b"/>
              <a:pathLst>
                <a:path w="25" h="26">
                  <a:moveTo>
                    <a:pt x="15" y="26"/>
                  </a:moveTo>
                  <a:cubicBezTo>
                    <a:pt x="19" y="26"/>
                    <a:pt x="23" y="24"/>
                    <a:pt x="25"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8" name="Freeform 366"/>
            <p:cNvSpPr>
              <a:spLocks/>
            </p:cNvSpPr>
            <p:nvPr userDrawn="1"/>
          </p:nvSpPr>
          <p:spPr bwMode="gray">
            <a:xfrm>
              <a:off x="10796926" y="5360422"/>
              <a:ext cx="79327"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69" name="Freeform 367"/>
            <p:cNvSpPr>
              <a:spLocks/>
            </p:cNvSpPr>
            <p:nvPr userDrawn="1"/>
          </p:nvSpPr>
          <p:spPr bwMode="gray">
            <a:xfrm>
              <a:off x="10974615" y="5360422"/>
              <a:ext cx="76153" cy="76153"/>
            </a:xfrm>
            <a:custGeom>
              <a:avLst/>
              <a:gdLst>
                <a:gd name="T0" fmla="*/ 15 w 26"/>
                <a:gd name="T1" fmla="*/ 26 h 26"/>
                <a:gd name="T2" fmla="*/ 26 w 26"/>
                <a:gd name="T3" fmla="*/ 22 h 26"/>
                <a:gd name="T4" fmla="*/ 4 w 26"/>
                <a:gd name="T5" fmla="*/ 0 h 26"/>
                <a:gd name="T6" fmla="*/ 0 w 26"/>
                <a:gd name="T7" fmla="*/ 11 h 26"/>
                <a:gd name="T8" fmla="*/ 15 w 26"/>
                <a:gd name="T9" fmla="*/ 26 h 26"/>
              </a:gdLst>
              <a:ahLst/>
              <a:cxnLst>
                <a:cxn ang="0">
                  <a:pos x="T0" y="T1"/>
                </a:cxn>
                <a:cxn ang="0">
                  <a:pos x="T2" y="T3"/>
                </a:cxn>
                <a:cxn ang="0">
                  <a:pos x="T4" y="T5"/>
                </a:cxn>
                <a:cxn ang="0">
                  <a:pos x="T6" y="T7"/>
                </a:cxn>
                <a:cxn ang="0">
                  <a:pos x="T8" y="T9"/>
                </a:cxn>
              </a:cxnLst>
              <a:rect l="0" t="0" r="r" b="b"/>
              <a:pathLst>
                <a:path w="26" h="26">
                  <a:moveTo>
                    <a:pt x="15" y="26"/>
                  </a:moveTo>
                  <a:cubicBezTo>
                    <a:pt x="19" y="26"/>
                    <a:pt x="23" y="24"/>
                    <a:pt x="26" y="22"/>
                  </a:cubicBezTo>
                  <a:cubicBezTo>
                    <a:pt x="4" y="0"/>
                    <a:pt x="4" y="0"/>
                    <a:pt x="4" y="0"/>
                  </a:cubicBezTo>
                  <a:cubicBezTo>
                    <a:pt x="2" y="3"/>
                    <a:pt x="0" y="7"/>
                    <a:pt x="0" y="11"/>
                  </a:cubicBezTo>
                  <a:cubicBezTo>
                    <a:pt x="0" y="19"/>
                    <a:pt x="7" y="26"/>
                    <a:pt x="15" y="26"/>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0" name="Freeform 368"/>
            <p:cNvSpPr>
              <a:spLocks/>
            </p:cNvSpPr>
            <p:nvPr userDrawn="1"/>
          </p:nvSpPr>
          <p:spPr bwMode="gray">
            <a:xfrm>
              <a:off x="10235302" y="531917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1" name="Freeform 369"/>
            <p:cNvSpPr>
              <a:spLocks/>
            </p:cNvSpPr>
            <p:nvPr userDrawn="1"/>
          </p:nvSpPr>
          <p:spPr bwMode="gray">
            <a:xfrm>
              <a:off x="10235302" y="5350904"/>
              <a:ext cx="101537" cy="9520"/>
            </a:xfrm>
            <a:custGeom>
              <a:avLst/>
              <a:gdLst>
                <a:gd name="T0" fmla="*/ 2 w 34"/>
                <a:gd name="T1" fmla="*/ 3 h 3"/>
                <a:gd name="T2" fmla="*/ 33 w 34"/>
                <a:gd name="T3" fmla="*/ 3 h 3"/>
                <a:gd name="T4" fmla="*/ 34 w 34"/>
                <a:gd name="T5" fmla="*/ 1 h 3"/>
                <a:gd name="T6" fmla="*/ 33 w 34"/>
                <a:gd name="T7" fmla="*/ 0 h 3"/>
                <a:gd name="T8" fmla="*/ 2 w 34"/>
                <a:gd name="T9" fmla="*/ 0 h 3"/>
                <a:gd name="T10" fmla="*/ 0 w 34"/>
                <a:gd name="T11" fmla="*/ 1 h 3"/>
                <a:gd name="T12" fmla="*/ 2 w 3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4" h="3">
                  <a:moveTo>
                    <a:pt x="2" y="3"/>
                  </a:moveTo>
                  <a:cubicBezTo>
                    <a:pt x="33" y="3"/>
                    <a:pt x="33" y="3"/>
                    <a:pt x="33" y="3"/>
                  </a:cubicBezTo>
                  <a:cubicBezTo>
                    <a:pt x="33" y="3"/>
                    <a:pt x="34" y="2"/>
                    <a:pt x="34" y="1"/>
                  </a:cubicBezTo>
                  <a:cubicBezTo>
                    <a:pt x="34" y="0"/>
                    <a:pt x="33" y="0"/>
                    <a:pt x="33" y="0"/>
                  </a:cubicBezTo>
                  <a:cubicBezTo>
                    <a:pt x="2" y="0"/>
                    <a:pt x="2" y="0"/>
                    <a:pt x="2" y="0"/>
                  </a:cubicBezTo>
                  <a:cubicBezTo>
                    <a:pt x="1" y="0"/>
                    <a:pt x="0" y="0"/>
                    <a:pt x="0" y="1"/>
                  </a:cubicBezTo>
                  <a:cubicBezTo>
                    <a:pt x="0" y="2"/>
                    <a:pt x="1" y="3"/>
                    <a:pt x="2" y="3"/>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2" name="Freeform 370"/>
            <p:cNvSpPr>
              <a:spLocks/>
            </p:cNvSpPr>
            <p:nvPr userDrawn="1"/>
          </p:nvSpPr>
          <p:spPr bwMode="gray">
            <a:xfrm>
              <a:off x="10206744" y="5074850"/>
              <a:ext cx="196727" cy="212593"/>
            </a:xfrm>
            <a:custGeom>
              <a:avLst/>
              <a:gdLst>
                <a:gd name="T0" fmla="*/ 13 w 67"/>
                <a:gd name="T1" fmla="*/ 0 h 72"/>
                <a:gd name="T2" fmla="*/ 0 w 67"/>
                <a:gd name="T3" fmla="*/ 72 h 72"/>
                <a:gd name="T4" fmla="*/ 54 w 67"/>
                <a:gd name="T5" fmla="*/ 72 h 72"/>
                <a:gd name="T6" fmla="*/ 67 w 67"/>
                <a:gd name="T7" fmla="*/ 0 h 72"/>
                <a:gd name="T8" fmla="*/ 13 w 67"/>
                <a:gd name="T9" fmla="*/ 0 h 72"/>
              </a:gdLst>
              <a:ahLst/>
              <a:cxnLst>
                <a:cxn ang="0">
                  <a:pos x="T0" y="T1"/>
                </a:cxn>
                <a:cxn ang="0">
                  <a:pos x="T2" y="T3"/>
                </a:cxn>
                <a:cxn ang="0">
                  <a:pos x="T4" y="T5"/>
                </a:cxn>
                <a:cxn ang="0">
                  <a:pos x="T6" y="T7"/>
                </a:cxn>
                <a:cxn ang="0">
                  <a:pos x="T8" y="T9"/>
                </a:cxn>
              </a:cxnLst>
              <a:rect l="0" t="0" r="r" b="b"/>
              <a:pathLst>
                <a:path w="67" h="72">
                  <a:moveTo>
                    <a:pt x="13" y="0"/>
                  </a:moveTo>
                  <a:cubicBezTo>
                    <a:pt x="4" y="20"/>
                    <a:pt x="1" y="49"/>
                    <a:pt x="0" y="72"/>
                  </a:cubicBezTo>
                  <a:cubicBezTo>
                    <a:pt x="54" y="72"/>
                    <a:pt x="54" y="72"/>
                    <a:pt x="54" y="72"/>
                  </a:cubicBezTo>
                  <a:cubicBezTo>
                    <a:pt x="55" y="49"/>
                    <a:pt x="58" y="20"/>
                    <a:pt x="67" y="0"/>
                  </a:cubicBezTo>
                  <a:lnTo>
                    <a:pt x="13"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3" name="Freeform 371"/>
            <p:cNvSpPr>
              <a:spLocks/>
            </p:cNvSpPr>
            <p:nvPr userDrawn="1"/>
          </p:nvSpPr>
          <p:spPr bwMode="gray">
            <a:xfrm>
              <a:off x="10206744" y="5074850"/>
              <a:ext cx="161825" cy="212593"/>
            </a:xfrm>
            <a:custGeom>
              <a:avLst/>
              <a:gdLst>
                <a:gd name="T0" fmla="*/ 13 w 55"/>
                <a:gd name="T1" fmla="*/ 0 h 72"/>
                <a:gd name="T2" fmla="*/ 0 w 55"/>
                <a:gd name="T3" fmla="*/ 72 h 72"/>
                <a:gd name="T4" fmla="*/ 54 w 55"/>
                <a:gd name="T5" fmla="*/ 72 h 72"/>
                <a:gd name="T6" fmla="*/ 13 w 55"/>
                <a:gd name="T7" fmla="*/ 0 h 72"/>
              </a:gdLst>
              <a:ahLst/>
              <a:cxnLst>
                <a:cxn ang="0">
                  <a:pos x="T0" y="T1"/>
                </a:cxn>
                <a:cxn ang="0">
                  <a:pos x="T2" y="T3"/>
                </a:cxn>
                <a:cxn ang="0">
                  <a:pos x="T4" y="T5"/>
                </a:cxn>
                <a:cxn ang="0">
                  <a:pos x="T6" y="T7"/>
                </a:cxn>
              </a:cxnLst>
              <a:rect l="0" t="0" r="r" b="b"/>
              <a:pathLst>
                <a:path w="55" h="72">
                  <a:moveTo>
                    <a:pt x="13" y="0"/>
                  </a:moveTo>
                  <a:cubicBezTo>
                    <a:pt x="4" y="20"/>
                    <a:pt x="1" y="49"/>
                    <a:pt x="0" y="72"/>
                  </a:cubicBezTo>
                  <a:cubicBezTo>
                    <a:pt x="54" y="72"/>
                    <a:pt x="54" y="72"/>
                    <a:pt x="54" y="72"/>
                  </a:cubicBezTo>
                  <a:cubicBezTo>
                    <a:pt x="55" y="49"/>
                    <a:pt x="13" y="0"/>
                    <a:pt x="13" y="0"/>
                  </a:cubicBezTo>
                  <a:close/>
                </a:path>
              </a:pathLst>
            </a:custGeom>
            <a:solidFill>
              <a:srgbClr val="D7F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4" name="Freeform 372"/>
            <p:cNvSpPr>
              <a:spLocks/>
            </p:cNvSpPr>
            <p:nvPr userDrawn="1"/>
          </p:nvSpPr>
          <p:spPr bwMode="gray">
            <a:xfrm>
              <a:off x="10006845" y="4195924"/>
              <a:ext cx="19038" cy="345860"/>
            </a:xfrm>
            <a:custGeom>
              <a:avLst/>
              <a:gdLst>
                <a:gd name="T0" fmla="*/ 0 w 6"/>
                <a:gd name="T1" fmla="*/ 3 h 117"/>
                <a:gd name="T2" fmla="*/ 0 w 6"/>
                <a:gd name="T3" fmla="*/ 114 h 117"/>
                <a:gd name="T4" fmla="*/ 3 w 6"/>
                <a:gd name="T5" fmla="*/ 117 h 117"/>
                <a:gd name="T6" fmla="*/ 6 w 6"/>
                <a:gd name="T7" fmla="*/ 114 h 117"/>
                <a:gd name="T8" fmla="*/ 6 w 6"/>
                <a:gd name="T9" fmla="*/ 3 h 117"/>
                <a:gd name="T10" fmla="*/ 3 w 6"/>
                <a:gd name="T11" fmla="*/ 0 h 117"/>
                <a:gd name="T12" fmla="*/ 0 w 6"/>
                <a:gd name="T13" fmla="*/ 3 h 117"/>
              </a:gdLst>
              <a:ahLst/>
              <a:cxnLst>
                <a:cxn ang="0">
                  <a:pos x="T0" y="T1"/>
                </a:cxn>
                <a:cxn ang="0">
                  <a:pos x="T2" y="T3"/>
                </a:cxn>
                <a:cxn ang="0">
                  <a:pos x="T4" y="T5"/>
                </a:cxn>
                <a:cxn ang="0">
                  <a:pos x="T6" y="T7"/>
                </a:cxn>
                <a:cxn ang="0">
                  <a:pos x="T8" y="T9"/>
                </a:cxn>
                <a:cxn ang="0">
                  <a:pos x="T10" y="T11"/>
                </a:cxn>
                <a:cxn ang="0">
                  <a:pos x="T12" y="T13"/>
                </a:cxn>
              </a:cxnLst>
              <a:rect l="0" t="0" r="r" b="b"/>
              <a:pathLst>
                <a:path w="6" h="117">
                  <a:moveTo>
                    <a:pt x="0" y="3"/>
                  </a:moveTo>
                  <a:cubicBezTo>
                    <a:pt x="0" y="114"/>
                    <a:pt x="0" y="114"/>
                    <a:pt x="0" y="114"/>
                  </a:cubicBezTo>
                  <a:cubicBezTo>
                    <a:pt x="0" y="115"/>
                    <a:pt x="1" y="117"/>
                    <a:pt x="3" y="117"/>
                  </a:cubicBezTo>
                  <a:cubicBezTo>
                    <a:pt x="5" y="117"/>
                    <a:pt x="6" y="115"/>
                    <a:pt x="6" y="114"/>
                  </a:cubicBezTo>
                  <a:cubicBezTo>
                    <a:pt x="6" y="3"/>
                    <a:pt x="6" y="3"/>
                    <a:pt x="6" y="3"/>
                  </a:cubicBezTo>
                  <a:cubicBezTo>
                    <a:pt x="6" y="2"/>
                    <a:pt x="5" y="0"/>
                    <a:pt x="3" y="0"/>
                  </a:cubicBezTo>
                  <a:cubicBezTo>
                    <a:pt x="1" y="0"/>
                    <a:pt x="0" y="2"/>
                    <a:pt x="0"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5" name="Freeform 373"/>
            <p:cNvSpPr>
              <a:spLocks/>
            </p:cNvSpPr>
            <p:nvPr userDrawn="1"/>
          </p:nvSpPr>
          <p:spPr bwMode="gray">
            <a:xfrm>
              <a:off x="10406646" y="4595725"/>
              <a:ext cx="155479" cy="152305"/>
            </a:xfrm>
            <a:custGeom>
              <a:avLst/>
              <a:gdLst>
                <a:gd name="T0" fmla="*/ 11 w 52"/>
                <a:gd name="T1" fmla="*/ 50 h 52"/>
                <a:gd name="T2" fmla="*/ 49 w 52"/>
                <a:gd name="T3" fmla="*/ 12 h 52"/>
                <a:gd name="T4" fmla="*/ 49 w 52"/>
                <a:gd name="T5" fmla="*/ 2 h 52"/>
                <a:gd name="T6" fmla="*/ 40 w 52"/>
                <a:gd name="T7" fmla="*/ 2 h 52"/>
                <a:gd name="T8" fmla="*/ 2 w 52"/>
                <a:gd name="T9" fmla="*/ 41 h 52"/>
                <a:gd name="T10" fmla="*/ 2 w 52"/>
                <a:gd name="T11" fmla="*/ 50 h 52"/>
                <a:gd name="T12" fmla="*/ 11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11" y="50"/>
                  </a:moveTo>
                  <a:cubicBezTo>
                    <a:pt x="49" y="12"/>
                    <a:pt x="49" y="12"/>
                    <a:pt x="49" y="12"/>
                  </a:cubicBezTo>
                  <a:cubicBezTo>
                    <a:pt x="52" y="9"/>
                    <a:pt x="52" y="5"/>
                    <a:pt x="49" y="2"/>
                  </a:cubicBezTo>
                  <a:cubicBezTo>
                    <a:pt x="47" y="0"/>
                    <a:pt x="43" y="0"/>
                    <a:pt x="40" y="2"/>
                  </a:cubicBezTo>
                  <a:cubicBezTo>
                    <a:pt x="2" y="41"/>
                    <a:pt x="2" y="41"/>
                    <a:pt x="2" y="41"/>
                  </a:cubicBezTo>
                  <a:cubicBezTo>
                    <a:pt x="0" y="43"/>
                    <a:pt x="0" y="47"/>
                    <a:pt x="2" y="50"/>
                  </a:cubicBezTo>
                  <a:cubicBezTo>
                    <a:pt x="5" y="52"/>
                    <a:pt x="9" y="52"/>
                    <a:pt x="11" y="50"/>
                  </a:cubicBezTo>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6" name="Freeform 374"/>
            <p:cNvSpPr>
              <a:spLocks/>
            </p:cNvSpPr>
            <p:nvPr userDrawn="1"/>
          </p:nvSpPr>
          <p:spPr bwMode="gray">
            <a:xfrm>
              <a:off x="9990979" y="4557649"/>
              <a:ext cx="120575" cy="85673"/>
            </a:xfrm>
            <a:custGeom>
              <a:avLst/>
              <a:gdLst>
                <a:gd name="T0" fmla="*/ 30 w 41"/>
                <a:gd name="T1" fmla="*/ 17 h 30"/>
                <a:gd name="T2" fmla="*/ 17 w 41"/>
                <a:gd name="T3" fmla="*/ 4 h 30"/>
                <a:gd name="T4" fmla="*/ 18 w 41"/>
                <a:gd name="T5" fmla="*/ 0 h 30"/>
                <a:gd name="T6" fmla="*/ 2 w 41"/>
                <a:gd name="T7" fmla="*/ 0 h 30"/>
                <a:gd name="T8" fmla="*/ 0 w 41"/>
                <a:gd name="T9" fmla="*/ 9 h 30"/>
                <a:gd name="T10" fmla="*/ 20 w 41"/>
                <a:gd name="T11" fmla="*/ 30 h 30"/>
                <a:gd name="T12" fmla="*/ 41 w 41"/>
                <a:gd name="T13" fmla="*/ 11 h 30"/>
                <a:gd name="T14" fmla="*/ 30 w 41"/>
                <a:gd name="T15" fmla="*/ 17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0">
                  <a:moveTo>
                    <a:pt x="30" y="17"/>
                  </a:moveTo>
                  <a:cubicBezTo>
                    <a:pt x="23" y="17"/>
                    <a:pt x="17" y="11"/>
                    <a:pt x="17" y="4"/>
                  </a:cubicBezTo>
                  <a:cubicBezTo>
                    <a:pt x="17" y="2"/>
                    <a:pt x="17" y="1"/>
                    <a:pt x="18" y="0"/>
                  </a:cubicBezTo>
                  <a:cubicBezTo>
                    <a:pt x="2" y="0"/>
                    <a:pt x="2" y="0"/>
                    <a:pt x="2" y="0"/>
                  </a:cubicBezTo>
                  <a:cubicBezTo>
                    <a:pt x="0" y="2"/>
                    <a:pt x="0" y="6"/>
                    <a:pt x="0" y="9"/>
                  </a:cubicBezTo>
                  <a:cubicBezTo>
                    <a:pt x="0" y="21"/>
                    <a:pt x="9" y="30"/>
                    <a:pt x="20" y="30"/>
                  </a:cubicBezTo>
                  <a:cubicBezTo>
                    <a:pt x="31" y="30"/>
                    <a:pt x="40" y="21"/>
                    <a:pt x="41" y="11"/>
                  </a:cubicBezTo>
                  <a:cubicBezTo>
                    <a:pt x="39" y="14"/>
                    <a:pt x="34" y="17"/>
                    <a:pt x="30" y="17"/>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7" name="Oval 375"/>
            <p:cNvSpPr>
              <a:spLocks noChangeArrowheads="1"/>
            </p:cNvSpPr>
            <p:nvPr userDrawn="1"/>
          </p:nvSpPr>
          <p:spPr bwMode="gray">
            <a:xfrm>
              <a:off x="9984633" y="4503706"/>
              <a:ext cx="63460" cy="63460"/>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8" name="Oval 376"/>
            <p:cNvSpPr>
              <a:spLocks noChangeArrowheads="1"/>
            </p:cNvSpPr>
            <p:nvPr userDrawn="1"/>
          </p:nvSpPr>
          <p:spPr bwMode="gray">
            <a:xfrm>
              <a:off x="10000499" y="4522744"/>
              <a:ext cx="31730" cy="2855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79" name="Rectangle 377"/>
            <p:cNvSpPr>
              <a:spLocks noChangeArrowheads="1"/>
            </p:cNvSpPr>
            <p:nvPr userDrawn="1"/>
          </p:nvSpPr>
          <p:spPr bwMode="gray">
            <a:xfrm>
              <a:off x="9384933" y="4319671"/>
              <a:ext cx="174517" cy="44422"/>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0" name="Rectangle 378"/>
            <p:cNvSpPr>
              <a:spLocks noChangeArrowheads="1"/>
            </p:cNvSpPr>
            <p:nvPr userDrawn="1"/>
          </p:nvSpPr>
          <p:spPr bwMode="gray">
            <a:xfrm>
              <a:off x="9384933" y="4364093"/>
              <a:ext cx="174517" cy="358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1" name="Freeform 379"/>
            <p:cNvSpPr>
              <a:spLocks/>
            </p:cNvSpPr>
            <p:nvPr userDrawn="1"/>
          </p:nvSpPr>
          <p:spPr bwMode="gray">
            <a:xfrm>
              <a:off x="9559448" y="4722646"/>
              <a:ext cx="545760" cy="241150"/>
            </a:xfrm>
            <a:custGeom>
              <a:avLst/>
              <a:gdLst>
                <a:gd name="T0" fmla="*/ 103 w 185"/>
                <a:gd name="T1" fmla="*/ 82 h 82"/>
                <a:gd name="T2" fmla="*/ 0 w 185"/>
                <a:gd name="T3" fmla="*/ 82 h 82"/>
                <a:gd name="T4" fmla="*/ 0 w 185"/>
                <a:gd name="T5" fmla="*/ 0 h 82"/>
                <a:gd name="T6" fmla="*/ 185 w 185"/>
                <a:gd name="T7" fmla="*/ 0 h 82"/>
                <a:gd name="T8" fmla="*/ 103 w 185"/>
                <a:gd name="T9" fmla="*/ 82 h 82"/>
              </a:gdLst>
              <a:ahLst/>
              <a:cxnLst>
                <a:cxn ang="0">
                  <a:pos x="T0" y="T1"/>
                </a:cxn>
                <a:cxn ang="0">
                  <a:pos x="T2" y="T3"/>
                </a:cxn>
                <a:cxn ang="0">
                  <a:pos x="T4" y="T5"/>
                </a:cxn>
                <a:cxn ang="0">
                  <a:pos x="T6" y="T7"/>
                </a:cxn>
                <a:cxn ang="0">
                  <a:pos x="T8" y="T9"/>
                </a:cxn>
              </a:cxnLst>
              <a:rect l="0" t="0" r="r" b="b"/>
              <a:pathLst>
                <a:path w="185" h="82">
                  <a:moveTo>
                    <a:pt x="103" y="82"/>
                  </a:moveTo>
                  <a:cubicBezTo>
                    <a:pt x="0" y="82"/>
                    <a:pt x="0" y="82"/>
                    <a:pt x="0" y="82"/>
                  </a:cubicBezTo>
                  <a:cubicBezTo>
                    <a:pt x="0" y="0"/>
                    <a:pt x="0" y="0"/>
                    <a:pt x="0" y="0"/>
                  </a:cubicBezTo>
                  <a:cubicBezTo>
                    <a:pt x="185" y="0"/>
                    <a:pt x="185" y="0"/>
                    <a:pt x="185" y="0"/>
                  </a:cubicBezTo>
                  <a:cubicBezTo>
                    <a:pt x="185" y="45"/>
                    <a:pt x="148" y="82"/>
                    <a:pt x="103" y="82"/>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2" name="Freeform 380"/>
            <p:cNvSpPr>
              <a:spLocks/>
            </p:cNvSpPr>
            <p:nvPr userDrawn="1"/>
          </p:nvSpPr>
          <p:spPr bwMode="gray">
            <a:xfrm>
              <a:off x="8528217" y="4947929"/>
              <a:ext cx="1418342" cy="241150"/>
            </a:xfrm>
            <a:custGeom>
              <a:avLst/>
              <a:gdLst>
                <a:gd name="T0" fmla="*/ 397 w 479"/>
                <a:gd name="T1" fmla="*/ 82 h 82"/>
                <a:gd name="T2" fmla="*/ 479 w 479"/>
                <a:gd name="T3" fmla="*/ 0 h 82"/>
                <a:gd name="T4" fmla="*/ 0 w 479"/>
                <a:gd name="T5" fmla="*/ 0 h 82"/>
                <a:gd name="T6" fmla="*/ 138 w 479"/>
                <a:gd name="T7" fmla="*/ 82 h 82"/>
                <a:gd name="T8" fmla="*/ 397 w 479"/>
                <a:gd name="T9" fmla="*/ 82 h 82"/>
              </a:gdLst>
              <a:ahLst/>
              <a:cxnLst>
                <a:cxn ang="0">
                  <a:pos x="T0" y="T1"/>
                </a:cxn>
                <a:cxn ang="0">
                  <a:pos x="T2" y="T3"/>
                </a:cxn>
                <a:cxn ang="0">
                  <a:pos x="T4" y="T5"/>
                </a:cxn>
                <a:cxn ang="0">
                  <a:pos x="T6" y="T7"/>
                </a:cxn>
                <a:cxn ang="0">
                  <a:pos x="T8" y="T9"/>
                </a:cxn>
              </a:cxnLst>
              <a:rect l="0" t="0" r="r" b="b"/>
              <a:pathLst>
                <a:path w="479" h="82">
                  <a:moveTo>
                    <a:pt x="397" y="82"/>
                  </a:moveTo>
                  <a:cubicBezTo>
                    <a:pt x="443" y="82"/>
                    <a:pt x="479" y="45"/>
                    <a:pt x="479" y="0"/>
                  </a:cubicBezTo>
                  <a:cubicBezTo>
                    <a:pt x="0" y="0"/>
                    <a:pt x="0" y="0"/>
                    <a:pt x="0" y="0"/>
                  </a:cubicBezTo>
                  <a:cubicBezTo>
                    <a:pt x="138" y="82"/>
                    <a:pt x="138" y="82"/>
                    <a:pt x="138" y="82"/>
                  </a:cubicBezTo>
                  <a:lnTo>
                    <a:pt x="397" y="82"/>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3" name="Rectangle 381"/>
            <p:cNvSpPr>
              <a:spLocks noChangeArrowheads="1"/>
            </p:cNvSpPr>
            <p:nvPr userDrawn="1"/>
          </p:nvSpPr>
          <p:spPr bwMode="gray">
            <a:xfrm>
              <a:off x="8528217" y="4893989"/>
              <a:ext cx="1418342" cy="53942"/>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4" name="Oval 382"/>
            <p:cNvSpPr>
              <a:spLocks noChangeArrowheads="1"/>
            </p:cNvSpPr>
            <p:nvPr userDrawn="1"/>
          </p:nvSpPr>
          <p:spPr bwMode="gray">
            <a:xfrm>
              <a:off x="8972440" y="5027256"/>
              <a:ext cx="60288"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5" name="Oval 383"/>
            <p:cNvSpPr>
              <a:spLocks noChangeArrowheads="1"/>
            </p:cNvSpPr>
            <p:nvPr userDrawn="1"/>
          </p:nvSpPr>
          <p:spPr bwMode="gray">
            <a:xfrm>
              <a:off x="9086668" y="5027256"/>
              <a:ext cx="66634"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6" name="Oval 384"/>
            <p:cNvSpPr>
              <a:spLocks noChangeArrowheads="1"/>
            </p:cNvSpPr>
            <p:nvPr userDrawn="1"/>
          </p:nvSpPr>
          <p:spPr bwMode="gray">
            <a:xfrm>
              <a:off x="9204069" y="5027256"/>
              <a:ext cx="63460" cy="63460"/>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7" name="Rectangle 385"/>
            <p:cNvSpPr>
              <a:spLocks noChangeArrowheads="1"/>
            </p:cNvSpPr>
            <p:nvPr userDrawn="1"/>
          </p:nvSpPr>
          <p:spPr bwMode="gray">
            <a:xfrm>
              <a:off x="9035900" y="4722646"/>
              <a:ext cx="174517" cy="17134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8" name="Rectangle 386"/>
            <p:cNvSpPr>
              <a:spLocks noChangeArrowheads="1"/>
            </p:cNvSpPr>
            <p:nvPr userDrawn="1"/>
          </p:nvSpPr>
          <p:spPr bwMode="gray">
            <a:xfrm>
              <a:off x="8864557" y="4722646"/>
              <a:ext cx="171343" cy="171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89" name="Rectangle 387"/>
            <p:cNvSpPr>
              <a:spLocks noChangeArrowheads="1"/>
            </p:cNvSpPr>
            <p:nvPr userDrawn="1"/>
          </p:nvSpPr>
          <p:spPr bwMode="gray">
            <a:xfrm>
              <a:off x="8864557" y="4551303"/>
              <a:ext cx="171343" cy="17134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0" name="Rectangle 388"/>
            <p:cNvSpPr>
              <a:spLocks noChangeArrowheads="1"/>
            </p:cNvSpPr>
            <p:nvPr userDrawn="1"/>
          </p:nvSpPr>
          <p:spPr bwMode="gray">
            <a:xfrm>
              <a:off x="9210415" y="4722646"/>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1" name="Rectangle 389"/>
            <p:cNvSpPr>
              <a:spLocks noChangeArrowheads="1"/>
            </p:cNvSpPr>
            <p:nvPr userDrawn="1"/>
          </p:nvSpPr>
          <p:spPr bwMode="gray">
            <a:xfrm>
              <a:off x="9384933" y="4722646"/>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2" name="Rectangle 390"/>
            <p:cNvSpPr>
              <a:spLocks noChangeArrowheads="1"/>
            </p:cNvSpPr>
            <p:nvPr userDrawn="1"/>
          </p:nvSpPr>
          <p:spPr bwMode="gray">
            <a:xfrm>
              <a:off x="9035900" y="4551303"/>
              <a:ext cx="174517" cy="171343"/>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3" name="Rectangle 391"/>
            <p:cNvSpPr>
              <a:spLocks noChangeArrowheads="1"/>
            </p:cNvSpPr>
            <p:nvPr userDrawn="1"/>
          </p:nvSpPr>
          <p:spPr bwMode="gray">
            <a:xfrm>
              <a:off x="9210415" y="4551303"/>
              <a:ext cx="174517" cy="171343"/>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4" name="Rectangle 392"/>
            <p:cNvSpPr>
              <a:spLocks noChangeArrowheads="1"/>
            </p:cNvSpPr>
            <p:nvPr userDrawn="1"/>
          </p:nvSpPr>
          <p:spPr bwMode="gray">
            <a:xfrm>
              <a:off x="9442047" y="4424382"/>
              <a:ext cx="41250" cy="241150"/>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5" name="Freeform 393"/>
            <p:cNvSpPr>
              <a:spLocks/>
            </p:cNvSpPr>
            <p:nvPr userDrawn="1"/>
          </p:nvSpPr>
          <p:spPr bwMode="gray">
            <a:xfrm>
              <a:off x="8908979" y="5138310"/>
              <a:ext cx="917004" cy="53942"/>
            </a:xfrm>
            <a:custGeom>
              <a:avLst/>
              <a:gdLst>
                <a:gd name="T0" fmla="*/ 306 w 310"/>
                <a:gd name="T1" fmla="*/ 0 h 18"/>
                <a:gd name="T2" fmla="*/ 273 w 310"/>
                <a:gd name="T3" fmla="*/ 0 h 18"/>
                <a:gd name="T4" fmla="*/ 240 w 310"/>
                <a:gd name="T5" fmla="*/ 0 h 18"/>
                <a:gd name="T6" fmla="*/ 240 w 310"/>
                <a:gd name="T7" fmla="*/ 0 h 18"/>
                <a:gd name="T8" fmla="*/ 206 w 310"/>
                <a:gd name="T9" fmla="*/ 0 h 18"/>
                <a:gd name="T10" fmla="*/ 206 w 310"/>
                <a:gd name="T11" fmla="*/ 0 h 18"/>
                <a:gd name="T12" fmla="*/ 173 w 310"/>
                <a:gd name="T13" fmla="*/ 0 h 18"/>
                <a:gd name="T14" fmla="*/ 173 w 310"/>
                <a:gd name="T15" fmla="*/ 0 h 18"/>
                <a:gd name="T16" fmla="*/ 173 w 310"/>
                <a:gd name="T17" fmla="*/ 0 h 18"/>
                <a:gd name="T18" fmla="*/ 140 w 310"/>
                <a:gd name="T19" fmla="*/ 0 h 18"/>
                <a:gd name="T20" fmla="*/ 140 w 310"/>
                <a:gd name="T21" fmla="*/ 0 h 18"/>
                <a:gd name="T22" fmla="*/ 140 w 310"/>
                <a:gd name="T23" fmla="*/ 0 h 18"/>
                <a:gd name="T24" fmla="*/ 140 w 310"/>
                <a:gd name="T25" fmla="*/ 0 h 18"/>
                <a:gd name="T26" fmla="*/ 140 w 310"/>
                <a:gd name="T27" fmla="*/ 0 h 18"/>
                <a:gd name="T28" fmla="*/ 140 w 310"/>
                <a:gd name="T29" fmla="*/ 0 h 18"/>
                <a:gd name="T30" fmla="*/ 107 w 310"/>
                <a:gd name="T31" fmla="*/ 0 h 18"/>
                <a:gd name="T32" fmla="*/ 107 w 310"/>
                <a:gd name="T33" fmla="*/ 0 h 18"/>
                <a:gd name="T34" fmla="*/ 107 w 310"/>
                <a:gd name="T35" fmla="*/ 0 h 18"/>
                <a:gd name="T36" fmla="*/ 107 w 310"/>
                <a:gd name="T37" fmla="*/ 0 h 18"/>
                <a:gd name="T38" fmla="*/ 107 w 310"/>
                <a:gd name="T39" fmla="*/ 0 h 18"/>
                <a:gd name="T40" fmla="*/ 74 w 310"/>
                <a:gd name="T41" fmla="*/ 0 h 18"/>
                <a:gd name="T42" fmla="*/ 74 w 310"/>
                <a:gd name="T43" fmla="*/ 0 h 18"/>
                <a:gd name="T44" fmla="*/ 74 w 310"/>
                <a:gd name="T45" fmla="*/ 0 h 18"/>
                <a:gd name="T46" fmla="*/ 74 w 310"/>
                <a:gd name="T47" fmla="*/ 0 h 18"/>
                <a:gd name="T48" fmla="*/ 74 w 310"/>
                <a:gd name="T49" fmla="*/ 0 h 18"/>
                <a:gd name="T50" fmla="*/ 41 w 310"/>
                <a:gd name="T51" fmla="*/ 0 h 18"/>
                <a:gd name="T52" fmla="*/ 41 w 310"/>
                <a:gd name="T53" fmla="*/ 0 h 18"/>
                <a:gd name="T54" fmla="*/ 41 w 310"/>
                <a:gd name="T55" fmla="*/ 0 h 18"/>
                <a:gd name="T56" fmla="*/ 41 w 310"/>
                <a:gd name="T57" fmla="*/ 0 h 18"/>
                <a:gd name="T58" fmla="*/ 41 w 310"/>
                <a:gd name="T59" fmla="*/ 0 h 18"/>
                <a:gd name="T60" fmla="*/ 22 w 310"/>
                <a:gd name="T61" fmla="*/ 12 h 18"/>
                <a:gd name="T62" fmla="*/ 8 w 310"/>
                <a:gd name="T63" fmla="*/ 0 h 18"/>
                <a:gd name="T64" fmla="*/ 0 w 310"/>
                <a:gd name="T65" fmla="*/ 10 h 18"/>
                <a:gd name="T66" fmla="*/ 9 w 310"/>
                <a:gd name="T67" fmla="*/ 18 h 18"/>
                <a:gd name="T68" fmla="*/ 25 w 310"/>
                <a:gd name="T69" fmla="*/ 18 h 18"/>
                <a:gd name="T70" fmla="*/ 202 w 310"/>
                <a:gd name="T71" fmla="*/ 18 h 18"/>
                <a:gd name="T72" fmla="*/ 268 w 310"/>
                <a:gd name="T73" fmla="*/ 18 h 18"/>
                <a:gd name="T74" fmla="*/ 310 w 310"/>
                <a:gd name="T75" fmla="*/ 7 h 18"/>
                <a:gd name="T76" fmla="*/ 306 w 310"/>
                <a:gd name="T7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 h="18">
                  <a:moveTo>
                    <a:pt x="306" y="0"/>
                  </a:moveTo>
                  <a:cubicBezTo>
                    <a:pt x="301" y="16"/>
                    <a:pt x="278" y="16"/>
                    <a:pt x="273" y="0"/>
                  </a:cubicBezTo>
                  <a:cubicBezTo>
                    <a:pt x="268" y="14"/>
                    <a:pt x="241" y="18"/>
                    <a:pt x="240" y="0"/>
                  </a:cubicBezTo>
                  <a:cubicBezTo>
                    <a:pt x="240" y="0"/>
                    <a:pt x="240" y="0"/>
                    <a:pt x="240" y="0"/>
                  </a:cubicBezTo>
                  <a:cubicBezTo>
                    <a:pt x="235" y="16"/>
                    <a:pt x="211" y="16"/>
                    <a:pt x="206" y="0"/>
                  </a:cubicBezTo>
                  <a:cubicBezTo>
                    <a:pt x="206" y="0"/>
                    <a:pt x="206" y="0"/>
                    <a:pt x="206" y="0"/>
                  </a:cubicBezTo>
                  <a:cubicBezTo>
                    <a:pt x="202" y="16"/>
                    <a:pt x="178" y="16"/>
                    <a:pt x="173" y="0"/>
                  </a:cubicBezTo>
                  <a:cubicBezTo>
                    <a:pt x="173" y="0"/>
                    <a:pt x="173" y="0"/>
                    <a:pt x="173" y="0"/>
                  </a:cubicBezTo>
                  <a:cubicBezTo>
                    <a:pt x="173" y="0"/>
                    <a:pt x="173" y="0"/>
                    <a:pt x="173" y="0"/>
                  </a:cubicBezTo>
                  <a:cubicBezTo>
                    <a:pt x="168" y="16"/>
                    <a:pt x="145" y="16"/>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5" y="16"/>
                    <a:pt x="112" y="16"/>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2" y="15"/>
                    <a:pt x="79" y="16"/>
                    <a:pt x="74" y="0"/>
                  </a:cubicBezTo>
                  <a:cubicBezTo>
                    <a:pt x="74" y="0"/>
                    <a:pt x="74" y="0"/>
                    <a:pt x="74" y="0"/>
                  </a:cubicBezTo>
                  <a:cubicBezTo>
                    <a:pt x="74" y="0"/>
                    <a:pt x="74" y="0"/>
                    <a:pt x="74" y="0"/>
                  </a:cubicBezTo>
                  <a:cubicBezTo>
                    <a:pt x="74" y="0"/>
                    <a:pt x="74" y="0"/>
                    <a:pt x="74" y="0"/>
                  </a:cubicBezTo>
                  <a:cubicBezTo>
                    <a:pt x="74" y="0"/>
                    <a:pt x="74" y="0"/>
                    <a:pt x="74" y="0"/>
                  </a:cubicBezTo>
                  <a:cubicBezTo>
                    <a:pt x="69" y="16"/>
                    <a:pt x="46" y="16"/>
                    <a:pt x="41" y="0"/>
                  </a:cubicBezTo>
                  <a:cubicBezTo>
                    <a:pt x="41" y="0"/>
                    <a:pt x="41" y="0"/>
                    <a:pt x="41" y="0"/>
                  </a:cubicBezTo>
                  <a:cubicBezTo>
                    <a:pt x="41" y="0"/>
                    <a:pt x="41" y="0"/>
                    <a:pt x="41" y="0"/>
                  </a:cubicBezTo>
                  <a:cubicBezTo>
                    <a:pt x="41" y="0"/>
                    <a:pt x="41" y="0"/>
                    <a:pt x="41" y="0"/>
                  </a:cubicBezTo>
                  <a:cubicBezTo>
                    <a:pt x="41" y="0"/>
                    <a:pt x="41" y="0"/>
                    <a:pt x="41" y="0"/>
                  </a:cubicBezTo>
                  <a:cubicBezTo>
                    <a:pt x="39" y="8"/>
                    <a:pt x="30" y="13"/>
                    <a:pt x="22" y="12"/>
                  </a:cubicBezTo>
                  <a:cubicBezTo>
                    <a:pt x="15" y="11"/>
                    <a:pt x="10" y="6"/>
                    <a:pt x="8" y="0"/>
                  </a:cubicBezTo>
                  <a:cubicBezTo>
                    <a:pt x="7" y="4"/>
                    <a:pt x="4" y="8"/>
                    <a:pt x="0" y="10"/>
                  </a:cubicBezTo>
                  <a:cubicBezTo>
                    <a:pt x="9" y="18"/>
                    <a:pt x="9" y="18"/>
                    <a:pt x="9" y="18"/>
                  </a:cubicBezTo>
                  <a:cubicBezTo>
                    <a:pt x="25" y="18"/>
                    <a:pt x="25" y="18"/>
                    <a:pt x="25" y="18"/>
                  </a:cubicBezTo>
                  <a:cubicBezTo>
                    <a:pt x="202" y="18"/>
                    <a:pt x="202" y="18"/>
                    <a:pt x="202" y="18"/>
                  </a:cubicBezTo>
                  <a:cubicBezTo>
                    <a:pt x="268" y="18"/>
                    <a:pt x="268" y="18"/>
                    <a:pt x="268" y="18"/>
                  </a:cubicBezTo>
                  <a:cubicBezTo>
                    <a:pt x="283" y="18"/>
                    <a:pt x="297" y="14"/>
                    <a:pt x="310" y="7"/>
                  </a:cubicBezTo>
                  <a:cubicBezTo>
                    <a:pt x="308" y="5"/>
                    <a:pt x="307" y="3"/>
                    <a:pt x="306" y="0"/>
                  </a:cubicBezTo>
                  <a:close/>
                </a:path>
              </a:pathLst>
            </a:custGeom>
            <a:solidFill>
              <a:srgbClr val="0D52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6" name="Freeform 394"/>
            <p:cNvSpPr>
              <a:spLocks/>
            </p:cNvSpPr>
            <p:nvPr userDrawn="1"/>
          </p:nvSpPr>
          <p:spPr bwMode="gray">
            <a:xfrm>
              <a:off x="10841348" y="2904503"/>
              <a:ext cx="79327" cy="276054"/>
            </a:xfrm>
            <a:custGeom>
              <a:avLst/>
              <a:gdLst>
                <a:gd name="T0" fmla="*/ 25 w 25"/>
                <a:gd name="T1" fmla="*/ 87 h 87"/>
                <a:gd name="T2" fmla="*/ 0 w 25"/>
                <a:gd name="T3" fmla="*/ 87 h 87"/>
                <a:gd name="T4" fmla="*/ 12 w 25"/>
                <a:gd name="T5" fmla="*/ 0 h 87"/>
                <a:gd name="T6" fmla="*/ 25 w 25"/>
                <a:gd name="T7" fmla="*/ 87 h 87"/>
              </a:gdLst>
              <a:ahLst/>
              <a:cxnLst>
                <a:cxn ang="0">
                  <a:pos x="T0" y="T1"/>
                </a:cxn>
                <a:cxn ang="0">
                  <a:pos x="T2" y="T3"/>
                </a:cxn>
                <a:cxn ang="0">
                  <a:pos x="T4" y="T5"/>
                </a:cxn>
                <a:cxn ang="0">
                  <a:pos x="T6" y="T7"/>
                </a:cxn>
              </a:cxnLst>
              <a:rect l="0" t="0" r="r" b="b"/>
              <a:pathLst>
                <a:path w="25" h="87">
                  <a:moveTo>
                    <a:pt x="25" y="87"/>
                  </a:moveTo>
                  <a:lnTo>
                    <a:pt x="0" y="87"/>
                  </a:lnTo>
                  <a:lnTo>
                    <a:pt x="12" y="0"/>
                  </a:lnTo>
                  <a:lnTo>
                    <a:pt x="25" y="87"/>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7" name="Freeform 395"/>
            <p:cNvSpPr>
              <a:spLocks/>
            </p:cNvSpPr>
            <p:nvPr userDrawn="1"/>
          </p:nvSpPr>
          <p:spPr bwMode="gray">
            <a:xfrm>
              <a:off x="10742986" y="3263056"/>
              <a:ext cx="276054" cy="774217"/>
            </a:xfrm>
            <a:custGeom>
              <a:avLst/>
              <a:gdLst>
                <a:gd name="T0" fmla="*/ 90 w 94"/>
                <a:gd name="T1" fmla="*/ 0 h 263"/>
                <a:gd name="T2" fmla="*/ 82 w 94"/>
                <a:gd name="T3" fmla="*/ 0 h 263"/>
                <a:gd name="T4" fmla="*/ 11 w 94"/>
                <a:gd name="T5" fmla="*/ 0 h 263"/>
                <a:gd name="T6" fmla="*/ 4 w 94"/>
                <a:gd name="T7" fmla="*/ 0 h 263"/>
                <a:gd name="T8" fmla="*/ 0 w 94"/>
                <a:gd name="T9" fmla="*/ 4 h 263"/>
                <a:gd name="T10" fmla="*/ 0 w 94"/>
                <a:gd name="T11" fmla="*/ 263 h 263"/>
                <a:gd name="T12" fmla="*/ 11 w 94"/>
                <a:gd name="T13" fmla="*/ 263 h 263"/>
                <a:gd name="T14" fmla="*/ 82 w 94"/>
                <a:gd name="T15" fmla="*/ 263 h 263"/>
                <a:gd name="T16" fmla="*/ 94 w 94"/>
                <a:gd name="T17" fmla="*/ 263 h 263"/>
                <a:gd name="T18" fmla="*/ 94 w 94"/>
                <a:gd name="T19" fmla="*/ 4 h 263"/>
                <a:gd name="T20" fmla="*/ 90 w 94"/>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263">
                  <a:moveTo>
                    <a:pt x="90" y="0"/>
                  </a:moveTo>
                  <a:cubicBezTo>
                    <a:pt x="82" y="0"/>
                    <a:pt x="82" y="0"/>
                    <a:pt x="82" y="0"/>
                  </a:cubicBezTo>
                  <a:cubicBezTo>
                    <a:pt x="11" y="0"/>
                    <a:pt x="11" y="0"/>
                    <a:pt x="11" y="0"/>
                  </a:cubicBezTo>
                  <a:cubicBezTo>
                    <a:pt x="4" y="0"/>
                    <a:pt x="4" y="0"/>
                    <a:pt x="4" y="0"/>
                  </a:cubicBezTo>
                  <a:cubicBezTo>
                    <a:pt x="2" y="0"/>
                    <a:pt x="0" y="2"/>
                    <a:pt x="0" y="4"/>
                  </a:cubicBezTo>
                  <a:cubicBezTo>
                    <a:pt x="0" y="263"/>
                    <a:pt x="0" y="263"/>
                    <a:pt x="0" y="263"/>
                  </a:cubicBezTo>
                  <a:cubicBezTo>
                    <a:pt x="11" y="263"/>
                    <a:pt x="11" y="263"/>
                    <a:pt x="11" y="263"/>
                  </a:cubicBezTo>
                  <a:cubicBezTo>
                    <a:pt x="82" y="263"/>
                    <a:pt x="82" y="263"/>
                    <a:pt x="82" y="263"/>
                  </a:cubicBezTo>
                  <a:cubicBezTo>
                    <a:pt x="94" y="263"/>
                    <a:pt x="94" y="263"/>
                    <a:pt x="94" y="263"/>
                  </a:cubicBezTo>
                  <a:cubicBezTo>
                    <a:pt x="94" y="4"/>
                    <a:pt x="94" y="4"/>
                    <a:pt x="94" y="4"/>
                  </a:cubicBezTo>
                  <a:cubicBezTo>
                    <a:pt x="94" y="2"/>
                    <a:pt x="92" y="0"/>
                    <a:pt x="9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8" name="Freeform 396"/>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499" name="Freeform 397"/>
            <p:cNvSpPr>
              <a:spLocks/>
            </p:cNvSpPr>
            <p:nvPr userDrawn="1"/>
          </p:nvSpPr>
          <p:spPr bwMode="gray">
            <a:xfrm>
              <a:off x="10796926" y="3180557"/>
              <a:ext cx="168171" cy="82499"/>
            </a:xfrm>
            <a:custGeom>
              <a:avLst/>
              <a:gdLst>
                <a:gd name="T0" fmla="*/ 56 w 56"/>
                <a:gd name="T1" fmla="*/ 28 h 28"/>
                <a:gd name="T2" fmla="*/ 56 w 56"/>
                <a:gd name="T3" fmla="*/ 4 h 28"/>
                <a:gd name="T4" fmla="*/ 52 w 56"/>
                <a:gd name="T5" fmla="*/ 0 h 28"/>
                <a:gd name="T6" fmla="*/ 44 w 56"/>
                <a:gd name="T7" fmla="*/ 0 h 28"/>
                <a:gd name="T8" fmla="*/ 11 w 56"/>
                <a:gd name="T9" fmla="*/ 0 h 28"/>
                <a:gd name="T10" fmla="*/ 4 w 56"/>
                <a:gd name="T11" fmla="*/ 0 h 28"/>
                <a:gd name="T12" fmla="*/ 0 w 56"/>
                <a:gd name="T13" fmla="*/ 4 h 28"/>
                <a:gd name="T14" fmla="*/ 0 w 56"/>
                <a:gd name="T15" fmla="*/ 28 h 28"/>
                <a:gd name="T16" fmla="*/ 56 w 5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8">
                  <a:moveTo>
                    <a:pt x="56" y="28"/>
                  </a:moveTo>
                  <a:cubicBezTo>
                    <a:pt x="56" y="4"/>
                    <a:pt x="56" y="4"/>
                    <a:pt x="56" y="4"/>
                  </a:cubicBezTo>
                  <a:cubicBezTo>
                    <a:pt x="56" y="2"/>
                    <a:pt x="54" y="0"/>
                    <a:pt x="52" y="0"/>
                  </a:cubicBezTo>
                  <a:cubicBezTo>
                    <a:pt x="44" y="0"/>
                    <a:pt x="44" y="0"/>
                    <a:pt x="44" y="0"/>
                  </a:cubicBezTo>
                  <a:cubicBezTo>
                    <a:pt x="11" y="0"/>
                    <a:pt x="11" y="0"/>
                    <a:pt x="11" y="0"/>
                  </a:cubicBezTo>
                  <a:cubicBezTo>
                    <a:pt x="4" y="0"/>
                    <a:pt x="4" y="0"/>
                    <a:pt x="4" y="0"/>
                  </a:cubicBezTo>
                  <a:cubicBezTo>
                    <a:pt x="2" y="0"/>
                    <a:pt x="0" y="2"/>
                    <a:pt x="0" y="4"/>
                  </a:cubicBezTo>
                  <a:cubicBezTo>
                    <a:pt x="0" y="28"/>
                    <a:pt x="0" y="28"/>
                    <a:pt x="0" y="28"/>
                  </a:cubicBezTo>
                  <a:lnTo>
                    <a:pt x="56" y="2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0" name="Rectangle 398"/>
            <p:cNvSpPr>
              <a:spLocks noChangeArrowheads="1"/>
            </p:cNvSpPr>
            <p:nvPr userDrawn="1"/>
          </p:nvSpPr>
          <p:spPr bwMode="gray">
            <a:xfrm>
              <a:off x="10781062" y="3316996"/>
              <a:ext cx="12692"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1" name="Rectangle 399"/>
            <p:cNvSpPr>
              <a:spLocks noChangeArrowheads="1"/>
            </p:cNvSpPr>
            <p:nvPr userDrawn="1"/>
          </p:nvSpPr>
          <p:spPr bwMode="gray">
            <a:xfrm>
              <a:off x="10809618"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2" name="Rectangle 400"/>
            <p:cNvSpPr>
              <a:spLocks noChangeArrowheads="1"/>
            </p:cNvSpPr>
            <p:nvPr userDrawn="1"/>
          </p:nvSpPr>
          <p:spPr bwMode="gray">
            <a:xfrm>
              <a:off x="10841348"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3" name="Rectangle 401"/>
            <p:cNvSpPr>
              <a:spLocks noChangeArrowheads="1"/>
            </p:cNvSpPr>
            <p:nvPr userDrawn="1"/>
          </p:nvSpPr>
          <p:spPr bwMode="gray">
            <a:xfrm>
              <a:off x="10873079"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4" name="Rectangle 402"/>
            <p:cNvSpPr>
              <a:spLocks noChangeArrowheads="1"/>
            </p:cNvSpPr>
            <p:nvPr userDrawn="1"/>
          </p:nvSpPr>
          <p:spPr bwMode="gray">
            <a:xfrm>
              <a:off x="1090163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5" name="Rectangle 403"/>
            <p:cNvSpPr>
              <a:spLocks noChangeArrowheads="1"/>
            </p:cNvSpPr>
            <p:nvPr userDrawn="1"/>
          </p:nvSpPr>
          <p:spPr bwMode="gray">
            <a:xfrm>
              <a:off x="10933367" y="3316996"/>
              <a:ext cx="19038"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6" name="Rectangle 404"/>
            <p:cNvSpPr>
              <a:spLocks noChangeArrowheads="1"/>
            </p:cNvSpPr>
            <p:nvPr userDrawn="1"/>
          </p:nvSpPr>
          <p:spPr bwMode="gray">
            <a:xfrm>
              <a:off x="10965097" y="3316996"/>
              <a:ext cx="15866" cy="669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7" name="Freeform 405"/>
            <p:cNvSpPr>
              <a:spLocks noEditPoints="1"/>
            </p:cNvSpPr>
            <p:nvPr userDrawn="1"/>
          </p:nvSpPr>
          <p:spPr bwMode="gray">
            <a:xfrm>
              <a:off x="10409818" y="3256710"/>
              <a:ext cx="336340" cy="777391"/>
            </a:xfrm>
            <a:custGeom>
              <a:avLst/>
              <a:gdLst>
                <a:gd name="T0" fmla="*/ 96 w 106"/>
                <a:gd name="T1" fmla="*/ 38 h 245"/>
                <a:gd name="T2" fmla="*/ 54 w 106"/>
                <a:gd name="T3" fmla="*/ 14 h 245"/>
                <a:gd name="T4" fmla="*/ 50 w 106"/>
                <a:gd name="T5" fmla="*/ 0 h 245"/>
                <a:gd name="T6" fmla="*/ 9 w 106"/>
                <a:gd name="T7" fmla="*/ 38 h 245"/>
                <a:gd name="T8" fmla="*/ 106 w 106"/>
                <a:gd name="T9" fmla="*/ 245 h 245"/>
                <a:gd name="T10" fmla="*/ 78 w 106"/>
                <a:gd name="T11" fmla="*/ 78 h 245"/>
                <a:gd name="T12" fmla="*/ 78 w 106"/>
                <a:gd name="T13" fmla="*/ 94 h 245"/>
                <a:gd name="T14" fmla="*/ 66 w 106"/>
                <a:gd name="T15" fmla="*/ 120 h 245"/>
                <a:gd name="T16" fmla="*/ 66 w 106"/>
                <a:gd name="T17" fmla="*/ 120 h 245"/>
                <a:gd name="T18" fmla="*/ 66 w 106"/>
                <a:gd name="T19" fmla="*/ 167 h 245"/>
                <a:gd name="T20" fmla="*/ 20 w 106"/>
                <a:gd name="T21" fmla="*/ 78 h 245"/>
                <a:gd name="T22" fmla="*/ 20 w 106"/>
                <a:gd name="T23" fmla="*/ 94 h 245"/>
                <a:gd name="T24" fmla="*/ 9 w 106"/>
                <a:gd name="T25" fmla="*/ 120 h 245"/>
                <a:gd name="T26" fmla="*/ 9 w 106"/>
                <a:gd name="T27" fmla="*/ 120 h 245"/>
                <a:gd name="T28" fmla="*/ 9 w 106"/>
                <a:gd name="T29" fmla="*/ 167 h 245"/>
                <a:gd name="T30" fmla="*/ 20 w 106"/>
                <a:gd name="T31" fmla="*/ 193 h 245"/>
                <a:gd name="T32" fmla="*/ 9 w 106"/>
                <a:gd name="T33" fmla="*/ 239 h 245"/>
                <a:gd name="T34" fmla="*/ 22 w 106"/>
                <a:gd name="T35" fmla="*/ 239 h 245"/>
                <a:gd name="T36" fmla="*/ 22 w 106"/>
                <a:gd name="T37" fmla="*/ 239 h 245"/>
                <a:gd name="T38" fmla="*/ 30 w 106"/>
                <a:gd name="T39" fmla="*/ 209 h 245"/>
                <a:gd name="T40" fmla="*/ 34 w 106"/>
                <a:gd name="T41" fmla="*/ 209 h 245"/>
                <a:gd name="T42" fmla="*/ 28 w 106"/>
                <a:gd name="T43" fmla="*/ 193 h 245"/>
                <a:gd name="T44" fmla="*/ 39 w 106"/>
                <a:gd name="T45" fmla="*/ 167 h 245"/>
                <a:gd name="T46" fmla="*/ 39 w 106"/>
                <a:gd name="T47" fmla="*/ 167 h 245"/>
                <a:gd name="T48" fmla="*/ 39 w 106"/>
                <a:gd name="T49" fmla="*/ 120 h 245"/>
                <a:gd name="T50" fmla="*/ 28 w 106"/>
                <a:gd name="T51" fmla="*/ 94 h 245"/>
                <a:gd name="T52" fmla="*/ 28 w 106"/>
                <a:gd name="T53" fmla="*/ 78 h 245"/>
                <a:gd name="T54" fmla="*/ 47 w 106"/>
                <a:gd name="T55" fmla="*/ 239 h 245"/>
                <a:gd name="T56" fmla="*/ 47 w 106"/>
                <a:gd name="T57" fmla="*/ 239 h 245"/>
                <a:gd name="T58" fmla="*/ 55 w 106"/>
                <a:gd name="T59" fmla="*/ 209 h 245"/>
                <a:gd name="T60" fmla="*/ 47 w 106"/>
                <a:gd name="T61" fmla="*/ 173 h 245"/>
                <a:gd name="T62" fmla="*/ 47 w 106"/>
                <a:gd name="T63" fmla="*/ 167 h 245"/>
                <a:gd name="T64" fmla="*/ 58 w 106"/>
                <a:gd name="T65" fmla="*/ 142 h 245"/>
                <a:gd name="T66" fmla="*/ 58 w 106"/>
                <a:gd name="T67" fmla="*/ 142 h 245"/>
                <a:gd name="T68" fmla="*/ 58 w 106"/>
                <a:gd name="T69" fmla="*/ 94 h 245"/>
                <a:gd name="T70" fmla="*/ 47 w 106"/>
                <a:gd name="T71" fmla="*/ 58 h 245"/>
                <a:gd name="T72" fmla="*/ 59 w 106"/>
                <a:gd name="T73" fmla="*/ 239 h 245"/>
                <a:gd name="T74" fmla="*/ 66 w 106"/>
                <a:gd name="T75" fmla="*/ 173 h 245"/>
                <a:gd name="T76" fmla="*/ 66 w 106"/>
                <a:gd name="T77" fmla="*/ 173 h 245"/>
                <a:gd name="T78" fmla="*/ 71 w 106"/>
                <a:gd name="T79" fmla="*/ 209 h 245"/>
                <a:gd name="T80" fmla="*/ 76 w 106"/>
                <a:gd name="T81" fmla="*/ 209 h 245"/>
                <a:gd name="T82" fmla="*/ 84 w 106"/>
                <a:gd name="T83" fmla="*/ 239 h 245"/>
                <a:gd name="T84" fmla="*/ 96 w 106"/>
                <a:gd name="T85" fmla="*/ 239 h 245"/>
                <a:gd name="T86" fmla="*/ 96 w 106"/>
                <a:gd name="T87" fmla="*/ 239 h 245"/>
                <a:gd name="T88" fmla="*/ 96 w 106"/>
                <a:gd name="T89" fmla="*/ 173 h 245"/>
                <a:gd name="T90" fmla="*/ 85 w 106"/>
                <a:gd name="T91" fmla="*/ 147 h 245"/>
                <a:gd name="T92" fmla="*/ 85 w 106"/>
                <a:gd name="T93" fmla="*/ 142 h 245"/>
                <a:gd name="T94" fmla="*/ 96 w 106"/>
                <a:gd name="T95" fmla="*/ 115 h 245"/>
                <a:gd name="T96" fmla="*/ 96 w 106"/>
                <a:gd name="T97" fmla="*/ 115 h 245"/>
                <a:gd name="T98" fmla="*/ 96 w 106"/>
                <a:gd name="T99" fmla="*/ 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6" h="245">
                  <a:moveTo>
                    <a:pt x="106" y="53"/>
                  </a:moveTo>
                  <a:lnTo>
                    <a:pt x="106" y="46"/>
                  </a:lnTo>
                  <a:lnTo>
                    <a:pt x="96" y="46"/>
                  </a:lnTo>
                  <a:lnTo>
                    <a:pt x="96" y="38"/>
                  </a:lnTo>
                  <a:lnTo>
                    <a:pt x="88" y="38"/>
                  </a:lnTo>
                  <a:lnTo>
                    <a:pt x="88" y="29"/>
                  </a:lnTo>
                  <a:lnTo>
                    <a:pt x="54" y="29"/>
                  </a:lnTo>
                  <a:lnTo>
                    <a:pt x="54" y="14"/>
                  </a:lnTo>
                  <a:lnTo>
                    <a:pt x="71" y="14"/>
                  </a:lnTo>
                  <a:lnTo>
                    <a:pt x="54" y="4"/>
                  </a:lnTo>
                  <a:lnTo>
                    <a:pt x="54" y="0"/>
                  </a:lnTo>
                  <a:lnTo>
                    <a:pt x="50" y="0"/>
                  </a:lnTo>
                  <a:lnTo>
                    <a:pt x="50" y="29"/>
                  </a:lnTo>
                  <a:lnTo>
                    <a:pt x="18" y="29"/>
                  </a:lnTo>
                  <a:lnTo>
                    <a:pt x="18" y="38"/>
                  </a:lnTo>
                  <a:lnTo>
                    <a:pt x="9" y="38"/>
                  </a:lnTo>
                  <a:lnTo>
                    <a:pt x="9" y="46"/>
                  </a:lnTo>
                  <a:lnTo>
                    <a:pt x="0" y="46"/>
                  </a:lnTo>
                  <a:lnTo>
                    <a:pt x="0" y="245"/>
                  </a:lnTo>
                  <a:lnTo>
                    <a:pt x="106" y="245"/>
                  </a:lnTo>
                  <a:lnTo>
                    <a:pt x="106" y="53"/>
                  </a:lnTo>
                  <a:close/>
                  <a:moveTo>
                    <a:pt x="66" y="58"/>
                  </a:moveTo>
                  <a:lnTo>
                    <a:pt x="78" y="58"/>
                  </a:lnTo>
                  <a:lnTo>
                    <a:pt x="78" y="78"/>
                  </a:lnTo>
                  <a:lnTo>
                    <a:pt x="66" y="78"/>
                  </a:lnTo>
                  <a:lnTo>
                    <a:pt x="66" y="58"/>
                  </a:lnTo>
                  <a:close/>
                  <a:moveTo>
                    <a:pt x="66" y="94"/>
                  </a:moveTo>
                  <a:lnTo>
                    <a:pt x="78" y="94"/>
                  </a:lnTo>
                  <a:lnTo>
                    <a:pt x="78" y="115"/>
                  </a:lnTo>
                  <a:lnTo>
                    <a:pt x="66" y="115"/>
                  </a:lnTo>
                  <a:lnTo>
                    <a:pt x="66" y="94"/>
                  </a:lnTo>
                  <a:close/>
                  <a:moveTo>
                    <a:pt x="66" y="120"/>
                  </a:moveTo>
                  <a:lnTo>
                    <a:pt x="78" y="120"/>
                  </a:lnTo>
                  <a:lnTo>
                    <a:pt x="78" y="142"/>
                  </a:lnTo>
                  <a:lnTo>
                    <a:pt x="66" y="142"/>
                  </a:lnTo>
                  <a:lnTo>
                    <a:pt x="66" y="120"/>
                  </a:lnTo>
                  <a:close/>
                  <a:moveTo>
                    <a:pt x="66" y="147"/>
                  </a:moveTo>
                  <a:lnTo>
                    <a:pt x="78" y="147"/>
                  </a:lnTo>
                  <a:lnTo>
                    <a:pt x="78" y="167"/>
                  </a:lnTo>
                  <a:lnTo>
                    <a:pt x="66" y="167"/>
                  </a:lnTo>
                  <a:lnTo>
                    <a:pt x="66" y="147"/>
                  </a:lnTo>
                  <a:close/>
                  <a:moveTo>
                    <a:pt x="9" y="58"/>
                  </a:moveTo>
                  <a:lnTo>
                    <a:pt x="20" y="58"/>
                  </a:lnTo>
                  <a:lnTo>
                    <a:pt x="20" y="78"/>
                  </a:lnTo>
                  <a:lnTo>
                    <a:pt x="9" y="78"/>
                  </a:lnTo>
                  <a:lnTo>
                    <a:pt x="9" y="58"/>
                  </a:lnTo>
                  <a:close/>
                  <a:moveTo>
                    <a:pt x="9" y="94"/>
                  </a:moveTo>
                  <a:lnTo>
                    <a:pt x="20" y="94"/>
                  </a:lnTo>
                  <a:lnTo>
                    <a:pt x="20" y="115"/>
                  </a:lnTo>
                  <a:lnTo>
                    <a:pt x="9" y="115"/>
                  </a:lnTo>
                  <a:lnTo>
                    <a:pt x="9" y="94"/>
                  </a:lnTo>
                  <a:close/>
                  <a:moveTo>
                    <a:pt x="9" y="120"/>
                  </a:moveTo>
                  <a:lnTo>
                    <a:pt x="20" y="120"/>
                  </a:lnTo>
                  <a:lnTo>
                    <a:pt x="20" y="142"/>
                  </a:lnTo>
                  <a:lnTo>
                    <a:pt x="9" y="142"/>
                  </a:lnTo>
                  <a:lnTo>
                    <a:pt x="9" y="120"/>
                  </a:lnTo>
                  <a:close/>
                  <a:moveTo>
                    <a:pt x="9" y="147"/>
                  </a:moveTo>
                  <a:lnTo>
                    <a:pt x="20" y="147"/>
                  </a:lnTo>
                  <a:lnTo>
                    <a:pt x="20" y="167"/>
                  </a:lnTo>
                  <a:lnTo>
                    <a:pt x="9" y="167"/>
                  </a:lnTo>
                  <a:lnTo>
                    <a:pt x="9" y="147"/>
                  </a:lnTo>
                  <a:close/>
                  <a:moveTo>
                    <a:pt x="9" y="173"/>
                  </a:moveTo>
                  <a:lnTo>
                    <a:pt x="20" y="173"/>
                  </a:lnTo>
                  <a:lnTo>
                    <a:pt x="20" y="193"/>
                  </a:lnTo>
                  <a:lnTo>
                    <a:pt x="9" y="193"/>
                  </a:lnTo>
                  <a:lnTo>
                    <a:pt x="9" y="173"/>
                  </a:lnTo>
                  <a:close/>
                  <a:moveTo>
                    <a:pt x="13" y="239"/>
                  </a:moveTo>
                  <a:lnTo>
                    <a:pt x="9" y="239"/>
                  </a:lnTo>
                  <a:lnTo>
                    <a:pt x="9" y="209"/>
                  </a:lnTo>
                  <a:lnTo>
                    <a:pt x="13" y="209"/>
                  </a:lnTo>
                  <a:lnTo>
                    <a:pt x="13" y="239"/>
                  </a:lnTo>
                  <a:close/>
                  <a:moveTo>
                    <a:pt x="22" y="239"/>
                  </a:moveTo>
                  <a:lnTo>
                    <a:pt x="17" y="239"/>
                  </a:lnTo>
                  <a:lnTo>
                    <a:pt x="17" y="209"/>
                  </a:lnTo>
                  <a:lnTo>
                    <a:pt x="22" y="209"/>
                  </a:lnTo>
                  <a:lnTo>
                    <a:pt x="22" y="239"/>
                  </a:lnTo>
                  <a:close/>
                  <a:moveTo>
                    <a:pt x="30" y="239"/>
                  </a:moveTo>
                  <a:lnTo>
                    <a:pt x="25" y="239"/>
                  </a:lnTo>
                  <a:lnTo>
                    <a:pt x="25" y="209"/>
                  </a:lnTo>
                  <a:lnTo>
                    <a:pt x="30" y="209"/>
                  </a:lnTo>
                  <a:lnTo>
                    <a:pt x="30" y="239"/>
                  </a:lnTo>
                  <a:close/>
                  <a:moveTo>
                    <a:pt x="38" y="239"/>
                  </a:moveTo>
                  <a:lnTo>
                    <a:pt x="34" y="239"/>
                  </a:lnTo>
                  <a:lnTo>
                    <a:pt x="34" y="209"/>
                  </a:lnTo>
                  <a:lnTo>
                    <a:pt x="38" y="209"/>
                  </a:lnTo>
                  <a:lnTo>
                    <a:pt x="38" y="239"/>
                  </a:lnTo>
                  <a:close/>
                  <a:moveTo>
                    <a:pt x="39" y="193"/>
                  </a:moveTo>
                  <a:lnTo>
                    <a:pt x="28" y="193"/>
                  </a:lnTo>
                  <a:lnTo>
                    <a:pt x="28" y="173"/>
                  </a:lnTo>
                  <a:lnTo>
                    <a:pt x="39" y="173"/>
                  </a:lnTo>
                  <a:lnTo>
                    <a:pt x="39" y="193"/>
                  </a:lnTo>
                  <a:close/>
                  <a:moveTo>
                    <a:pt x="39" y="167"/>
                  </a:moveTo>
                  <a:lnTo>
                    <a:pt x="28" y="167"/>
                  </a:lnTo>
                  <a:lnTo>
                    <a:pt x="28" y="147"/>
                  </a:lnTo>
                  <a:lnTo>
                    <a:pt x="39" y="147"/>
                  </a:lnTo>
                  <a:lnTo>
                    <a:pt x="39" y="167"/>
                  </a:lnTo>
                  <a:close/>
                  <a:moveTo>
                    <a:pt x="39" y="142"/>
                  </a:moveTo>
                  <a:lnTo>
                    <a:pt x="28" y="142"/>
                  </a:lnTo>
                  <a:lnTo>
                    <a:pt x="28" y="120"/>
                  </a:lnTo>
                  <a:lnTo>
                    <a:pt x="39" y="120"/>
                  </a:lnTo>
                  <a:lnTo>
                    <a:pt x="39" y="142"/>
                  </a:lnTo>
                  <a:close/>
                  <a:moveTo>
                    <a:pt x="39" y="115"/>
                  </a:moveTo>
                  <a:lnTo>
                    <a:pt x="28" y="115"/>
                  </a:lnTo>
                  <a:lnTo>
                    <a:pt x="28" y="94"/>
                  </a:lnTo>
                  <a:lnTo>
                    <a:pt x="39" y="94"/>
                  </a:lnTo>
                  <a:lnTo>
                    <a:pt x="39" y="115"/>
                  </a:lnTo>
                  <a:close/>
                  <a:moveTo>
                    <a:pt x="39" y="78"/>
                  </a:moveTo>
                  <a:lnTo>
                    <a:pt x="28" y="78"/>
                  </a:lnTo>
                  <a:lnTo>
                    <a:pt x="28" y="58"/>
                  </a:lnTo>
                  <a:lnTo>
                    <a:pt x="39" y="58"/>
                  </a:lnTo>
                  <a:lnTo>
                    <a:pt x="39" y="78"/>
                  </a:lnTo>
                  <a:close/>
                  <a:moveTo>
                    <a:pt x="47" y="239"/>
                  </a:moveTo>
                  <a:lnTo>
                    <a:pt x="42" y="239"/>
                  </a:lnTo>
                  <a:lnTo>
                    <a:pt x="42" y="209"/>
                  </a:lnTo>
                  <a:lnTo>
                    <a:pt x="47" y="209"/>
                  </a:lnTo>
                  <a:lnTo>
                    <a:pt x="47" y="239"/>
                  </a:lnTo>
                  <a:close/>
                  <a:moveTo>
                    <a:pt x="55" y="239"/>
                  </a:moveTo>
                  <a:lnTo>
                    <a:pt x="50" y="239"/>
                  </a:lnTo>
                  <a:lnTo>
                    <a:pt x="50" y="209"/>
                  </a:lnTo>
                  <a:lnTo>
                    <a:pt x="55" y="209"/>
                  </a:lnTo>
                  <a:lnTo>
                    <a:pt x="55" y="239"/>
                  </a:lnTo>
                  <a:close/>
                  <a:moveTo>
                    <a:pt x="58" y="193"/>
                  </a:moveTo>
                  <a:lnTo>
                    <a:pt x="47" y="193"/>
                  </a:lnTo>
                  <a:lnTo>
                    <a:pt x="47" y="173"/>
                  </a:lnTo>
                  <a:lnTo>
                    <a:pt x="58" y="173"/>
                  </a:lnTo>
                  <a:lnTo>
                    <a:pt x="58" y="193"/>
                  </a:lnTo>
                  <a:close/>
                  <a:moveTo>
                    <a:pt x="58" y="167"/>
                  </a:moveTo>
                  <a:lnTo>
                    <a:pt x="47" y="167"/>
                  </a:lnTo>
                  <a:lnTo>
                    <a:pt x="47" y="147"/>
                  </a:lnTo>
                  <a:lnTo>
                    <a:pt x="58" y="147"/>
                  </a:lnTo>
                  <a:lnTo>
                    <a:pt x="58" y="167"/>
                  </a:lnTo>
                  <a:close/>
                  <a:moveTo>
                    <a:pt x="58" y="142"/>
                  </a:moveTo>
                  <a:lnTo>
                    <a:pt x="47" y="142"/>
                  </a:lnTo>
                  <a:lnTo>
                    <a:pt x="47" y="120"/>
                  </a:lnTo>
                  <a:lnTo>
                    <a:pt x="58" y="120"/>
                  </a:lnTo>
                  <a:lnTo>
                    <a:pt x="58" y="142"/>
                  </a:lnTo>
                  <a:close/>
                  <a:moveTo>
                    <a:pt x="58" y="115"/>
                  </a:moveTo>
                  <a:lnTo>
                    <a:pt x="47" y="115"/>
                  </a:lnTo>
                  <a:lnTo>
                    <a:pt x="47" y="94"/>
                  </a:lnTo>
                  <a:lnTo>
                    <a:pt x="58" y="94"/>
                  </a:lnTo>
                  <a:lnTo>
                    <a:pt x="58" y="115"/>
                  </a:lnTo>
                  <a:close/>
                  <a:moveTo>
                    <a:pt x="58" y="78"/>
                  </a:moveTo>
                  <a:lnTo>
                    <a:pt x="47" y="78"/>
                  </a:lnTo>
                  <a:lnTo>
                    <a:pt x="47" y="58"/>
                  </a:lnTo>
                  <a:lnTo>
                    <a:pt x="58" y="58"/>
                  </a:lnTo>
                  <a:lnTo>
                    <a:pt x="58" y="78"/>
                  </a:lnTo>
                  <a:close/>
                  <a:moveTo>
                    <a:pt x="63" y="239"/>
                  </a:moveTo>
                  <a:lnTo>
                    <a:pt x="59" y="239"/>
                  </a:lnTo>
                  <a:lnTo>
                    <a:pt x="59" y="209"/>
                  </a:lnTo>
                  <a:lnTo>
                    <a:pt x="63" y="209"/>
                  </a:lnTo>
                  <a:lnTo>
                    <a:pt x="63" y="239"/>
                  </a:lnTo>
                  <a:close/>
                  <a:moveTo>
                    <a:pt x="66" y="173"/>
                  </a:moveTo>
                  <a:lnTo>
                    <a:pt x="78" y="173"/>
                  </a:lnTo>
                  <a:lnTo>
                    <a:pt x="78" y="193"/>
                  </a:lnTo>
                  <a:lnTo>
                    <a:pt x="66" y="193"/>
                  </a:lnTo>
                  <a:lnTo>
                    <a:pt x="66" y="173"/>
                  </a:lnTo>
                  <a:close/>
                  <a:moveTo>
                    <a:pt x="71" y="239"/>
                  </a:moveTo>
                  <a:lnTo>
                    <a:pt x="67" y="239"/>
                  </a:lnTo>
                  <a:lnTo>
                    <a:pt x="67" y="209"/>
                  </a:lnTo>
                  <a:lnTo>
                    <a:pt x="71" y="209"/>
                  </a:lnTo>
                  <a:lnTo>
                    <a:pt x="71" y="239"/>
                  </a:lnTo>
                  <a:close/>
                  <a:moveTo>
                    <a:pt x="79" y="239"/>
                  </a:moveTo>
                  <a:lnTo>
                    <a:pt x="76" y="239"/>
                  </a:lnTo>
                  <a:lnTo>
                    <a:pt x="76" y="209"/>
                  </a:lnTo>
                  <a:lnTo>
                    <a:pt x="79" y="209"/>
                  </a:lnTo>
                  <a:lnTo>
                    <a:pt x="79" y="239"/>
                  </a:lnTo>
                  <a:close/>
                  <a:moveTo>
                    <a:pt x="88" y="239"/>
                  </a:moveTo>
                  <a:lnTo>
                    <a:pt x="84" y="239"/>
                  </a:lnTo>
                  <a:lnTo>
                    <a:pt x="84" y="209"/>
                  </a:lnTo>
                  <a:lnTo>
                    <a:pt x="88" y="209"/>
                  </a:lnTo>
                  <a:lnTo>
                    <a:pt x="88" y="239"/>
                  </a:lnTo>
                  <a:close/>
                  <a:moveTo>
                    <a:pt x="96" y="239"/>
                  </a:moveTo>
                  <a:lnTo>
                    <a:pt x="92" y="239"/>
                  </a:lnTo>
                  <a:lnTo>
                    <a:pt x="92" y="209"/>
                  </a:lnTo>
                  <a:lnTo>
                    <a:pt x="96" y="209"/>
                  </a:lnTo>
                  <a:lnTo>
                    <a:pt x="96" y="239"/>
                  </a:lnTo>
                  <a:close/>
                  <a:moveTo>
                    <a:pt x="96" y="193"/>
                  </a:moveTo>
                  <a:lnTo>
                    <a:pt x="85" y="193"/>
                  </a:lnTo>
                  <a:lnTo>
                    <a:pt x="85" y="173"/>
                  </a:lnTo>
                  <a:lnTo>
                    <a:pt x="96" y="173"/>
                  </a:lnTo>
                  <a:lnTo>
                    <a:pt x="96" y="193"/>
                  </a:lnTo>
                  <a:close/>
                  <a:moveTo>
                    <a:pt x="96" y="167"/>
                  </a:moveTo>
                  <a:lnTo>
                    <a:pt x="85" y="167"/>
                  </a:lnTo>
                  <a:lnTo>
                    <a:pt x="85" y="147"/>
                  </a:lnTo>
                  <a:lnTo>
                    <a:pt x="96" y="147"/>
                  </a:lnTo>
                  <a:lnTo>
                    <a:pt x="96" y="167"/>
                  </a:lnTo>
                  <a:close/>
                  <a:moveTo>
                    <a:pt x="96" y="142"/>
                  </a:moveTo>
                  <a:lnTo>
                    <a:pt x="85" y="142"/>
                  </a:lnTo>
                  <a:lnTo>
                    <a:pt x="85" y="120"/>
                  </a:lnTo>
                  <a:lnTo>
                    <a:pt x="96" y="120"/>
                  </a:lnTo>
                  <a:lnTo>
                    <a:pt x="96" y="142"/>
                  </a:lnTo>
                  <a:close/>
                  <a:moveTo>
                    <a:pt x="96" y="115"/>
                  </a:moveTo>
                  <a:lnTo>
                    <a:pt x="85" y="115"/>
                  </a:lnTo>
                  <a:lnTo>
                    <a:pt x="85" y="94"/>
                  </a:lnTo>
                  <a:lnTo>
                    <a:pt x="96" y="94"/>
                  </a:lnTo>
                  <a:lnTo>
                    <a:pt x="96" y="115"/>
                  </a:lnTo>
                  <a:close/>
                  <a:moveTo>
                    <a:pt x="96" y="78"/>
                  </a:moveTo>
                  <a:lnTo>
                    <a:pt x="85" y="78"/>
                  </a:lnTo>
                  <a:lnTo>
                    <a:pt x="85" y="58"/>
                  </a:lnTo>
                  <a:lnTo>
                    <a:pt x="96" y="58"/>
                  </a:lnTo>
                  <a:lnTo>
                    <a:pt x="96" y="78"/>
                  </a:ln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8" name="Rectangle 406"/>
            <p:cNvSpPr>
              <a:spLocks noChangeArrowheads="1"/>
            </p:cNvSpPr>
            <p:nvPr userDrawn="1"/>
          </p:nvSpPr>
          <p:spPr bwMode="gray">
            <a:xfrm>
              <a:off x="11019038" y="3393149"/>
              <a:ext cx="304610" cy="6441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09" name="Rectangle 407"/>
            <p:cNvSpPr>
              <a:spLocks noChangeArrowheads="1"/>
            </p:cNvSpPr>
            <p:nvPr userDrawn="1"/>
          </p:nvSpPr>
          <p:spPr bwMode="gray">
            <a:xfrm>
              <a:off x="11047596" y="3367765"/>
              <a:ext cx="250670" cy="25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0" name="Rectangle 408"/>
            <p:cNvSpPr>
              <a:spLocks noChangeArrowheads="1"/>
            </p:cNvSpPr>
            <p:nvPr userDrawn="1"/>
          </p:nvSpPr>
          <p:spPr bwMode="gray">
            <a:xfrm>
              <a:off x="11069806" y="3339208"/>
              <a:ext cx="203073" cy="2855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1" name="Freeform 409"/>
            <p:cNvSpPr>
              <a:spLocks/>
            </p:cNvSpPr>
            <p:nvPr userDrawn="1"/>
          </p:nvSpPr>
          <p:spPr bwMode="gray">
            <a:xfrm>
              <a:off x="11041250"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2" name="Freeform 410"/>
            <p:cNvSpPr>
              <a:spLocks/>
            </p:cNvSpPr>
            <p:nvPr userDrawn="1"/>
          </p:nvSpPr>
          <p:spPr bwMode="gray">
            <a:xfrm>
              <a:off x="11088844"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3" name="Freeform 411"/>
            <p:cNvSpPr>
              <a:spLocks/>
            </p:cNvSpPr>
            <p:nvPr userDrawn="1"/>
          </p:nvSpPr>
          <p:spPr bwMode="gray">
            <a:xfrm>
              <a:off x="11136441" y="3564492"/>
              <a:ext cx="25384" cy="38076"/>
            </a:xfrm>
            <a:custGeom>
              <a:avLst/>
              <a:gdLst>
                <a:gd name="T0" fmla="*/ 5 w 9"/>
                <a:gd name="T1" fmla="*/ 0 h 13"/>
                <a:gd name="T2" fmla="*/ 0 w 9"/>
                <a:gd name="T3" fmla="*/ 4 h 13"/>
                <a:gd name="T4" fmla="*/ 0 w 9"/>
                <a:gd name="T5" fmla="*/ 13 h 13"/>
                <a:gd name="T6" fmla="*/ 9 w 9"/>
                <a:gd name="T7" fmla="*/ 13 h 13"/>
                <a:gd name="T8" fmla="*/ 9 w 9"/>
                <a:gd name="T9" fmla="*/ 4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4"/>
                  </a:cubicBezTo>
                  <a:cubicBezTo>
                    <a:pt x="0" y="13"/>
                    <a:pt x="0" y="13"/>
                    <a:pt x="0" y="13"/>
                  </a:cubicBezTo>
                  <a:cubicBezTo>
                    <a:pt x="9" y="13"/>
                    <a:pt x="9" y="13"/>
                    <a:pt x="9" y="13"/>
                  </a:cubicBezTo>
                  <a:cubicBezTo>
                    <a:pt x="9" y="4"/>
                    <a:pt x="9" y="4"/>
                    <a:pt x="9" y="4"/>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4" name="Freeform 412"/>
            <p:cNvSpPr>
              <a:spLocks/>
            </p:cNvSpPr>
            <p:nvPr userDrawn="1"/>
          </p:nvSpPr>
          <p:spPr bwMode="gray">
            <a:xfrm>
              <a:off x="11180863"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5" name="Freeform 413"/>
            <p:cNvSpPr>
              <a:spLocks/>
            </p:cNvSpPr>
            <p:nvPr userDrawn="1"/>
          </p:nvSpPr>
          <p:spPr bwMode="gray">
            <a:xfrm>
              <a:off x="11228457" y="3564492"/>
              <a:ext cx="28558" cy="38076"/>
            </a:xfrm>
            <a:custGeom>
              <a:avLst/>
              <a:gdLst>
                <a:gd name="T0" fmla="*/ 5 w 10"/>
                <a:gd name="T1" fmla="*/ 0 h 13"/>
                <a:gd name="T2" fmla="*/ 0 w 10"/>
                <a:gd name="T3" fmla="*/ 4 h 13"/>
                <a:gd name="T4" fmla="*/ 0 w 10"/>
                <a:gd name="T5" fmla="*/ 13 h 13"/>
                <a:gd name="T6" fmla="*/ 10 w 10"/>
                <a:gd name="T7" fmla="*/ 13 h 13"/>
                <a:gd name="T8" fmla="*/ 10 w 10"/>
                <a:gd name="T9" fmla="*/ 4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4"/>
                  </a:cubicBezTo>
                  <a:cubicBezTo>
                    <a:pt x="0" y="13"/>
                    <a:pt x="0" y="13"/>
                    <a:pt x="0" y="13"/>
                  </a:cubicBezTo>
                  <a:cubicBezTo>
                    <a:pt x="10" y="13"/>
                    <a:pt x="10" y="13"/>
                    <a:pt x="10" y="13"/>
                  </a:cubicBezTo>
                  <a:cubicBezTo>
                    <a:pt x="10" y="4"/>
                    <a:pt x="10" y="4"/>
                    <a:pt x="10" y="4"/>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6" name="Freeform 414"/>
            <p:cNvSpPr>
              <a:spLocks/>
            </p:cNvSpPr>
            <p:nvPr userDrawn="1"/>
          </p:nvSpPr>
          <p:spPr bwMode="gray">
            <a:xfrm>
              <a:off x="11272879" y="3564492"/>
              <a:ext cx="28558" cy="38076"/>
            </a:xfrm>
            <a:custGeom>
              <a:avLst/>
              <a:gdLst>
                <a:gd name="T0" fmla="*/ 4 w 9"/>
                <a:gd name="T1" fmla="*/ 0 h 13"/>
                <a:gd name="T2" fmla="*/ 0 w 9"/>
                <a:gd name="T3" fmla="*/ 4 h 13"/>
                <a:gd name="T4" fmla="*/ 0 w 9"/>
                <a:gd name="T5" fmla="*/ 13 h 13"/>
                <a:gd name="T6" fmla="*/ 9 w 9"/>
                <a:gd name="T7" fmla="*/ 13 h 13"/>
                <a:gd name="T8" fmla="*/ 9 w 9"/>
                <a:gd name="T9" fmla="*/ 4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4"/>
                  </a:cubicBezTo>
                  <a:cubicBezTo>
                    <a:pt x="0" y="13"/>
                    <a:pt x="0" y="13"/>
                    <a:pt x="0" y="13"/>
                  </a:cubicBezTo>
                  <a:cubicBezTo>
                    <a:pt x="9" y="13"/>
                    <a:pt x="9" y="13"/>
                    <a:pt x="9" y="13"/>
                  </a:cubicBezTo>
                  <a:cubicBezTo>
                    <a:pt x="9" y="4"/>
                    <a:pt x="9" y="4"/>
                    <a:pt x="9" y="4"/>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7" name="Freeform 415"/>
            <p:cNvSpPr>
              <a:spLocks/>
            </p:cNvSpPr>
            <p:nvPr userDrawn="1"/>
          </p:nvSpPr>
          <p:spPr bwMode="gray">
            <a:xfrm>
              <a:off x="11041250"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8" name="Freeform 416"/>
            <p:cNvSpPr>
              <a:spLocks/>
            </p:cNvSpPr>
            <p:nvPr userDrawn="1"/>
          </p:nvSpPr>
          <p:spPr bwMode="gray">
            <a:xfrm>
              <a:off x="11088844"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19" name="Freeform 417"/>
            <p:cNvSpPr>
              <a:spLocks/>
            </p:cNvSpPr>
            <p:nvPr userDrawn="1"/>
          </p:nvSpPr>
          <p:spPr bwMode="gray">
            <a:xfrm>
              <a:off x="11136441" y="3621606"/>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0" name="Freeform 418"/>
            <p:cNvSpPr>
              <a:spLocks/>
            </p:cNvSpPr>
            <p:nvPr userDrawn="1"/>
          </p:nvSpPr>
          <p:spPr bwMode="gray">
            <a:xfrm>
              <a:off x="11180863"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1" name="Freeform 419"/>
            <p:cNvSpPr>
              <a:spLocks/>
            </p:cNvSpPr>
            <p:nvPr userDrawn="1"/>
          </p:nvSpPr>
          <p:spPr bwMode="gray">
            <a:xfrm>
              <a:off x="11228457" y="3621606"/>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2" name="Freeform 420"/>
            <p:cNvSpPr>
              <a:spLocks/>
            </p:cNvSpPr>
            <p:nvPr userDrawn="1"/>
          </p:nvSpPr>
          <p:spPr bwMode="gray">
            <a:xfrm>
              <a:off x="11272879" y="3621606"/>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3" name="Freeform 421"/>
            <p:cNvSpPr>
              <a:spLocks/>
            </p:cNvSpPr>
            <p:nvPr userDrawn="1"/>
          </p:nvSpPr>
          <p:spPr bwMode="gray">
            <a:xfrm>
              <a:off x="11041250"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4" name="Freeform 422"/>
            <p:cNvSpPr>
              <a:spLocks/>
            </p:cNvSpPr>
            <p:nvPr userDrawn="1"/>
          </p:nvSpPr>
          <p:spPr bwMode="gray">
            <a:xfrm>
              <a:off x="11088844"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5" name="Freeform 423"/>
            <p:cNvSpPr>
              <a:spLocks/>
            </p:cNvSpPr>
            <p:nvPr userDrawn="1"/>
          </p:nvSpPr>
          <p:spPr bwMode="gray">
            <a:xfrm>
              <a:off x="11136441" y="3675549"/>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6" name="Freeform 424"/>
            <p:cNvSpPr>
              <a:spLocks/>
            </p:cNvSpPr>
            <p:nvPr userDrawn="1"/>
          </p:nvSpPr>
          <p:spPr bwMode="gray">
            <a:xfrm>
              <a:off x="11180863"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7" name="Freeform 425"/>
            <p:cNvSpPr>
              <a:spLocks/>
            </p:cNvSpPr>
            <p:nvPr userDrawn="1"/>
          </p:nvSpPr>
          <p:spPr bwMode="gray">
            <a:xfrm>
              <a:off x="11228457" y="3675549"/>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8" name="Freeform 426"/>
            <p:cNvSpPr>
              <a:spLocks/>
            </p:cNvSpPr>
            <p:nvPr userDrawn="1"/>
          </p:nvSpPr>
          <p:spPr bwMode="gray">
            <a:xfrm>
              <a:off x="11272879" y="3675549"/>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29" name="Freeform 427"/>
            <p:cNvSpPr>
              <a:spLocks/>
            </p:cNvSpPr>
            <p:nvPr userDrawn="1"/>
          </p:nvSpPr>
          <p:spPr bwMode="gray">
            <a:xfrm>
              <a:off x="11041250"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0" name="Freeform 428"/>
            <p:cNvSpPr>
              <a:spLocks/>
            </p:cNvSpPr>
            <p:nvPr userDrawn="1"/>
          </p:nvSpPr>
          <p:spPr bwMode="gray">
            <a:xfrm>
              <a:off x="11088844"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1" name="Freeform 429"/>
            <p:cNvSpPr>
              <a:spLocks/>
            </p:cNvSpPr>
            <p:nvPr userDrawn="1"/>
          </p:nvSpPr>
          <p:spPr bwMode="gray">
            <a:xfrm>
              <a:off x="11136441" y="3735835"/>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2" name="Freeform 430"/>
            <p:cNvSpPr>
              <a:spLocks/>
            </p:cNvSpPr>
            <p:nvPr userDrawn="1"/>
          </p:nvSpPr>
          <p:spPr bwMode="gray">
            <a:xfrm>
              <a:off x="11180863"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3" name="Freeform 431"/>
            <p:cNvSpPr>
              <a:spLocks/>
            </p:cNvSpPr>
            <p:nvPr userDrawn="1"/>
          </p:nvSpPr>
          <p:spPr bwMode="gray">
            <a:xfrm>
              <a:off x="11228457" y="3735835"/>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4" name="Freeform 432"/>
            <p:cNvSpPr>
              <a:spLocks/>
            </p:cNvSpPr>
            <p:nvPr userDrawn="1"/>
          </p:nvSpPr>
          <p:spPr bwMode="gray">
            <a:xfrm>
              <a:off x="11272879" y="3735835"/>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5" name="Freeform 433"/>
            <p:cNvSpPr>
              <a:spLocks/>
            </p:cNvSpPr>
            <p:nvPr userDrawn="1"/>
          </p:nvSpPr>
          <p:spPr bwMode="gray">
            <a:xfrm>
              <a:off x="11041250"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6" name="Freeform 434"/>
            <p:cNvSpPr>
              <a:spLocks/>
            </p:cNvSpPr>
            <p:nvPr userDrawn="1"/>
          </p:nvSpPr>
          <p:spPr bwMode="gray">
            <a:xfrm>
              <a:off x="11088844"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7" name="Freeform 435"/>
            <p:cNvSpPr>
              <a:spLocks/>
            </p:cNvSpPr>
            <p:nvPr userDrawn="1"/>
          </p:nvSpPr>
          <p:spPr bwMode="gray">
            <a:xfrm>
              <a:off x="11136441" y="3789777"/>
              <a:ext cx="25384" cy="41250"/>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8" name="Freeform 436"/>
            <p:cNvSpPr>
              <a:spLocks/>
            </p:cNvSpPr>
            <p:nvPr userDrawn="1"/>
          </p:nvSpPr>
          <p:spPr bwMode="gray">
            <a:xfrm>
              <a:off x="11180863"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39" name="Freeform 437"/>
            <p:cNvSpPr>
              <a:spLocks/>
            </p:cNvSpPr>
            <p:nvPr userDrawn="1"/>
          </p:nvSpPr>
          <p:spPr bwMode="gray">
            <a:xfrm>
              <a:off x="11228457" y="3789777"/>
              <a:ext cx="28558" cy="41250"/>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0" name="Freeform 438"/>
            <p:cNvSpPr>
              <a:spLocks/>
            </p:cNvSpPr>
            <p:nvPr userDrawn="1"/>
          </p:nvSpPr>
          <p:spPr bwMode="gray">
            <a:xfrm>
              <a:off x="11272879" y="3789777"/>
              <a:ext cx="28558" cy="41250"/>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1" name="Freeform 439"/>
            <p:cNvSpPr>
              <a:spLocks/>
            </p:cNvSpPr>
            <p:nvPr userDrawn="1"/>
          </p:nvSpPr>
          <p:spPr bwMode="gray">
            <a:xfrm>
              <a:off x="11041250"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2" name="Freeform 440"/>
            <p:cNvSpPr>
              <a:spLocks/>
            </p:cNvSpPr>
            <p:nvPr userDrawn="1"/>
          </p:nvSpPr>
          <p:spPr bwMode="gray">
            <a:xfrm>
              <a:off x="11088844" y="3850064"/>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3" name="Freeform 441"/>
            <p:cNvSpPr>
              <a:spLocks/>
            </p:cNvSpPr>
            <p:nvPr userDrawn="1"/>
          </p:nvSpPr>
          <p:spPr bwMode="gray">
            <a:xfrm>
              <a:off x="11136441" y="3850064"/>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4" name="Freeform 443"/>
            <p:cNvSpPr>
              <a:spLocks/>
            </p:cNvSpPr>
            <p:nvPr userDrawn="1"/>
          </p:nvSpPr>
          <p:spPr bwMode="gray">
            <a:xfrm>
              <a:off x="11180861"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5" name="Freeform 444"/>
            <p:cNvSpPr>
              <a:spLocks/>
            </p:cNvSpPr>
            <p:nvPr userDrawn="1"/>
          </p:nvSpPr>
          <p:spPr bwMode="gray">
            <a:xfrm>
              <a:off x="11228457" y="3850062"/>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6" name="Freeform 445"/>
            <p:cNvSpPr>
              <a:spLocks/>
            </p:cNvSpPr>
            <p:nvPr userDrawn="1"/>
          </p:nvSpPr>
          <p:spPr bwMode="gray">
            <a:xfrm>
              <a:off x="11272879" y="3850062"/>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7" name="Freeform 446"/>
            <p:cNvSpPr>
              <a:spLocks/>
            </p:cNvSpPr>
            <p:nvPr userDrawn="1"/>
          </p:nvSpPr>
          <p:spPr bwMode="gray">
            <a:xfrm>
              <a:off x="11041248"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8" name="Freeform 447"/>
            <p:cNvSpPr>
              <a:spLocks/>
            </p:cNvSpPr>
            <p:nvPr userDrawn="1"/>
          </p:nvSpPr>
          <p:spPr bwMode="gray">
            <a:xfrm>
              <a:off x="11088844"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49" name="Freeform 448"/>
            <p:cNvSpPr>
              <a:spLocks/>
            </p:cNvSpPr>
            <p:nvPr userDrawn="1"/>
          </p:nvSpPr>
          <p:spPr bwMode="gray">
            <a:xfrm>
              <a:off x="11136439" y="3907176"/>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3"/>
                    <a:pt x="0" y="5"/>
                  </a:cubicBezTo>
                  <a:cubicBezTo>
                    <a:pt x="0" y="14"/>
                    <a:pt x="0" y="14"/>
                    <a:pt x="0" y="14"/>
                  </a:cubicBezTo>
                  <a:cubicBezTo>
                    <a:pt x="9" y="14"/>
                    <a:pt x="9" y="14"/>
                    <a:pt x="9" y="14"/>
                  </a:cubicBezTo>
                  <a:cubicBezTo>
                    <a:pt x="9" y="5"/>
                    <a:pt x="9" y="5"/>
                    <a:pt x="9" y="5"/>
                  </a:cubicBezTo>
                  <a:cubicBezTo>
                    <a:pt x="9" y="3"/>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0" name="Freeform 449"/>
            <p:cNvSpPr>
              <a:spLocks/>
            </p:cNvSpPr>
            <p:nvPr userDrawn="1"/>
          </p:nvSpPr>
          <p:spPr bwMode="gray">
            <a:xfrm>
              <a:off x="11180861"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1" name="Freeform 450"/>
            <p:cNvSpPr>
              <a:spLocks/>
            </p:cNvSpPr>
            <p:nvPr userDrawn="1"/>
          </p:nvSpPr>
          <p:spPr bwMode="gray">
            <a:xfrm>
              <a:off x="11228457" y="3907176"/>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3"/>
                    <a:pt x="0" y="5"/>
                  </a:cubicBezTo>
                  <a:cubicBezTo>
                    <a:pt x="0" y="14"/>
                    <a:pt x="0" y="14"/>
                    <a:pt x="0" y="14"/>
                  </a:cubicBezTo>
                  <a:cubicBezTo>
                    <a:pt x="10" y="14"/>
                    <a:pt x="10" y="14"/>
                    <a:pt x="10" y="14"/>
                  </a:cubicBezTo>
                  <a:cubicBezTo>
                    <a:pt x="10" y="5"/>
                    <a:pt x="10" y="5"/>
                    <a:pt x="10" y="5"/>
                  </a:cubicBezTo>
                  <a:cubicBezTo>
                    <a:pt x="10" y="3"/>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2" name="Freeform 451"/>
            <p:cNvSpPr>
              <a:spLocks/>
            </p:cNvSpPr>
            <p:nvPr userDrawn="1"/>
          </p:nvSpPr>
          <p:spPr bwMode="gray">
            <a:xfrm>
              <a:off x="11272879" y="3907176"/>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3"/>
                    <a:pt x="0" y="5"/>
                  </a:cubicBezTo>
                  <a:cubicBezTo>
                    <a:pt x="0" y="14"/>
                    <a:pt x="0" y="14"/>
                    <a:pt x="0" y="14"/>
                  </a:cubicBezTo>
                  <a:cubicBezTo>
                    <a:pt x="9" y="14"/>
                    <a:pt x="9" y="14"/>
                    <a:pt x="9" y="14"/>
                  </a:cubicBezTo>
                  <a:cubicBezTo>
                    <a:pt x="9" y="5"/>
                    <a:pt x="9" y="5"/>
                    <a:pt x="9" y="5"/>
                  </a:cubicBezTo>
                  <a:cubicBezTo>
                    <a:pt x="9" y="3"/>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3" name="Freeform 452"/>
            <p:cNvSpPr>
              <a:spLocks/>
            </p:cNvSpPr>
            <p:nvPr userDrawn="1"/>
          </p:nvSpPr>
          <p:spPr bwMode="gray">
            <a:xfrm>
              <a:off x="11041248"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4" name="Freeform 453"/>
            <p:cNvSpPr>
              <a:spLocks/>
            </p:cNvSpPr>
            <p:nvPr userDrawn="1"/>
          </p:nvSpPr>
          <p:spPr bwMode="gray">
            <a:xfrm>
              <a:off x="11088844"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5" name="Freeform 454"/>
            <p:cNvSpPr>
              <a:spLocks/>
            </p:cNvSpPr>
            <p:nvPr userDrawn="1"/>
          </p:nvSpPr>
          <p:spPr bwMode="gray">
            <a:xfrm>
              <a:off x="11136439" y="3964291"/>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6" name="Freeform 455"/>
            <p:cNvSpPr>
              <a:spLocks/>
            </p:cNvSpPr>
            <p:nvPr userDrawn="1"/>
          </p:nvSpPr>
          <p:spPr bwMode="gray">
            <a:xfrm>
              <a:off x="11180861"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7" name="Freeform 456"/>
            <p:cNvSpPr>
              <a:spLocks/>
            </p:cNvSpPr>
            <p:nvPr userDrawn="1"/>
          </p:nvSpPr>
          <p:spPr bwMode="gray">
            <a:xfrm>
              <a:off x="11228457" y="3964291"/>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8" name="Freeform 457"/>
            <p:cNvSpPr>
              <a:spLocks/>
            </p:cNvSpPr>
            <p:nvPr userDrawn="1"/>
          </p:nvSpPr>
          <p:spPr bwMode="gray">
            <a:xfrm>
              <a:off x="11272879" y="3964291"/>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59" name="Freeform 458"/>
            <p:cNvSpPr>
              <a:spLocks/>
            </p:cNvSpPr>
            <p:nvPr userDrawn="1"/>
          </p:nvSpPr>
          <p:spPr bwMode="gray">
            <a:xfrm>
              <a:off x="11041248"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3"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0" name="Freeform 459"/>
            <p:cNvSpPr>
              <a:spLocks/>
            </p:cNvSpPr>
            <p:nvPr userDrawn="1"/>
          </p:nvSpPr>
          <p:spPr bwMode="gray">
            <a:xfrm>
              <a:off x="11088844"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1" name="Freeform 460"/>
            <p:cNvSpPr>
              <a:spLocks/>
            </p:cNvSpPr>
            <p:nvPr userDrawn="1"/>
          </p:nvSpPr>
          <p:spPr bwMode="gray">
            <a:xfrm>
              <a:off x="11136439" y="3447087"/>
              <a:ext cx="25384" cy="41248"/>
            </a:xfrm>
            <a:custGeom>
              <a:avLst/>
              <a:gdLst>
                <a:gd name="T0" fmla="*/ 5 w 9"/>
                <a:gd name="T1" fmla="*/ 0 h 14"/>
                <a:gd name="T2" fmla="*/ 0 w 9"/>
                <a:gd name="T3" fmla="*/ 5 h 14"/>
                <a:gd name="T4" fmla="*/ 0 w 9"/>
                <a:gd name="T5" fmla="*/ 14 h 14"/>
                <a:gd name="T6" fmla="*/ 9 w 9"/>
                <a:gd name="T7" fmla="*/ 14 h 14"/>
                <a:gd name="T8" fmla="*/ 9 w 9"/>
                <a:gd name="T9" fmla="*/ 5 h 14"/>
                <a:gd name="T10" fmla="*/ 5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5" y="0"/>
                  </a:moveTo>
                  <a:cubicBezTo>
                    <a:pt x="2" y="0"/>
                    <a:pt x="0" y="2"/>
                    <a:pt x="0" y="5"/>
                  </a:cubicBezTo>
                  <a:cubicBezTo>
                    <a:pt x="0" y="14"/>
                    <a:pt x="0" y="14"/>
                    <a:pt x="0" y="14"/>
                  </a:cubicBezTo>
                  <a:cubicBezTo>
                    <a:pt x="9" y="14"/>
                    <a:pt x="9" y="14"/>
                    <a:pt x="9" y="14"/>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2" name="Freeform 461"/>
            <p:cNvSpPr>
              <a:spLocks/>
            </p:cNvSpPr>
            <p:nvPr userDrawn="1"/>
          </p:nvSpPr>
          <p:spPr bwMode="gray">
            <a:xfrm>
              <a:off x="11180861"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3" name="Freeform 462"/>
            <p:cNvSpPr>
              <a:spLocks/>
            </p:cNvSpPr>
            <p:nvPr userDrawn="1"/>
          </p:nvSpPr>
          <p:spPr bwMode="gray">
            <a:xfrm>
              <a:off x="11228457" y="3447087"/>
              <a:ext cx="28558" cy="41248"/>
            </a:xfrm>
            <a:custGeom>
              <a:avLst/>
              <a:gdLst>
                <a:gd name="T0" fmla="*/ 5 w 10"/>
                <a:gd name="T1" fmla="*/ 0 h 14"/>
                <a:gd name="T2" fmla="*/ 0 w 10"/>
                <a:gd name="T3" fmla="*/ 5 h 14"/>
                <a:gd name="T4" fmla="*/ 0 w 10"/>
                <a:gd name="T5" fmla="*/ 14 h 14"/>
                <a:gd name="T6" fmla="*/ 10 w 10"/>
                <a:gd name="T7" fmla="*/ 14 h 14"/>
                <a:gd name="T8" fmla="*/ 10 w 10"/>
                <a:gd name="T9" fmla="*/ 5 h 14"/>
                <a:gd name="T10" fmla="*/ 5 w 10"/>
                <a:gd name="T11" fmla="*/ 0 h 14"/>
              </a:gdLst>
              <a:ahLst/>
              <a:cxnLst>
                <a:cxn ang="0">
                  <a:pos x="T0" y="T1"/>
                </a:cxn>
                <a:cxn ang="0">
                  <a:pos x="T2" y="T3"/>
                </a:cxn>
                <a:cxn ang="0">
                  <a:pos x="T4" y="T5"/>
                </a:cxn>
                <a:cxn ang="0">
                  <a:pos x="T6" y="T7"/>
                </a:cxn>
                <a:cxn ang="0">
                  <a:pos x="T8" y="T9"/>
                </a:cxn>
                <a:cxn ang="0">
                  <a:pos x="T10" y="T11"/>
                </a:cxn>
              </a:cxnLst>
              <a:rect l="0" t="0" r="r" b="b"/>
              <a:pathLst>
                <a:path w="10" h="14">
                  <a:moveTo>
                    <a:pt x="5" y="0"/>
                  </a:moveTo>
                  <a:cubicBezTo>
                    <a:pt x="2" y="0"/>
                    <a:pt x="0" y="2"/>
                    <a:pt x="0" y="5"/>
                  </a:cubicBezTo>
                  <a:cubicBezTo>
                    <a:pt x="0" y="14"/>
                    <a:pt x="0" y="14"/>
                    <a:pt x="0" y="14"/>
                  </a:cubicBezTo>
                  <a:cubicBezTo>
                    <a:pt x="10" y="14"/>
                    <a:pt x="10" y="14"/>
                    <a:pt x="10" y="14"/>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4" name="Freeform 463"/>
            <p:cNvSpPr>
              <a:spLocks/>
            </p:cNvSpPr>
            <p:nvPr userDrawn="1"/>
          </p:nvSpPr>
          <p:spPr bwMode="gray">
            <a:xfrm>
              <a:off x="11272879" y="3447087"/>
              <a:ext cx="28558" cy="41248"/>
            </a:xfrm>
            <a:custGeom>
              <a:avLst/>
              <a:gdLst>
                <a:gd name="T0" fmla="*/ 4 w 9"/>
                <a:gd name="T1" fmla="*/ 0 h 14"/>
                <a:gd name="T2" fmla="*/ 0 w 9"/>
                <a:gd name="T3" fmla="*/ 5 h 14"/>
                <a:gd name="T4" fmla="*/ 0 w 9"/>
                <a:gd name="T5" fmla="*/ 14 h 14"/>
                <a:gd name="T6" fmla="*/ 9 w 9"/>
                <a:gd name="T7" fmla="*/ 14 h 14"/>
                <a:gd name="T8" fmla="*/ 9 w 9"/>
                <a:gd name="T9" fmla="*/ 5 h 14"/>
                <a:gd name="T10" fmla="*/ 4 w 9"/>
                <a:gd name="T11" fmla="*/ 0 h 14"/>
              </a:gdLst>
              <a:ahLst/>
              <a:cxnLst>
                <a:cxn ang="0">
                  <a:pos x="T0" y="T1"/>
                </a:cxn>
                <a:cxn ang="0">
                  <a:pos x="T2" y="T3"/>
                </a:cxn>
                <a:cxn ang="0">
                  <a:pos x="T4" y="T5"/>
                </a:cxn>
                <a:cxn ang="0">
                  <a:pos x="T6" y="T7"/>
                </a:cxn>
                <a:cxn ang="0">
                  <a:pos x="T8" y="T9"/>
                </a:cxn>
                <a:cxn ang="0">
                  <a:pos x="T10" y="T11"/>
                </a:cxn>
              </a:cxnLst>
              <a:rect l="0" t="0" r="r" b="b"/>
              <a:pathLst>
                <a:path w="9" h="14">
                  <a:moveTo>
                    <a:pt x="4" y="0"/>
                  </a:moveTo>
                  <a:cubicBezTo>
                    <a:pt x="2" y="0"/>
                    <a:pt x="0" y="2"/>
                    <a:pt x="0" y="5"/>
                  </a:cubicBezTo>
                  <a:cubicBezTo>
                    <a:pt x="0" y="14"/>
                    <a:pt x="0" y="14"/>
                    <a:pt x="0" y="14"/>
                  </a:cubicBezTo>
                  <a:cubicBezTo>
                    <a:pt x="9" y="14"/>
                    <a:pt x="9" y="14"/>
                    <a:pt x="9" y="14"/>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5" name="Freeform 464"/>
            <p:cNvSpPr>
              <a:spLocks/>
            </p:cNvSpPr>
            <p:nvPr userDrawn="1"/>
          </p:nvSpPr>
          <p:spPr bwMode="gray">
            <a:xfrm>
              <a:off x="11041248"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3"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6" name="Freeform 465"/>
            <p:cNvSpPr>
              <a:spLocks/>
            </p:cNvSpPr>
            <p:nvPr userDrawn="1"/>
          </p:nvSpPr>
          <p:spPr bwMode="gray">
            <a:xfrm>
              <a:off x="11088844"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7" name="Freeform 466"/>
            <p:cNvSpPr>
              <a:spLocks/>
            </p:cNvSpPr>
            <p:nvPr userDrawn="1"/>
          </p:nvSpPr>
          <p:spPr bwMode="gray">
            <a:xfrm>
              <a:off x="11136439" y="3504201"/>
              <a:ext cx="25384" cy="38076"/>
            </a:xfrm>
            <a:custGeom>
              <a:avLst/>
              <a:gdLst>
                <a:gd name="T0" fmla="*/ 5 w 9"/>
                <a:gd name="T1" fmla="*/ 0 h 13"/>
                <a:gd name="T2" fmla="*/ 0 w 9"/>
                <a:gd name="T3" fmla="*/ 5 h 13"/>
                <a:gd name="T4" fmla="*/ 0 w 9"/>
                <a:gd name="T5" fmla="*/ 13 h 13"/>
                <a:gd name="T6" fmla="*/ 9 w 9"/>
                <a:gd name="T7" fmla="*/ 13 h 13"/>
                <a:gd name="T8" fmla="*/ 9 w 9"/>
                <a:gd name="T9" fmla="*/ 5 h 13"/>
                <a:gd name="T10" fmla="*/ 5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8" name="Freeform 467"/>
            <p:cNvSpPr>
              <a:spLocks/>
            </p:cNvSpPr>
            <p:nvPr userDrawn="1"/>
          </p:nvSpPr>
          <p:spPr bwMode="gray">
            <a:xfrm>
              <a:off x="11180861"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69" name="Freeform 468"/>
            <p:cNvSpPr>
              <a:spLocks/>
            </p:cNvSpPr>
            <p:nvPr userDrawn="1"/>
          </p:nvSpPr>
          <p:spPr bwMode="gray">
            <a:xfrm>
              <a:off x="11228457" y="3504201"/>
              <a:ext cx="28558" cy="38076"/>
            </a:xfrm>
            <a:custGeom>
              <a:avLst/>
              <a:gdLst>
                <a:gd name="T0" fmla="*/ 5 w 10"/>
                <a:gd name="T1" fmla="*/ 0 h 13"/>
                <a:gd name="T2" fmla="*/ 0 w 10"/>
                <a:gd name="T3" fmla="*/ 5 h 13"/>
                <a:gd name="T4" fmla="*/ 0 w 10"/>
                <a:gd name="T5" fmla="*/ 13 h 13"/>
                <a:gd name="T6" fmla="*/ 10 w 10"/>
                <a:gd name="T7" fmla="*/ 13 h 13"/>
                <a:gd name="T8" fmla="*/ 10 w 10"/>
                <a:gd name="T9" fmla="*/ 5 h 13"/>
                <a:gd name="T10" fmla="*/ 5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5" y="0"/>
                  </a:moveTo>
                  <a:cubicBezTo>
                    <a:pt x="2" y="0"/>
                    <a:pt x="0" y="2"/>
                    <a:pt x="0" y="5"/>
                  </a:cubicBezTo>
                  <a:cubicBezTo>
                    <a:pt x="0" y="13"/>
                    <a:pt x="0" y="13"/>
                    <a:pt x="0" y="13"/>
                  </a:cubicBezTo>
                  <a:cubicBezTo>
                    <a:pt x="10" y="13"/>
                    <a:pt x="10" y="13"/>
                    <a:pt x="10" y="13"/>
                  </a:cubicBezTo>
                  <a:cubicBezTo>
                    <a:pt x="10" y="5"/>
                    <a:pt x="10" y="5"/>
                    <a:pt x="10" y="5"/>
                  </a:cubicBezTo>
                  <a:cubicBezTo>
                    <a:pt x="10" y="2"/>
                    <a:pt x="8" y="0"/>
                    <a:pt x="5"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0" name="Freeform 469"/>
            <p:cNvSpPr>
              <a:spLocks/>
            </p:cNvSpPr>
            <p:nvPr userDrawn="1"/>
          </p:nvSpPr>
          <p:spPr bwMode="gray">
            <a:xfrm>
              <a:off x="11272879" y="3504201"/>
              <a:ext cx="28558" cy="38076"/>
            </a:xfrm>
            <a:custGeom>
              <a:avLst/>
              <a:gdLst>
                <a:gd name="T0" fmla="*/ 4 w 9"/>
                <a:gd name="T1" fmla="*/ 0 h 13"/>
                <a:gd name="T2" fmla="*/ 0 w 9"/>
                <a:gd name="T3" fmla="*/ 5 h 13"/>
                <a:gd name="T4" fmla="*/ 0 w 9"/>
                <a:gd name="T5" fmla="*/ 13 h 13"/>
                <a:gd name="T6" fmla="*/ 9 w 9"/>
                <a:gd name="T7" fmla="*/ 13 h 13"/>
                <a:gd name="T8" fmla="*/ 9 w 9"/>
                <a:gd name="T9" fmla="*/ 5 h 13"/>
                <a:gd name="T10" fmla="*/ 4 w 9"/>
                <a:gd name="T11" fmla="*/ 0 h 13"/>
              </a:gdLst>
              <a:ahLst/>
              <a:cxnLst>
                <a:cxn ang="0">
                  <a:pos x="T0" y="T1"/>
                </a:cxn>
                <a:cxn ang="0">
                  <a:pos x="T2" y="T3"/>
                </a:cxn>
                <a:cxn ang="0">
                  <a:pos x="T4" y="T5"/>
                </a:cxn>
                <a:cxn ang="0">
                  <a:pos x="T6" y="T7"/>
                </a:cxn>
                <a:cxn ang="0">
                  <a:pos x="T8" y="T9"/>
                </a:cxn>
                <a:cxn ang="0">
                  <a:pos x="T10" y="T11"/>
                </a:cxn>
              </a:cxnLst>
              <a:rect l="0" t="0" r="r" b="b"/>
              <a:pathLst>
                <a:path w="9" h="13">
                  <a:moveTo>
                    <a:pt x="4" y="0"/>
                  </a:moveTo>
                  <a:cubicBezTo>
                    <a:pt x="2" y="0"/>
                    <a:pt x="0" y="2"/>
                    <a:pt x="0" y="5"/>
                  </a:cubicBezTo>
                  <a:cubicBezTo>
                    <a:pt x="0" y="13"/>
                    <a:pt x="0" y="13"/>
                    <a:pt x="0" y="13"/>
                  </a:cubicBezTo>
                  <a:cubicBezTo>
                    <a:pt x="9" y="13"/>
                    <a:pt x="9" y="13"/>
                    <a:pt x="9" y="13"/>
                  </a:cubicBezTo>
                  <a:cubicBezTo>
                    <a:pt x="9" y="5"/>
                    <a:pt x="9" y="5"/>
                    <a:pt x="9" y="5"/>
                  </a:cubicBezTo>
                  <a:cubicBezTo>
                    <a:pt x="9" y="2"/>
                    <a:pt x="7" y="0"/>
                    <a:pt x="4" y="0"/>
                  </a:cubicBezTo>
                  <a:close/>
                </a:path>
              </a:pathLst>
            </a:custGeom>
            <a:solidFill>
              <a:srgbClr val="107C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1" name="Rectangle 470"/>
            <p:cNvSpPr>
              <a:spLocks noChangeArrowheads="1"/>
            </p:cNvSpPr>
            <p:nvPr userDrawn="1"/>
          </p:nvSpPr>
          <p:spPr bwMode="gray">
            <a:xfrm>
              <a:off x="10714428" y="4583029"/>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2" name="Rectangle 471"/>
            <p:cNvSpPr>
              <a:spLocks noChangeArrowheads="1"/>
            </p:cNvSpPr>
            <p:nvPr userDrawn="1"/>
          </p:nvSpPr>
          <p:spPr bwMode="gray">
            <a:xfrm>
              <a:off x="10714428" y="4643317"/>
              <a:ext cx="507683" cy="28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3" name="Rectangle 472"/>
            <p:cNvSpPr>
              <a:spLocks noChangeArrowheads="1"/>
            </p:cNvSpPr>
            <p:nvPr userDrawn="1"/>
          </p:nvSpPr>
          <p:spPr bwMode="gray">
            <a:xfrm>
              <a:off x="10714428" y="4611587"/>
              <a:ext cx="507683" cy="3173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4" name="Rectangle 473"/>
            <p:cNvSpPr>
              <a:spLocks noChangeArrowheads="1"/>
            </p:cNvSpPr>
            <p:nvPr userDrawn="1"/>
          </p:nvSpPr>
          <p:spPr bwMode="gray">
            <a:xfrm>
              <a:off x="11063460"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5" name="Rectangle 474"/>
            <p:cNvSpPr>
              <a:spLocks noChangeArrowheads="1"/>
            </p:cNvSpPr>
            <p:nvPr userDrawn="1"/>
          </p:nvSpPr>
          <p:spPr bwMode="gray">
            <a:xfrm>
              <a:off x="11130092"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6" name="Rectangle 475"/>
            <p:cNvSpPr>
              <a:spLocks noChangeArrowheads="1"/>
            </p:cNvSpPr>
            <p:nvPr userDrawn="1"/>
          </p:nvSpPr>
          <p:spPr bwMode="gray">
            <a:xfrm>
              <a:off x="10920673" y="4335533"/>
              <a:ext cx="92019"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7" name="Rectangle 476"/>
            <p:cNvSpPr>
              <a:spLocks noChangeArrowheads="1"/>
            </p:cNvSpPr>
            <p:nvPr userDrawn="1"/>
          </p:nvSpPr>
          <p:spPr bwMode="gray">
            <a:xfrm>
              <a:off x="10987307" y="4357745"/>
              <a:ext cx="25384"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8" name="Rectangle 477"/>
            <p:cNvSpPr>
              <a:spLocks noChangeArrowheads="1"/>
            </p:cNvSpPr>
            <p:nvPr userDrawn="1"/>
          </p:nvSpPr>
          <p:spPr bwMode="gray">
            <a:xfrm>
              <a:off x="10777888" y="4335533"/>
              <a:ext cx="95191" cy="247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79" name="Rectangle 478"/>
            <p:cNvSpPr>
              <a:spLocks noChangeArrowheads="1"/>
            </p:cNvSpPr>
            <p:nvPr userDrawn="1"/>
          </p:nvSpPr>
          <p:spPr bwMode="gray">
            <a:xfrm>
              <a:off x="10844521" y="4357745"/>
              <a:ext cx="28558" cy="2252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0" name="Rectangle 479"/>
            <p:cNvSpPr>
              <a:spLocks noChangeArrowheads="1"/>
            </p:cNvSpPr>
            <p:nvPr userDrawn="1"/>
          </p:nvSpPr>
          <p:spPr bwMode="gray">
            <a:xfrm>
              <a:off x="10777888"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1" name="Rectangle 480"/>
            <p:cNvSpPr>
              <a:spLocks noChangeArrowheads="1"/>
            </p:cNvSpPr>
            <p:nvPr userDrawn="1"/>
          </p:nvSpPr>
          <p:spPr bwMode="gray">
            <a:xfrm>
              <a:off x="10920673"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2" name="Rectangle 481"/>
            <p:cNvSpPr>
              <a:spLocks noChangeArrowheads="1"/>
            </p:cNvSpPr>
            <p:nvPr userDrawn="1"/>
          </p:nvSpPr>
          <p:spPr bwMode="gray">
            <a:xfrm>
              <a:off x="11063460" y="4364091"/>
              <a:ext cx="66634" cy="2538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3" name="Freeform 482"/>
            <p:cNvSpPr>
              <a:spLocks/>
            </p:cNvSpPr>
            <p:nvPr userDrawn="1"/>
          </p:nvSpPr>
          <p:spPr bwMode="gray">
            <a:xfrm>
              <a:off x="10714428" y="4176882"/>
              <a:ext cx="504511" cy="187207"/>
            </a:xfrm>
            <a:custGeom>
              <a:avLst/>
              <a:gdLst>
                <a:gd name="T0" fmla="*/ 159 w 159"/>
                <a:gd name="T1" fmla="*/ 59 h 59"/>
                <a:gd name="T2" fmla="*/ 0 w 159"/>
                <a:gd name="T3" fmla="*/ 59 h 59"/>
                <a:gd name="T4" fmla="*/ 79 w 159"/>
                <a:gd name="T5" fmla="*/ 0 h 59"/>
                <a:gd name="T6" fmla="*/ 159 w 159"/>
                <a:gd name="T7" fmla="*/ 59 h 59"/>
              </a:gdLst>
              <a:ahLst/>
              <a:cxnLst>
                <a:cxn ang="0">
                  <a:pos x="T0" y="T1"/>
                </a:cxn>
                <a:cxn ang="0">
                  <a:pos x="T2" y="T3"/>
                </a:cxn>
                <a:cxn ang="0">
                  <a:pos x="T4" y="T5"/>
                </a:cxn>
                <a:cxn ang="0">
                  <a:pos x="T6" y="T7"/>
                </a:cxn>
              </a:cxnLst>
              <a:rect l="0" t="0" r="r" b="b"/>
              <a:pathLst>
                <a:path w="159" h="59">
                  <a:moveTo>
                    <a:pt x="159" y="59"/>
                  </a:moveTo>
                  <a:lnTo>
                    <a:pt x="0" y="59"/>
                  </a:lnTo>
                  <a:lnTo>
                    <a:pt x="79" y="0"/>
                  </a:lnTo>
                  <a:lnTo>
                    <a:pt x="159"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4" name="Freeform 483"/>
            <p:cNvSpPr>
              <a:spLocks/>
            </p:cNvSpPr>
            <p:nvPr userDrawn="1"/>
          </p:nvSpPr>
          <p:spPr bwMode="gray">
            <a:xfrm>
              <a:off x="10942885" y="4176882"/>
              <a:ext cx="276054" cy="187207"/>
            </a:xfrm>
            <a:custGeom>
              <a:avLst/>
              <a:gdLst>
                <a:gd name="T0" fmla="*/ 7 w 87"/>
                <a:gd name="T1" fmla="*/ 0 h 59"/>
                <a:gd name="T2" fmla="*/ 0 w 87"/>
                <a:gd name="T3" fmla="*/ 6 h 59"/>
                <a:gd name="T4" fmla="*/ 46 w 87"/>
                <a:gd name="T5" fmla="*/ 59 h 59"/>
                <a:gd name="T6" fmla="*/ 87 w 87"/>
                <a:gd name="T7" fmla="*/ 59 h 59"/>
                <a:gd name="T8" fmla="*/ 7 w 87"/>
                <a:gd name="T9" fmla="*/ 0 h 59"/>
              </a:gdLst>
              <a:ahLst/>
              <a:cxnLst>
                <a:cxn ang="0">
                  <a:pos x="T0" y="T1"/>
                </a:cxn>
                <a:cxn ang="0">
                  <a:pos x="T2" y="T3"/>
                </a:cxn>
                <a:cxn ang="0">
                  <a:pos x="T4" y="T5"/>
                </a:cxn>
                <a:cxn ang="0">
                  <a:pos x="T6" y="T7"/>
                </a:cxn>
                <a:cxn ang="0">
                  <a:pos x="T8" y="T9"/>
                </a:cxn>
              </a:cxnLst>
              <a:rect l="0" t="0" r="r" b="b"/>
              <a:pathLst>
                <a:path w="87" h="59">
                  <a:moveTo>
                    <a:pt x="7" y="0"/>
                  </a:moveTo>
                  <a:lnTo>
                    <a:pt x="0" y="6"/>
                  </a:lnTo>
                  <a:lnTo>
                    <a:pt x="46" y="59"/>
                  </a:lnTo>
                  <a:lnTo>
                    <a:pt x="87" y="59"/>
                  </a:lnTo>
                  <a:lnTo>
                    <a:pt x="7"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5" name="Freeform 484"/>
            <p:cNvSpPr>
              <a:spLocks/>
            </p:cNvSpPr>
            <p:nvPr userDrawn="1"/>
          </p:nvSpPr>
          <p:spPr bwMode="gray">
            <a:xfrm>
              <a:off x="11291918" y="4189574"/>
              <a:ext cx="647296" cy="184035"/>
            </a:xfrm>
            <a:custGeom>
              <a:avLst/>
              <a:gdLst>
                <a:gd name="T0" fmla="*/ 193 w 219"/>
                <a:gd name="T1" fmla="*/ 0 h 63"/>
                <a:gd name="T2" fmla="*/ 198 w 219"/>
                <a:gd name="T3" fmla="*/ 17 h 63"/>
                <a:gd name="T4" fmla="*/ 184 w 219"/>
                <a:gd name="T5" fmla="*/ 44 h 63"/>
                <a:gd name="T6" fmla="*/ 166 w 219"/>
                <a:gd name="T7" fmla="*/ 49 h 63"/>
                <a:gd name="T8" fmla="*/ 11 w 219"/>
                <a:gd name="T9" fmla="*/ 49 h 63"/>
                <a:gd name="T10" fmla="*/ 0 w 219"/>
                <a:gd name="T11" fmla="*/ 48 h 63"/>
                <a:gd name="T12" fmla="*/ 32 w 219"/>
                <a:gd name="T13" fmla="*/ 63 h 63"/>
                <a:gd name="T14" fmla="*/ 187 w 219"/>
                <a:gd name="T15" fmla="*/ 63 h 63"/>
                <a:gd name="T16" fmla="*/ 205 w 219"/>
                <a:gd name="T17" fmla="*/ 58 h 63"/>
                <a:gd name="T18" fmla="*/ 219 w 219"/>
                <a:gd name="T19" fmla="*/ 32 h 63"/>
                <a:gd name="T20" fmla="*/ 193 w 219"/>
                <a:gd name="T2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63">
                  <a:moveTo>
                    <a:pt x="193" y="0"/>
                  </a:moveTo>
                  <a:cubicBezTo>
                    <a:pt x="196" y="5"/>
                    <a:pt x="198" y="11"/>
                    <a:pt x="198" y="17"/>
                  </a:cubicBezTo>
                  <a:cubicBezTo>
                    <a:pt x="198" y="28"/>
                    <a:pt x="192" y="38"/>
                    <a:pt x="184" y="44"/>
                  </a:cubicBezTo>
                  <a:cubicBezTo>
                    <a:pt x="179" y="47"/>
                    <a:pt x="173" y="49"/>
                    <a:pt x="166" y="49"/>
                  </a:cubicBezTo>
                  <a:cubicBezTo>
                    <a:pt x="11" y="49"/>
                    <a:pt x="11" y="49"/>
                    <a:pt x="11" y="49"/>
                  </a:cubicBezTo>
                  <a:cubicBezTo>
                    <a:pt x="7" y="49"/>
                    <a:pt x="3" y="49"/>
                    <a:pt x="0" y="48"/>
                  </a:cubicBezTo>
                  <a:cubicBezTo>
                    <a:pt x="7" y="57"/>
                    <a:pt x="19" y="63"/>
                    <a:pt x="32" y="63"/>
                  </a:cubicBezTo>
                  <a:cubicBezTo>
                    <a:pt x="187" y="63"/>
                    <a:pt x="187" y="63"/>
                    <a:pt x="187" y="63"/>
                  </a:cubicBezTo>
                  <a:cubicBezTo>
                    <a:pt x="194" y="63"/>
                    <a:pt x="200" y="61"/>
                    <a:pt x="205" y="58"/>
                  </a:cubicBezTo>
                  <a:cubicBezTo>
                    <a:pt x="213" y="53"/>
                    <a:pt x="219" y="43"/>
                    <a:pt x="219" y="32"/>
                  </a:cubicBezTo>
                  <a:cubicBezTo>
                    <a:pt x="219" y="16"/>
                    <a:pt x="208" y="3"/>
                    <a:pt x="19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6" name="Freeform 485"/>
            <p:cNvSpPr>
              <a:spLocks/>
            </p:cNvSpPr>
            <p:nvPr userDrawn="1"/>
          </p:nvSpPr>
          <p:spPr bwMode="gray">
            <a:xfrm>
              <a:off x="11269705" y="3996021"/>
              <a:ext cx="609220" cy="336340"/>
            </a:xfrm>
            <a:custGeom>
              <a:avLst/>
              <a:gdLst>
                <a:gd name="T0" fmla="*/ 201 w 206"/>
                <a:gd name="T1" fmla="*/ 65 h 114"/>
                <a:gd name="T2" fmla="*/ 197 w 206"/>
                <a:gd name="T3" fmla="*/ 60 h 114"/>
                <a:gd name="T4" fmla="*/ 197 w 206"/>
                <a:gd name="T5" fmla="*/ 57 h 114"/>
                <a:gd name="T6" fmla="*/ 168 w 206"/>
                <a:gd name="T7" fmla="*/ 19 h 114"/>
                <a:gd name="T8" fmla="*/ 157 w 206"/>
                <a:gd name="T9" fmla="*/ 17 h 114"/>
                <a:gd name="T10" fmla="*/ 133 w 206"/>
                <a:gd name="T11" fmla="*/ 25 h 114"/>
                <a:gd name="T12" fmla="*/ 117 w 206"/>
                <a:gd name="T13" fmla="*/ 8 h 114"/>
                <a:gd name="T14" fmla="*/ 107 w 206"/>
                <a:gd name="T15" fmla="*/ 3 h 114"/>
                <a:gd name="T16" fmla="*/ 90 w 206"/>
                <a:gd name="T17" fmla="*/ 0 h 114"/>
                <a:gd name="T18" fmla="*/ 40 w 206"/>
                <a:gd name="T19" fmla="*/ 48 h 114"/>
                <a:gd name="T20" fmla="*/ 40 w 206"/>
                <a:gd name="T21" fmla="*/ 49 h 114"/>
                <a:gd name="T22" fmla="*/ 40 w 206"/>
                <a:gd name="T23" fmla="*/ 49 h 114"/>
                <a:gd name="T24" fmla="*/ 0 w 206"/>
                <a:gd name="T25" fmla="*/ 89 h 114"/>
                <a:gd name="T26" fmla="*/ 8 w 206"/>
                <a:gd name="T27" fmla="*/ 113 h 114"/>
                <a:gd name="T28" fmla="*/ 19 w 206"/>
                <a:gd name="T29" fmla="*/ 114 h 114"/>
                <a:gd name="T30" fmla="*/ 174 w 206"/>
                <a:gd name="T31" fmla="*/ 114 h 114"/>
                <a:gd name="T32" fmla="*/ 192 w 206"/>
                <a:gd name="T33" fmla="*/ 109 h 114"/>
                <a:gd name="T34" fmla="*/ 206 w 206"/>
                <a:gd name="T35" fmla="*/ 82 h 114"/>
                <a:gd name="T36" fmla="*/ 201 w 206"/>
                <a:gd name="T37" fmla="*/ 6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114">
                  <a:moveTo>
                    <a:pt x="201" y="65"/>
                  </a:moveTo>
                  <a:cubicBezTo>
                    <a:pt x="200" y="63"/>
                    <a:pt x="198" y="61"/>
                    <a:pt x="197" y="60"/>
                  </a:cubicBezTo>
                  <a:cubicBezTo>
                    <a:pt x="197" y="59"/>
                    <a:pt x="197" y="58"/>
                    <a:pt x="197" y="57"/>
                  </a:cubicBezTo>
                  <a:cubicBezTo>
                    <a:pt x="197" y="39"/>
                    <a:pt x="184" y="23"/>
                    <a:pt x="168" y="19"/>
                  </a:cubicBezTo>
                  <a:cubicBezTo>
                    <a:pt x="164" y="18"/>
                    <a:pt x="161" y="17"/>
                    <a:pt x="157" y="17"/>
                  </a:cubicBezTo>
                  <a:cubicBezTo>
                    <a:pt x="148" y="17"/>
                    <a:pt x="140" y="20"/>
                    <a:pt x="133" y="25"/>
                  </a:cubicBezTo>
                  <a:cubicBezTo>
                    <a:pt x="129" y="18"/>
                    <a:pt x="124" y="12"/>
                    <a:pt x="117" y="8"/>
                  </a:cubicBezTo>
                  <a:cubicBezTo>
                    <a:pt x="114" y="6"/>
                    <a:pt x="110" y="4"/>
                    <a:pt x="107" y="3"/>
                  </a:cubicBezTo>
                  <a:cubicBezTo>
                    <a:pt x="101" y="1"/>
                    <a:pt x="96" y="0"/>
                    <a:pt x="90" y="0"/>
                  </a:cubicBezTo>
                  <a:cubicBezTo>
                    <a:pt x="63" y="0"/>
                    <a:pt x="41" y="21"/>
                    <a:pt x="40" y="48"/>
                  </a:cubicBezTo>
                  <a:cubicBezTo>
                    <a:pt x="40" y="49"/>
                    <a:pt x="40" y="49"/>
                    <a:pt x="40" y="49"/>
                  </a:cubicBezTo>
                  <a:cubicBezTo>
                    <a:pt x="40" y="49"/>
                    <a:pt x="40" y="49"/>
                    <a:pt x="40" y="49"/>
                  </a:cubicBezTo>
                  <a:cubicBezTo>
                    <a:pt x="18" y="49"/>
                    <a:pt x="0" y="67"/>
                    <a:pt x="0" y="89"/>
                  </a:cubicBezTo>
                  <a:cubicBezTo>
                    <a:pt x="0" y="98"/>
                    <a:pt x="3" y="106"/>
                    <a:pt x="8" y="113"/>
                  </a:cubicBezTo>
                  <a:cubicBezTo>
                    <a:pt x="11" y="114"/>
                    <a:pt x="15" y="114"/>
                    <a:pt x="19" y="114"/>
                  </a:cubicBezTo>
                  <a:cubicBezTo>
                    <a:pt x="174" y="114"/>
                    <a:pt x="174" y="114"/>
                    <a:pt x="174" y="114"/>
                  </a:cubicBezTo>
                  <a:cubicBezTo>
                    <a:pt x="181" y="114"/>
                    <a:pt x="187" y="112"/>
                    <a:pt x="192" y="109"/>
                  </a:cubicBezTo>
                  <a:cubicBezTo>
                    <a:pt x="200" y="103"/>
                    <a:pt x="206" y="93"/>
                    <a:pt x="206" y="82"/>
                  </a:cubicBezTo>
                  <a:cubicBezTo>
                    <a:pt x="206" y="76"/>
                    <a:pt x="204" y="70"/>
                    <a:pt x="20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7" name="Freeform 486"/>
            <p:cNvSpPr>
              <a:spLocks/>
            </p:cNvSpPr>
            <p:nvPr userDrawn="1"/>
          </p:nvSpPr>
          <p:spPr bwMode="gray">
            <a:xfrm>
              <a:off x="8347353" y="4544952"/>
              <a:ext cx="475953" cy="136439"/>
            </a:xfrm>
            <a:custGeom>
              <a:avLst/>
              <a:gdLst>
                <a:gd name="T0" fmla="*/ 142 w 161"/>
                <a:gd name="T1" fmla="*/ 0 h 47"/>
                <a:gd name="T2" fmla="*/ 145 w 161"/>
                <a:gd name="T3" fmla="*/ 13 h 47"/>
                <a:gd name="T4" fmla="*/ 135 w 161"/>
                <a:gd name="T5" fmla="*/ 33 h 47"/>
                <a:gd name="T6" fmla="*/ 122 w 161"/>
                <a:gd name="T7" fmla="*/ 36 h 47"/>
                <a:gd name="T8" fmla="*/ 8 w 161"/>
                <a:gd name="T9" fmla="*/ 36 h 47"/>
                <a:gd name="T10" fmla="*/ 0 w 161"/>
                <a:gd name="T11" fmla="*/ 35 h 47"/>
                <a:gd name="T12" fmla="*/ 23 w 161"/>
                <a:gd name="T13" fmla="*/ 47 h 47"/>
                <a:gd name="T14" fmla="*/ 137 w 161"/>
                <a:gd name="T15" fmla="*/ 47 h 47"/>
                <a:gd name="T16" fmla="*/ 150 w 161"/>
                <a:gd name="T17" fmla="*/ 43 h 47"/>
                <a:gd name="T18" fmla="*/ 161 w 161"/>
                <a:gd name="T19" fmla="*/ 23 h 47"/>
                <a:gd name="T20" fmla="*/ 142 w 161"/>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1" h="47">
                  <a:moveTo>
                    <a:pt x="142" y="0"/>
                  </a:moveTo>
                  <a:cubicBezTo>
                    <a:pt x="144" y="4"/>
                    <a:pt x="145" y="8"/>
                    <a:pt x="145" y="13"/>
                  </a:cubicBezTo>
                  <a:cubicBezTo>
                    <a:pt x="145" y="21"/>
                    <a:pt x="141" y="28"/>
                    <a:pt x="135" y="33"/>
                  </a:cubicBezTo>
                  <a:cubicBezTo>
                    <a:pt x="131" y="35"/>
                    <a:pt x="126" y="36"/>
                    <a:pt x="122" y="36"/>
                  </a:cubicBezTo>
                  <a:cubicBezTo>
                    <a:pt x="8" y="36"/>
                    <a:pt x="8" y="36"/>
                    <a:pt x="8" y="36"/>
                  </a:cubicBezTo>
                  <a:cubicBezTo>
                    <a:pt x="5" y="36"/>
                    <a:pt x="2" y="36"/>
                    <a:pt x="0" y="35"/>
                  </a:cubicBezTo>
                  <a:cubicBezTo>
                    <a:pt x="5" y="42"/>
                    <a:pt x="14" y="47"/>
                    <a:pt x="23" y="47"/>
                  </a:cubicBezTo>
                  <a:cubicBezTo>
                    <a:pt x="137" y="47"/>
                    <a:pt x="137" y="47"/>
                    <a:pt x="137" y="47"/>
                  </a:cubicBezTo>
                  <a:cubicBezTo>
                    <a:pt x="142" y="47"/>
                    <a:pt x="146" y="45"/>
                    <a:pt x="150" y="43"/>
                  </a:cubicBezTo>
                  <a:cubicBezTo>
                    <a:pt x="156" y="39"/>
                    <a:pt x="161" y="32"/>
                    <a:pt x="161" y="23"/>
                  </a:cubicBezTo>
                  <a:cubicBezTo>
                    <a:pt x="161" y="12"/>
                    <a:pt x="152" y="2"/>
                    <a:pt x="142"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8" name="Freeform 487"/>
            <p:cNvSpPr>
              <a:spLocks/>
            </p:cNvSpPr>
            <p:nvPr userDrawn="1"/>
          </p:nvSpPr>
          <p:spPr bwMode="gray">
            <a:xfrm>
              <a:off x="8331487" y="4405340"/>
              <a:ext cx="444223" cy="244322"/>
            </a:xfrm>
            <a:custGeom>
              <a:avLst/>
              <a:gdLst>
                <a:gd name="T0" fmla="*/ 148 w 151"/>
                <a:gd name="T1" fmla="*/ 47 h 83"/>
                <a:gd name="T2" fmla="*/ 144 w 151"/>
                <a:gd name="T3" fmla="*/ 43 h 83"/>
                <a:gd name="T4" fmla="*/ 144 w 151"/>
                <a:gd name="T5" fmla="*/ 41 h 83"/>
                <a:gd name="T6" fmla="*/ 123 w 151"/>
                <a:gd name="T7" fmla="*/ 13 h 83"/>
                <a:gd name="T8" fmla="*/ 115 w 151"/>
                <a:gd name="T9" fmla="*/ 12 h 83"/>
                <a:gd name="T10" fmla="*/ 98 w 151"/>
                <a:gd name="T11" fmla="*/ 18 h 83"/>
                <a:gd name="T12" fmla="*/ 86 w 151"/>
                <a:gd name="T13" fmla="*/ 5 h 83"/>
                <a:gd name="T14" fmla="*/ 78 w 151"/>
                <a:gd name="T15" fmla="*/ 2 h 83"/>
                <a:gd name="T16" fmla="*/ 66 w 151"/>
                <a:gd name="T17" fmla="*/ 0 h 83"/>
                <a:gd name="T18" fmla="*/ 29 w 151"/>
                <a:gd name="T19" fmla="*/ 35 h 83"/>
                <a:gd name="T20" fmla="*/ 29 w 151"/>
                <a:gd name="T21" fmla="*/ 35 h 83"/>
                <a:gd name="T22" fmla="*/ 29 w 151"/>
                <a:gd name="T23" fmla="*/ 35 h 83"/>
                <a:gd name="T24" fmla="*/ 0 w 151"/>
                <a:gd name="T25" fmla="*/ 65 h 83"/>
                <a:gd name="T26" fmla="*/ 6 w 151"/>
                <a:gd name="T27" fmla="*/ 82 h 83"/>
                <a:gd name="T28" fmla="*/ 14 w 151"/>
                <a:gd name="T29" fmla="*/ 83 h 83"/>
                <a:gd name="T30" fmla="*/ 128 w 151"/>
                <a:gd name="T31" fmla="*/ 83 h 83"/>
                <a:gd name="T32" fmla="*/ 141 w 151"/>
                <a:gd name="T33" fmla="*/ 80 h 83"/>
                <a:gd name="T34" fmla="*/ 151 w 151"/>
                <a:gd name="T35" fmla="*/ 60 h 83"/>
                <a:gd name="T36" fmla="*/ 148 w 151"/>
                <a:gd name="T3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83">
                  <a:moveTo>
                    <a:pt x="148" y="47"/>
                  </a:moveTo>
                  <a:cubicBezTo>
                    <a:pt x="147" y="46"/>
                    <a:pt x="146" y="45"/>
                    <a:pt x="144" y="43"/>
                  </a:cubicBezTo>
                  <a:cubicBezTo>
                    <a:pt x="144" y="43"/>
                    <a:pt x="144" y="42"/>
                    <a:pt x="144" y="41"/>
                  </a:cubicBezTo>
                  <a:cubicBezTo>
                    <a:pt x="144" y="28"/>
                    <a:pt x="135" y="17"/>
                    <a:pt x="123" y="13"/>
                  </a:cubicBezTo>
                  <a:cubicBezTo>
                    <a:pt x="120" y="13"/>
                    <a:pt x="118" y="12"/>
                    <a:pt x="115" y="12"/>
                  </a:cubicBezTo>
                  <a:cubicBezTo>
                    <a:pt x="109" y="12"/>
                    <a:pt x="103" y="14"/>
                    <a:pt x="98" y="18"/>
                  </a:cubicBezTo>
                  <a:cubicBezTo>
                    <a:pt x="95" y="13"/>
                    <a:pt x="91" y="8"/>
                    <a:pt x="86" y="5"/>
                  </a:cubicBezTo>
                  <a:cubicBezTo>
                    <a:pt x="83" y="4"/>
                    <a:pt x="81" y="3"/>
                    <a:pt x="78" y="2"/>
                  </a:cubicBezTo>
                  <a:cubicBezTo>
                    <a:pt x="74" y="0"/>
                    <a:pt x="70" y="0"/>
                    <a:pt x="66" y="0"/>
                  </a:cubicBezTo>
                  <a:cubicBezTo>
                    <a:pt x="46" y="0"/>
                    <a:pt x="30" y="15"/>
                    <a:pt x="29" y="35"/>
                  </a:cubicBezTo>
                  <a:cubicBezTo>
                    <a:pt x="29" y="35"/>
                    <a:pt x="29" y="35"/>
                    <a:pt x="29" y="35"/>
                  </a:cubicBezTo>
                  <a:cubicBezTo>
                    <a:pt x="29" y="35"/>
                    <a:pt x="29" y="35"/>
                    <a:pt x="29" y="35"/>
                  </a:cubicBezTo>
                  <a:cubicBezTo>
                    <a:pt x="13" y="35"/>
                    <a:pt x="0" y="48"/>
                    <a:pt x="0" y="65"/>
                  </a:cubicBezTo>
                  <a:cubicBezTo>
                    <a:pt x="0" y="71"/>
                    <a:pt x="2" y="77"/>
                    <a:pt x="6" y="82"/>
                  </a:cubicBezTo>
                  <a:cubicBezTo>
                    <a:pt x="8" y="83"/>
                    <a:pt x="11" y="83"/>
                    <a:pt x="14" y="83"/>
                  </a:cubicBezTo>
                  <a:cubicBezTo>
                    <a:pt x="128" y="83"/>
                    <a:pt x="128" y="83"/>
                    <a:pt x="128" y="83"/>
                  </a:cubicBezTo>
                  <a:cubicBezTo>
                    <a:pt x="132" y="83"/>
                    <a:pt x="137" y="82"/>
                    <a:pt x="141" y="80"/>
                  </a:cubicBezTo>
                  <a:cubicBezTo>
                    <a:pt x="147" y="75"/>
                    <a:pt x="151" y="68"/>
                    <a:pt x="151" y="60"/>
                  </a:cubicBezTo>
                  <a:cubicBezTo>
                    <a:pt x="151" y="55"/>
                    <a:pt x="150" y="51"/>
                    <a:pt x="14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89" name="Freeform 488"/>
            <p:cNvSpPr>
              <a:spLocks/>
            </p:cNvSpPr>
            <p:nvPr userDrawn="1"/>
          </p:nvSpPr>
          <p:spPr bwMode="gray">
            <a:xfrm>
              <a:off x="8893113" y="2564987"/>
              <a:ext cx="377591" cy="111055"/>
            </a:xfrm>
            <a:custGeom>
              <a:avLst/>
              <a:gdLst>
                <a:gd name="T0" fmla="*/ 113 w 128"/>
                <a:gd name="T1" fmla="*/ 0 h 37"/>
                <a:gd name="T2" fmla="*/ 116 w 128"/>
                <a:gd name="T3" fmla="*/ 10 h 37"/>
                <a:gd name="T4" fmla="*/ 108 w 128"/>
                <a:gd name="T5" fmla="*/ 26 h 37"/>
                <a:gd name="T6" fmla="*/ 97 w 128"/>
                <a:gd name="T7" fmla="*/ 29 h 37"/>
                <a:gd name="T8" fmla="*/ 6 w 128"/>
                <a:gd name="T9" fmla="*/ 29 h 37"/>
                <a:gd name="T10" fmla="*/ 0 w 128"/>
                <a:gd name="T11" fmla="*/ 28 h 37"/>
                <a:gd name="T12" fmla="*/ 19 w 128"/>
                <a:gd name="T13" fmla="*/ 37 h 37"/>
                <a:gd name="T14" fmla="*/ 110 w 128"/>
                <a:gd name="T15" fmla="*/ 37 h 37"/>
                <a:gd name="T16" fmla="*/ 120 w 128"/>
                <a:gd name="T17" fmla="*/ 34 h 37"/>
                <a:gd name="T18" fmla="*/ 128 w 128"/>
                <a:gd name="T19" fmla="*/ 19 h 37"/>
                <a:gd name="T20" fmla="*/ 113 w 1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7">
                  <a:moveTo>
                    <a:pt x="113" y="0"/>
                  </a:moveTo>
                  <a:cubicBezTo>
                    <a:pt x="115" y="3"/>
                    <a:pt x="116" y="7"/>
                    <a:pt x="116" y="10"/>
                  </a:cubicBezTo>
                  <a:cubicBezTo>
                    <a:pt x="116" y="17"/>
                    <a:pt x="113" y="23"/>
                    <a:pt x="108" y="26"/>
                  </a:cubicBezTo>
                  <a:cubicBezTo>
                    <a:pt x="105" y="28"/>
                    <a:pt x="101" y="29"/>
                    <a:pt x="97" y="29"/>
                  </a:cubicBezTo>
                  <a:cubicBezTo>
                    <a:pt x="6" y="29"/>
                    <a:pt x="6" y="29"/>
                    <a:pt x="6" y="29"/>
                  </a:cubicBezTo>
                  <a:cubicBezTo>
                    <a:pt x="4" y="29"/>
                    <a:pt x="2" y="29"/>
                    <a:pt x="0" y="28"/>
                  </a:cubicBezTo>
                  <a:cubicBezTo>
                    <a:pt x="4" y="34"/>
                    <a:pt x="11" y="37"/>
                    <a:pt x="19" y="37"/>
                  </a:cubicBezTo>
                  <a:cubicBezTo>
                    <a:pt x="110" y="37"/>
                    <a:pt x="110" y="37"/>
                    <a:pt x="110" y="37"/>
                  </a:cubicBezTo>
                  <a:cubicBezTo>
                    <a:pt x="114" y="37"/>
                    <a:pt x="117" y="36"/>
                    <a:pt x="120" y="34"/>
                  </a:cubicBezTo>
                  <a:cubicBezTo>
                    <a:pt x="125" y="31"/>
                    <a:pt x="128" y="25"/>
                    <a:pt x="128" y="19"/>
                  </a:cubicBezTo>
                  <a:cubicBezTo>
                    <a:pt x="128" y="9"/>
                    <a:pt x="122" y="2"/>
                    <a:pt x="11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590" name="Freeform 489"/>
            <p:cNvSpPr>
              <a:spLocks/>
            </p:cNvSpPr>
            <p:nvPr userDrawn="1"/>
          </p:nvSpPr>
          <p:spPr bwMode="gray">
            <a:xfrm>
              <a:off x="8877247" y="2453932"/>
              <a:ext cx="358552" cy="196727"/>
            </a:xfrm>
            <a:custGeom>
              <a:avLst/>
              <a:gdLst>
                <a:gd name="T0" fmla="*/ 118 w 121"/>
                <a:gd name="T1" fmla="*/ 38 h 67"/>
                <a:gd name="T2" fmla="*/ 116 w 121"/>
                <a:gd name="T3" fmla="*/ 35 h 67"/>
                <a:gd name="T4" fmla="*/ 116 w 121"/>
                <a:gd name="T5" fmla="*/ 33 h 67"/>
                <a:gd name="T6" fmla="*/ 99 w 121"/>
                <a:gd name="T7" fmla="*/ 11 h 67"/>
                <a:gd name="T8" fmla="*/ 92 w 121"/>
                <a:gd name="T9" fmla="*/ 10 h 67"/>
                <a:gd name="T10" fmla="*/ 78 w 121"/>
                <a:gd name="T11" fmla="*/ 15 h 67"/>
                <a:gd name="T12" fmla="*/ 69 w 121"/>
                <a:gd name="T13" fmla="*/ 5 h 67"/>
                <a:gd name="T14" fmla="*/ 63 w 121"/>
                <a:gd name="T15" fmla="*/ 2 h 67"/>
                <a:gd name="T16" fmla="*/ 53 w 121"/>
                <a:gd name="T17" fmla="*/ 0 h 67"/>
                <a:gd name="T18" fmla="*/ 24 w 121"/>
                <a:gd name="T19" fmla="*/ 28 h 67"/>
                <a:gd name="T20" fmla="*/ 24 w 121"/>
                <a:gd name="T21" fmla="*/ 29 h 67"/>
                <a:gd name="T22" fmla="*/ 24 w 121"/>
                <a:gd name="T23" fmla="*/ 29 h 67"/>
                <a:gd name="T24" fmla="*/ 0 w 121"/>
                <a:gd name="T25" fmla="*/ 52 h 67"/>
                <a:gd name="T26" fmla="*/ 5 w 121"/>
                <a:gd name="T27" fmla="*/ 66 h 67"/>
                <a:gd name="T28" fmla="*/ 11 w 121"/>
                <a:gd name="T29" fmla="*/ 67 h 67"/>
                <a:gd name="T30" fmla="*/ 102 w 121"/>
                <a:gd name="T31" fmla="*/ 67 h 67"/>
                <a:gd name="T32" fmla="*/ 113 w 121"/>
                <a:gd name="T33" fmla="*/ 64 h 67"/>
                <a:gd name="T34" fmla="*/ 121 w 121"/>
                <a:gd name="T35" fmla="*/ 48 h 67"/>
                <a:gd name="T36" fmla="*/ 118 w 121"/>
                <a:gd name="T3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7">
                  <a:moveTo>
                    <a:pt x="118" y="38"/>
                  </a:moveTo>
                  <a:cubicBezTo>
                    <a:pt x="117" y="37"/>
                    <a:pt x="117" y="36"/>
                    <a:pt x="116" y="35"/>
                  </a:cubicBezTo>
                  <a:cubicBezTo>
                    <a:pt x="116" y="34"/>
                    <a:pt x="116" y="34"/>
                    <a:pt x="116" y="33"/>
                  </a:cubicBezTo>
                  <a:cubicBezTo>
                    <a:pt x="116" y="23"/>
                    <a:pt x="108" y="14"/>
                    <a:pt x="99" y="11"/>
                  </a:cubicBezTo>
                  <a:cubicBezTo>
                    <a:pt x="97" y="10"/>
                    <a:pt x="95" y="10"/>
                    <a:pt x="92" y="10"/>
                  </a:cubicBezTo>
                  <a:cubicBezTo>
                    <a:pt x="87" y="10"/>
                    <a:pt x="82" y="12"/>
                    <a:pt x="78" y="15"/>
                  </a:cubicBezTo>
                  <a:cubicBezTo>
                    <a:pt x="76" y="10"/>
                    <a:pt x="73" y="7"/>
                    <a:pt x="69" y="5"/>
                  </a:cubicBezTo>
                  <a:cubicBezTo>
                    <a:pt x="67" y="3"/>
                    <a:pt x="65" y="2"/>
                    <a:pt x="63" y="2"/>
                  </a:cubicBezTo>
                  <a:cubicBezTo>
                    <a:pt x="60" y="1"/>
                    <a:pt x="57" y="0"/>
                    <a:pt x="53" y="0"/>
                  </a:cubicBezTo>
                  <a:cubicBezTo>
                    <a:pt x="37" y="0"/>
                    <a:pt x="25" y="12"/>
                    <a:pt x="24" y="28"/>
                  </a:cubicBezTo>
                  <a:cubicBezTo>
                    <a:pt x="24" y="29"/>
                    <a:pt x="24" y="29"/>
                    <a:pt x="24" y="29"/>
                  </a:cubicBezTo>
                  <a:cubicBezTo>
                    <a:pt x="24" y="29"/>
                    <a:pt x="24" y="29"/>
                    <a:pt x="24" y="29"/>
                  </a:cubicBezTo>
                  <a:cubicBezTo>
                    <a:pt x="11" y="29"/>
                    <a:pt x="0" y="39"/>
                    <a:pt x="0" y="52"/>
                  </a:cubicBezTo>
                  <a:cubicBezTo>
                    <a:pt x="0" y="57"/>
                    <a:pt x="2" y="62"/>
                    <a:pt x="5" y="66"/>
                  </a:cubicBezTo>
                  <a:cubicBezTo>
                    <a:pt x="7" y="67"/>
                    <a:pt x="9" y="67"/>
                    <a:pt x="11" y="67"/>
                  </a:cubicBezTo>
                  <a:cubicBezTo>
                    <a:pt x="102" y="67"/>
                    <a:pt x="102" y="67"/>
                    <a:pt x="102" y="67"/>
                  </a:cubicBezTo>
                  <a:cubicBezTo>
                    <a:pt x="106" y="67"/>
                    <a:pt x="110" y="66"/>
                    <a:pt x="113" y="64"/>
                  </a:cubicBezTo>
                  <a:cubicBezTo>
                    <a:pt x="118" y="61"/>
                    <a:pt x="121" y="55"/>
                    <a:pt x="121" y="48"/>
                  </a:cubicBezTo>
                  <a:cubicBezTo>
                    <a:pt x="121" y="45"/>
                    <a:pt x="120" y="41"/>
                    <a:pt x="118"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732813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quare photo 3">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userDrawn="1">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pic>
        <p:nvPicPr>
          <p:cNvPr id="90"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715" name="Group 714"/>
          <p:cNvGrpSpPr>
            <a:grpSpLocks noChangeAspect="1"/>
          </p:cNvGrpSpPr>
          <p:nvPr userDrawn="1"/>
        </p:nvGrpSpPr>
        <p:grpSpPr>
          <a:xfrm>
            <a:off x="5510845" y="2088118"/>
            <a:ext cx="3247299" cy="3938635"/>
            <a:chOff x="7454492" y="2089044"/>
            <a:chExt cx="4463711" cy="4059936"/>
          </a:xfrm>
        </p:grpSpPr>
        <p:sp>
          <p:nvSpPr>
            <p:cNvPr id="716" name="Freeform 6"/>
            <p:cNvSpPr>
              <a:spLocks/>
            </p:cNvSpPr>
            <p:nvPr userDrawn="1"/>
          </p:nvSpPr>
          <p:spPr bwMode="gray">
            <a:xfrm>
              <a:off x="9235984" y="2373018"/>
              <a:ext cx="46589" cy="481424"/>
            </a:xfrm>
            <a:custGeom>
              <a:avLst/>
              <a:gdLst>
                <a:gd name="T0" fmla="*/ 21 w 21"/>
                <a:gd name="T1" fmla="*/ 217 h 217"/>
                <a:gd name="T2" fmla="*/ 0 w 21"/>
                <a:gd name="T3" fmla="*/ 217 h 217"/>
                <a:gd name="T4" fmla="*/ 4 w 21"/>
                <a:gd name="T5" fmla="*/ 0 h 217"/>
                <a:gd name="T6" fmla="*/ 17 w 21"/>
                <a:gd name="T7" fmla="*/ 0 h 217"/>
                <a:gd name="T8" fmla="*/ 21 w 21"/>
                <a:gd name="T9" fmla="*/ 217 h 217"/>
              </a:gdLst>
              <a:ahLst/>
              <a:cxnLst>
                <a:cxn ang="0">
                  <a:pos x="T0" y="T1"/>
                </a:cxn>
                <a:cxn ang="0">
                  <a:pos x="T2" y="T3"/>
                </a:cxn>
                <a:cxn ang="0">
                  <a:pos x="T4" y="T5"/>
                </a:cxn>
                <a:cxn ang="0">
                  <a:pos x="T6" y="T7"/>
                </a:cxn>
                <a:cxn ang="0">
                  <a:pos x="T8" y="T9"/>
                </a:cxn>
              </a:cxnLst>
              <a:rect l="0" t="0" r="r" b="b"/>
              <a:pathLst>
                <a:path w="21" h="217">
                  <a:moveTo>
                    <a:pt x="21" y="217"/>
                  </a:moveTo>
                  <a:lnTo>
                    <a:pt x="0" y="217"/>
                  </a:lnTo>
                  <a:lnTo>
                    <a:pt x="4" y="0"/>
                  </a:lnTo>
                  <a:lnTo>
                    <a:pt x="17" y="0"/>
                  </a:lnTo>
                  <a:lnTo>
                    <a:pt x="21"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7" name="Freeform 7"/>
            <p:cNvSpPr>
              <a:spLocks/>
            </p:cNvSpPr>
            <p:nvPr userDrawn="1"/>
          </p:nvSpPr>
          <p:spPr bwMode="gray">
            <a:xfrm>
              <a:off x="9096215" y="2359706"/>
              <a:ext cx="177484" cy="59901"/>
            </a:xfrm>
            <a:custGeom>
              <a:avLst/>
              <a:gdLst>
                <a:gd name="T0" fmla="*/ 67 w 69"/>
                <a:gd name="T1" fmla="*/ 0 h 23"/>
                <a:gd name="T2" fmla="*/ 1 w 69"/>
                <a:gd name="T3" fmla="*/ 17 h 23"/>
                <a:gd name="T4" fmla="*/ 69 w 69"/>
                <a:gd name="T5" fmla="*/ 13 h 23"/>
                <a:gd name="T6" fmla="*/ 67 w 69"/>
                <a:gd name="T7" fmla="*/ 0 h 23"/>
              </a:gdLst>
              <a:ahLst/>
              <a:cxnLst>
                <a:cxn ang="0">
                  <a:pos x="T0" y="T1"/>
                </a:cxn>
                <a:cxn ang="0">
                  <a:pos x="T2" y="T3"/>
                </a:cxn>
                <a:cxn ang="0">
                  <a:pos x="T4" y="T5"/>
                </a:cxn>
                <a:cxn ang="0">
                  <a:pos x="T6" y="T7"/>
                </a:cxn>
              </a:cxnLst>
              <a:rect l="0" t="0" r="r" b="b"/>
              <a:pathLst>
                <a:path w="69" h="23">
                  <a:moveTo>
                    <a:pt x="67" y="0"/>
                  </a:moveTo>
                  <a:cubicBezTo>
                    <a:pt x="2" y="10"/>
                    <a:pt x="0" y="15"/>
                    <a:pt x="1" y="17"/>
                  </a:cubicBezTo>
                  <a:cubicBezTo>
                    <a:pt x="1" y="19"/>
                    <a:pt x="3" y="23"/>
                    <a:pt x="69" y="13"/>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8" name="Freeform 8"/>
            <p:cNvSpPr>
              <a:spLocks/>
            </p:cNvSpPr>
            <p:nvPr userDrawn="1"/>
          </p:nvSpPr>
          <p:spPr bwMode="gray">
            <a:xfrm>
              <a:off x="9240421" y="2364143"/>
              <a:ext cx="122020" cy="159735"/>
            </a:xfrm>
            <a:custGeom>
              <a:avLst/>
              <a:gdLst>
                <a:gd name="T0" fmla="*/ 0 w 48"/>
                <a:gd name="T1" fmla="*/ 7 h 62"/>
                <a:gd name="T2" fmla="*/ 43 w 48"/>
                <a:gd name="T3" fmla="*/ 59 h 62"/>
                <a:gd name="T4" fmla="*/ 11 w 48"/>
                <a:gd name="T5" fmla="*/ 0 h 62"/>
                <a:gd name="T6" fmla="*/ 0 w 48"/>
                <a:gd name="T7" fmla="*/ 7 h 62"/>
              </a:gdLst>
              <a:ahLst/>
              <a:cxnLst>
                <a:cxn ang="0">
                  <a:pos x="T0" y="T1"/>
                </a:cxn>
                <a:cxn ang="0">
                  <a:pos x="T2" y="T3"/>
                </a:cxn>
                <a:cxn ang="0">
                  <a:pos x="T4" y="T5"/>
                </a:cxn>
                <a:cxn ang="0">
                  <a:pos x="T6" y="T7"/>
                </a:cxn>
              </a:cxnLst>
              <a:rect l="0" t="0" r="r" b="b"/>
              <a:pathLst>
                <a:path w="48" h="62">
                  <a:moveTo>
                    <a:pt x="0" y="7"/>
                  </a:moveTo>
                  <a:cubicBezTo>
                    <a:pt x="38" y="62"/>
                    <a:pt x="42" y="60"/>
                    <a:pt x="43" y="59"/>
                  </a:cubicBezTo>
                  <a:cubicBezTo>
                    <a:pt x="45" y="57"/>
                    <a:pt x="48" y="55"/>
                    <a:pt x="11"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19" name="Freeform 9"/>
            <p:cNvSpPr>
              <a:spLocks/>
            </p:cNvSpPr>
            <p:nvPr userDrawn="1"/>
          </p:nvSpPr>
          <p:spPr bwMode="gray">
            <a:xfrm>
              <a:off x="9240421" y="2215501"/>
              <a:ext cx="82086" cy="175265"/>
            </a:xfrm>
            <a:custGeom>
              <a:avLst/>
              <a:gdLst>
                <a:gd name="T0" fmla="*/ 0 w 32"/>
                <a:gd name="T1" fmla="*/ 64 h 68"/>
                <a:gd name="T2" fmla="*/ 26 w 32"/>
                <a:gd name="T3" fmla="*/ 2 h 68"/>
                <a:gd name="T4" fmla="*/ 12 w 32"/>
                <a:gd name="T5" fmla="*/ 68 h 68"/>
                <a:gd name="T6" fmla="*/ 0 w 32"/>
                <a:gd name="T7" fmla="*/ 64 h 68"/>
              </a:gdLst>
              <a:ahLst/>
              <a:cxnLst>
                <a:cxn ang="0">
                  <a:pos x="T0" y="T1"/>
                </a:cxn>
                <a:cxn ang="0">
                  <a:pos x="T2" y="T3"/>
                </a:cxn>
                <a:cxn ang="0">
                  <a:pos x="T4" y="T5"/>
                </a:cxn>
                <a:cxn ang="0">
                  <a:pos x="T6" y="T7"/>
                </a:cxn>
              </a:cxnLst>
              <a:rect l="0" t="0" r="r" b="b"/>
              <a:pathLst>
                <a:path w="32" h="68">
                  <a:moveTo>
                    <a:pt x="0" y="64"/>
                  </a:moveTo>
                  <a:cubicBezTo>
                    <a:pt x="20" y="0"/>
                    <a:pt x="24" y="2"/>
                    <a:pt x="26" y="2"/>
                  </a:cubicBezTo>
                  <a:cubicBezTo>
                    <a:pt x="28" y="3"/>
                    <a:pt x="32" y="4"/>
                    <a:pt x="12" y="68"/>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0" name="Freeform 10"/>
            <p:cNvSpPr>
              <a:spLocks/>
            </p:cNvSpPr>
            <p:nvPr userDrawn="1"/>
          </p:nvSpPr>
          <p:spPr bwMode="gray">
            <a:xfrm>
              <a:off x="8878798" y="2452885"/>
              <a:ext cx="51027" cy="374934"/>
            </a:xfrm>
            <a:custGeom>
              <a:avLst/>
              <a:gdLst>
                <a:gd name="T0" fmla="*/ 23 w 23"/>
                <a:gd name="T1" fmla="*/ 169 h 169"/>
                <a:gd name="T2" fmla="*/ 0 w 23"/>
                <a:gd name="T3" fmla="*/ 169 h 169"/>
                <a:gd name="T4" fmla="*/ 4 w 23"/>
                <a:gd name="T5" fmla="*/ 0 h 169"/>
                <a:gd name="T6" fmla="*/ 19 w 23"/>
                <a:gd name="T7" fmla="*/ 0 h 169"/>
                <a:gd name="T8" fmla="*/ 23 w 23"/>
                <a:gd name="T9" fmla="*/ 169 h 169"/>
              </a:gdLst>
              <a:ahLst/>
              <a:cxnLst>
                <a:cxn ang="0">
                  <a:pos x="T0" y="T1"/>
                </a:cxn>
                <a:cxn ang="0">
                  <a:pos x="T2" y="T3"/>
                </a:cxn>
                <a:cxn ang="0">
                  <a:pos x="T4" y="T5"/>
                </a:cxn>
                <a:cxn ang="0">
                  <a:pos x="T6" y="T7"/>
                </a:cxn>
                <a:cxn ang="0">
                  <a:pos x="T8" y="T9"/>
                </a:cxn>
              </a:cxnLst>
              <a:rect l="0" t="0" r="r" b="b"/>
              <a:pathLst>
                <a:path w="23" h="169">
                  <a:moveTo>
                    <a:pt x="23" y="169"/>
                  </a:moveTo>
                  <a:lnTo>
                    <a:pt x="0" y="169"/>
                  </a:lnTo>
                  <a:lnTo>
                    <a:pt x="4" y="0"/>
                  </a:lnTo>
                  <a:lnTo>
                    <a:pt x="19" y="0"/>
                  </a:lnTo>
                  <a:lnTo>
                    <a:pt x="23" y="1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1" name="Freeform 11"/>
            <p:cNvSpPr>
              <a:spLocks/>
            </p:cNvSpPr>
            <p:nvPr userDrawn="1"/>
          </p:nvSpPr>
          <p:spPr bwMode="gray">
            <a:xfrm>
              <a:off x="8881017" y="2432918"/>
              <a:ext cx="204106" cy="113146"/>
            </a:xfrm>
            <a:custGeom>
              <a:avLst/>
              <a:gdLst>
                <a:gd name="T0" fmla="*/ 0 w 79"/>
                <a:gd name="T1" fmla="*/ 14 h 44"/>
                <a:gd name="T2" fmla="*/ 78 w 79"/>
                <a:gd name="T3" fmla="*/ 38 h 44"/>
                <a:gd name="T4" fmla="*/ 6 w 79"/>
                <a:gd name="T5" fmla="*/ 0 h 44"/>
                <a:gd name="T6" fmla="*/ 0 w 79"/>
                <a:gd name="T7" fmla="*/ 14 h 44"/>
              </a:gdLst>
              <a:ahLst/>
              <a:cxnLst>
                <a:cxn ang="0">
                  <a:pos x="T0" y="T1"/>
                </a:cxn>
                <a:cxn ang="0">
                  <a:pos x="T2" y="T3"/>
                </a:cxn>
                <a:cxn ang="0">
                  <a:pos x="T4" y="T5"/>
                </a:cxn>
                <a:cxn ang="0">
                  <a:pos x="T6" y="T7"/>
                </a:cxn>
              </a:cxnLst>
              <a:rect l="0" t="0" r="r" b="b"/>
              <a:pathLst>
                <a:path w="79" h="44">
                  <a:moveTo>
                    <a:pt x="0" y="14"/>
                  </a:moveTo>
                  <a:cubicBezTo>
                    <a:pt x="73" y="44"/>
                    <a:pt x="77" y="40"/>
                    <a:pt x="78" y="38"/>
                  </a:cubicBezTo>
                  <a:cubicBezTo>
                    <a:pt x="79" y="36"/>
                    <a:pt x="79" y="30"/>
                    <a:pt x="6" y="0"/>
                  </a:cubicBez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2" name="Freeform 12"/>
            <p:cNvSpPr>
              <a:spLocks/>
            </p:cNvSpPr>
            <p:nvPr userDrawn="1"/>
          </p:nvSpPr>
          <p:spPr bwMode="gray">
            <a:xfrm>
              <a:off x="8874361" y="2262090"/>
              <a:ext cx="51027" cy="201888"/>
            </a:xfrm>
            <a:custGeom>
              <a:avLst/>
              <a:gdLst>
                <a:gd name="T0" fmla="*/ 20 w 20"/>
                <a:gd name="T1" fmla="*/ 78 h 79"/>
                <a:gd name="T2" fmla="*/ 8 w 20"/>
                <a:gd name="T3" fmla="*/ 0 h 79"/>
                <a:gd name="T4" fmla="*/ 5 w 20"/>
                <a:gd name="T5" fmla="*/ 79 h 79"/>
                <a:gd name="T6" fmla="*/ 20 w 20"/>
                <a:gd name="T7" fmla="*/ 78 h 79"/>
              </a:gdLst>
              <a:ahLst/>
              <a:cxnLst>
                <a:cxn ang="0">
                  <a:pos x="T0" y="T1"/>
                </a:cxn>
                <a:cxn ang="0">
                  <a:pos x="T2" y="T3"/>
                </a:cxn>
                <a:cxn ang="0">
                  <a:pos x="T4" y="T5"/>
                </a:cxn>
                <a:cxn ang="0">
                  <a:pos x="T6" y="T7"/>
                </a:cxn>
              </a:cxnLst>
              <a:rect l="0" t="0" r="r" b="b"/>
              <a:pathLst>
                <a:path w="20" h="79">
                  <a:moveTo>
                    <a:pt x="20" y="78"/>
                  </a:moveTo>
                  <a:cubicBezTo>
                    <a:pt x="15" y="0"/>
                    <a:pt x="10" y="0"/>
                    <a:pt x="8" y="0"/>
                  </a:cubicBezTo>
                  <a:cubicBezTo>
                    <a:pt x="5" y="0"/>
                    <a:pt x="0" y="1"/>
                    <a:pt x="5" y="79"/>
                  </a:cubicBezTo>
                  <a:lnTo>
                    <a:pt x="2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3" name="Freeform 13"/>
            <p:cNvSpPr>
              <a:spLocks/>
            </p:cNvSpPr>
            <p:nvPr userDrawn="1"/>
          </p:nvSpPr>
          <p:spPr bwMode="gray">
            <a:xfrm>
              <a:off x="8745685" y="2439574"/>
              <a:ext cx="177484" cy="161954"/>
            </a:xfrm>
            <a:custGeom>
              <a:avLst/>
              <a:gdLst>
                <a:gd name="T0" fmla="*/ 69 w 69"/>
                <a:gd name="T1" fmla="*/ 11 h 63"/>
                <a:gd name="T2" fmla="*/ 5 w 69"/>
                <a:gd name="T3" fmla="*/ 58 h 63"/>
                <a:gd name="T4" fmla="*/ 59 w 69"/>
                <a:gd name="T5" fmla="*/ 0 h 63"/>
                <a:gd name="T6" fmla="*/ 69 w 69"/>
                <a:gd name="T7" fmla="*/ 11 h 63"/>
              </a:gdLst>
              <a:ahLst/>
              <a:cxnLst>
                <a:cxn ang="0">
                  <a:pos x="T0" y="T1"/>
                </a:cxn>
                <a:cxn ang="0">
                  <a:pos x="T2" y="T3"/>
                </a:cxn>
                <a:cxn ang="0">
                  <a:pos x="T4" y="T5"/>
                </a:cxn>
                <a:cxn ang="0">
                  <a:pos x="T6" y="T7"/>
                </a:cxn>
              </a:cxnLst>
              <a:rect l="0" t="0" r="r" b="b"/>
              <a:pathLst>
                <a:path w="69" h="63">
                  <a:moveTo>
                    <a:pt x="69" y="11"/>
                  </a:moveTo>
                  <a:cubicBezTo>
                    <a:pt x="10" y="63"/>
                    <a:pt x="6" y="59"/>
                    <a:pt x="5" y="58"/>
                  </a:cubicBezTo>
                  <a:cubicBezTo>
                    <a:pt x="3" y="56"/>
                    <a:pt x="0" y="52"/>
                    <a:pt x="59" y="0"/>
                  </a:cubicBezTo>
                  <a:lnTo>
                    <a:pt x="69"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4" name="Freeform 14"/>
            <p:cNvSpPr>
              <a:spLocks/>
            </p:cNvSpPr>
            <p:nvPr userDrawn="1"/>
          </p:nvSpPr>
          <p:spPr bwMode="gray">
            <a:xfrm>
              <a:off x="9499990" y="2341958"/>
              <a:ext cx="48808" cy="405994"/>
            </a:xfrm>
            <a:custGeom>
              <a:avLst/>
              <a:gdLst>
                <a:gd name="T0" fmla="*/ 22 w 22"/>
                <a:gd name="T1" fmla="*/ 183 h 183"/>
                <a:gd name="T2" fmla="*/ 0 w 22"/>
                <a:gd name="T3" fmla="*/ 183 h 183"/>
                <a:gd name="T4" fmla="*/ 4 w 22"/>
                <a:gd name="T5" fmla="*/ 0 h 183"/>
                <a:gd name="T6" fmla="*/ 18 w 22"/>
                <a:gd name="T7" fmla="*/ 0 h 183"/>
                <a:gd name="T8" fmla="*/ 22 w 22"/>
                <a:gd name="T9" fmla="*/ 183 h 183"/>
              </a:gdLst>
              <a:ahLst/>
              <a:cxnLst>
                <a:cxn ang="0">
                  <a:pos x="T0" y="T1"/>
                </a:cxn>
                <a:cxn ang="0">
                  <a:pos x="T2" y="T3"/>
                </a:cxn>
                <a:cxn ang="0">
                  <a:pos x="T4" y="T5"/>
                </a:cxn>
                <a:cxn ang="0">
                  <a:pos x="T6" y="T7"/>
                </a:cxn>
                <a:cxn ang="0">
                  <a:pos x="T8" y="T9"/>
                </a:cxn>
              </a:cxnLst>
              <a:rect l="0" t="0" r="r" b="b"/>
              <a:pathLst>
                <a:path w="22" h="183">
                  <a:moveTo>
                    <a:pt x="22" y="183"/>
                  </a:moveTo>
                  <a:lnTo>
                    <a:pt x="0" y="183"/>
                  </a:lnTo>
                  <a:lnTo>
                    <a:pt x="4" y="0"/>
                  </a:lnTo>
                  <a:lnTo>
                    <a:pt x="18" y="0"/>
                  </a:lnTo>
                  <a:lnTo>
                    <a:pt x="2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5" name="Freeform 15"/>
            <p:cNvSpPr>
              <a:spLocks/>
            </p:cNvSpPr>
            <p:nvPr userDrawn="1"/>
          </p:nvSpPr>
          <p:spPr bwMode="gray">
            <a:xfrm>
              <a:off x="9444527" y="2177786"/>
              <a:ext cx="104272" cy="184139"/>
            </a:xfrm>
            <a:custGeom>
              <a:avLst/>
              <a:gdLst>
                <a:gd name="T0" fmla="*/ 40 w 40"/>
                <a:gd name="T1" fmla="*/ 66 h 72"/>
                <a:gd name="T2" fmla="*/ 5 w 40"/>
                <a:gd name="T3" fmla="*/ 1 h 72"/>
                <a:gd name="T4" fmla="*/ 27 w 40"/>
                <a:gd name="T5" fmla="*/ 72 h 72"/>
                <a:gd name="T6" fmla="*/ 40 w 40"/>
                <a:gd name="T7" fmla="*/ 66 h 72"/>
              </a:gdLst>
              <a:ahLst/>
              <a:cxnLst>
                <a:cxn ang="0">
                  <a:pos x="T0" y="T1"/>
                </a:cxn>
                <a:cxn ang="0">
                  <a:pos x="T2" y="T3"/>
                </a:cxn>
                <a:cxn ang="0">
                  <a:pos x="T4" y="T5"/>
                </a:cxn>
                <a:cxn ang="0">
                  <a:pos x="T6" y="T7"/>
                </a:cxn>
              </a:cxnLst>
              <a:rect l="0" t="0" r="r" b="b"/>
              <a:pathLst>
                <a:path w="40" h="72">
                  <a:moveTo>
                    <a:pt x="40" y="66"/>
                  </a:moveTo>
                  <a:cubicBezTo>
                    <a:pt x="12" y="0"/>
                    <a:pt x="7" y="0"/>
                    <a:pt x="5" y="1"/>
                  </a:cubicBezTo>
                  <a:cubicBezTo>
                    <a:pt x="3" y="2"/>
                    <a:pt x="0" y="5"/>
                    <a:pt x="27" y="72"/>
                  </a:cubicBezTo>
                  <a:lnTo>
                    <a:pt x="40"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6" name="Freeform 16"/>
            <p:cNvSpPr>
              <a:spLocks/>
            </p:cNvSpPr>
            <p:nvPr userDrawn="1"/>
          </p:nvSpPr>
          <p:spPr bwMode="gray">
            <a:xfrm>
              <a:off x="9393500" y="2324210"/>
              <a:ext cx="148642" cy="161954"/>
            </a:xfrm>
            <a:custGeom>
              <a:avLst/>
              <a:gdLst>
                <a:gd name="T0" fmla="*/ 48 w 58"/>
                <a:gd name="T1" fmla="*/ 0 h 63"/>
                <a:gd name="T2" fmla="*/ 5 w 58"/>
                <a:gd name="T3" fmla="*/ 58 h 63"/>
                <a:gd name="T4" fmla="*/ 58 w 58"/>
                <a:gd name="T5" fmla="*/ 9 h 63"/>
                <a:gd name="T6" fmla="*/ 48 w 58"/>
                <a:gd name="T7" fmla="*/ 0 h 63"/>
              </a:gdLst>
              <a:ahLst/>
              <a:cxnLst>
                <a:cxn ang="0">
                  <a:pos x="T0" y="T1"/>
                </a:cxn>
                <a:cxn ang="0">
                  <a:pos x="T2" y="T3"/>
                </a:cxn>
                <a:cxn ang="0">
                  <a:pos x="T4" y="T5"/>
                </a:cxn>
                <a:cxn ang="0">
                  <a:pos x="T6" y="T7"/>
                </a:cxn>
              </a:cxnLst>
              <a:rect l="0" t="0" r="r" b="b"/>
              <a:pathLst>
                <a:path w="58" h="63">
                  <a:moveTo>
                    <a:pt x="48" y="0"/>
                  </a:moveTo>
                  <a:cubicBezTo>
                    <a:pt x="0" y="54"/>
                    <a:pt x="4" y="57"/>
                    <a:pt x="5" y="58"/>
                  </a:cubicBezTo>
                  <a:cubicBezTo>
                    <a:pt x="7" y="60"/>
                    <a:pt x="10" y="63"/>
                    <a:pt x="58" y="9"/>
                  </a:cubicBez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7" name="Freeform 17"/>
            <p:cNvSpPr>
              <a:spLocks/>
            </p:cNvSpPr>
            <p:nvPr userDrawn="1"/>
          </p:nvSpPr>
          <p:spPr bwMode="gray">
            <a:xfrm>
              <a:off x="9517739" y="2321991"/>
              <a:ext cx="184139" cy="48808"/>
            </a:xfrm>
            <a:custGeom>
              <a:avLst/>
              <a:gdLst>
                <a:gd name="T0" fmla="*/ 1 w 72"/>
                <a:gd name="T1" fmla="*/ 0 h 19"/>
                <a:gd name="T2" fmla="*/ 72 w 72"/>
                <a:gd name="T3" fmla="*/ 12 h 19"/>
                <a:gd name="T4" fmla="*/ 0 w 72"/>
                <a:gd name="T5" fmla="*/ 14 h 19"/>
                <a:gd name="T6" fmla="*/ 1 w 72"/>
                <a:gd name="T7" fmla="*/ 0 h 19"/>
              </a:gdLst>
              <a:ahLst/>
              <a:cxnLst>
                <a:cxn ang="0">
                  <a:pos x="T0" y="T1"/>
                </a:cxn>
                <a:cxn ang="0">
                  <a:pos x="T2" y="T3"/>
                </a:cxn>
                <a:cxn ang="0">
                  <a:pos x="T4" y="T5"/>
                </a:cxn>
                <a:cxn ang="0">
                  <a:pos x="T6" y="T7"/>
                </a:cxn>
              </a:cxnLst>
              <a:rect l="0" t="0" r="r" b="b"/>
              <a:pathLst>
                <a:path w="72" h="19">
                  <a:moveTo>
                    <a:pt x="1" y="0"/>
                  </a:moveTo>
                  <a:cubicBezTo>
                    <a:pt x="72" y="5"/>
                    <a:pt x="72" y="10"/>
                    <a:pt x="72" y="12"/>
                  </a:cubicBezTo>
                  <a:cubicBezTo>
                    <a:pt x="72" y="14"/>
                    <a:pt x="72" y="19"/>
                    <a:pt x="0" y="14"/>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8" name="Oval 18"/>
            <p:cNvSpPr>
              <a:spLocks noChangeArrowheads="1"/>
            </p:cNvSpPr>
            <p:nvPr userDrawn="1"/>
          </p:nvSpPr>
          <p:spPr bwMode="gray">
            <a:xfrm>
              <a:off x="7813897" y="2781230"/>
              <a:ext cx="3385498" cy="336775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29" name="Freeform 19"/>
            <p:cNvSpPr>
              <a:spLocks/>
            </p:cNvSpPr>
            <p:nvPr userDrawn="1"/>
          </p:nvSpPr>
          <p:spPr bwMode="gray">
            <a:xfrm>
              <a:off x="8004692" y="2972025"/>
              <a:ext cx="3194703" cy="3176955"/>
            </a:xfrm>
            <a:custGeom>
              <a:avLst/>
              <a:gdLst>
                <a:gd name="T0" fmla="*/ 886 w 1241"/>
                <a:gd name="T1" fmla="*/ 0 h 1241"/>
                <a:gd name="T2" fmla="*/ 960 w 1241"/>
                <a:gd name="T3" fmla="*/ 303 h 1241"/>
                <a:gd name="T4" fmla="*/ 303 w 1241"/>
                <a:gd name="T5" fmla="*/ 960 h 1241"/>
                <a:gd name="T6" fmla="*/ 0 w 1241"/>
                <a:gd name="T7" fmla="*/ 887 h 1241"/>
                <a:gd name="T8" fmla="*/ 583 w 1241"/>
                <a:gd name="T9" fmla="*/ 1241 h 1241"/>
                <a:gd name="T10" fmla="*/ 1241 w 1241"/>
                <a:gd name="T11" fmla="*/ 584 h 1241"/>
                <a:gd name="T12" fmla="*/ 886 w 1241"/>
                <a:gd name="T13" fmla="*/ 0 h 1241"/>
              </a:gdLst>
              <a:ahLst/>
              <a:cxnLst>
                <a:cxn ang="0">
                  <a:pos x="T0" y="T1"/>
                </a:cxn>
                <a:cxn ang="0">
                  <a:pos x="T2" y="T3"/>
                </a:cxn>
                <a:cxn ang="0">
                  <a:pos x="T4" y="T5"/>
                </a:cxn>
                <a:cxn ang="0">
                  <a:pos x="T6" y="T7"/>
                </a:cxn>
                <a:cxn ang="0">
                  <a:pos x="T8" y="T9"/>
                </a:cxn>
                <a:cxn ang="0">
                  <a:pos x="T10" y="T11"/>
                </a:cxn>
                <a:cxn ang="0">
                  <a:pos x="T12" y="T13"/>
                </a:cxn>
              </a:cxnLst>
              <a:rect l="0" t="0" r="r" b="b"/>
              <a:pathLst>
                <a:path w="1241" h="1241">
                  <a:moveTo>
                    <a:pt x="886" y="0"/>
                  </a:moveTo>
                  <a:cubicBezTo>
                    <a:pt x="933" y="91"/>
                    <a:pt x="960" y="194"/>
                    <a:pt x="960" y="303"/>
                  </a:cubicBezTo>
                  <a:cubicBezTo>
                    <a:pt x="960" y="666"/>
                    <a:pt x="666" y="960"/>
                    <a:pt x="303" y="960"/>
                  </a:cubicBezTo>
                  <a:cubicBezTo>
                    <a:pt x="193" y="960"/>
                    <a:pt x="91" y="934"/>
                    <a:pt x="0" y="887"/>
                  </a:cubicBezTo>
                  <a:cubicBezTo>
                    <a:pt x="109" y="1097"/>
                    <a:pt x="330" y="1241"/>
                    <a:pt x="583" y="1241"/>
                  </a:cubicBezTo>
                  <a:cubicBezTo>
                    <a:pt x="946" y="1241"/>
                    <a:pt x="1241" y="947"/>
                    <a:pt x="1241" y="584"/>
                  </a:cubicBezTo>
                  <a:cubicBezTo>
                    <a:pt x="1241" y="330"/>
                    <a:pt x="1097" y="110"/>
                    <a:pt x="886" y="0"/>
                  </a:cubicBez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0" name="Oval 20"/>
            <p:cNvSpPr>
              <a:spLocks noChangeArrowheads="1"/>
            </p:cNvSpPr>
            <p:nvPr userDrawn="1"/>
          </p:nvSpPr>
          <p:spPr bwMode="gray">
            <a:xfrm>
              <a:off x="9358004" y="3755171"/>
              <a:ext cx="268444" cy="266225"/>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1" name="Freeform 21"/>
            <p:cNvSpPr>
              <a:spLocks/>
            </p:cNvSpPr>
            <p:nvPr userDrawn="1"/>
          </p:nvSpPr>
          <p:spPr bwMode="gray">
            <a:xfrm>
              <a:off x="9471149" y="3755171"/>
              <a:ext cx="155298" cy="266225"/>
            </a:xfrm>
            <a:custGeom>
              <a:avLst/>
              <a:gdLst>
                <a:gd name="T0" fmla="*/ 44 w 60"/>
                <a:gd name="T1" fmla="*/ 52 h 104"/>
                <a:gd name="T2" fmla="*/ 0 w 60"/>
                <a:gd name="T3" fmla="*/ 0 h 104"/>
                <a:gd name="T4" fmla="*/ 8 w 60"/>
                <a:gd name="T5" fmla="*/ 0 h 104"/>
                <a:gd name="T6" fmla="*/ 60 w 60"/>
                <a:gd name="T7" fmla="*/ 52 h 104"/>
                <a:gd name="T8" fmla="*/ 8 w 60"/>
                <a:gd name="T9" fmla="*/ 104 h 104"/>
                <a:gd name="T10" fmla="*/ 0 w 60"/>
                <a:gd name="T11" fmla="*/ 103 h 104"/>
                <a:gd name="T12" fmla="*/ 44 w 60"/>
                <a:gd name="T13" fmla="*/ 52 h 104"/>
              </a:gdLst>
              <a:ahLst/>
              <a:cxnLst>
                <a:cxn ang="0">
                  <a:pos x="T0" y="T1"/>
                </a:cxn>
                <a:cxn ang="0">
                  <a:pos x="T2" y="T3"/>
                </a:cxn>
                <a:cxn ang="0">
                  <a:pos x="T4" y="T5"/>
                </a:cxn>
                <a:cxn ang="0">
                  <a:pos x="T6" y="T7"/>
                </a:cxn>
                <a:cxn ang="0">
                  <a:pos x="T8" y="T9"/>
                </a:cxn>
                <a:cxn ang="0">
                  <a:pos x="T10" y="T11"/>
                </a:cxn>
                <a:cxn ang="0">
                  <a:pos x="T12" y="T13"/>
                </a:cxn>
              </a:cxnLst>
              <a:rect l="0" t="0" r="r" b="b"/>
              <a:pathLst>
                <a:path w="60" h="104">
                  <a:moveTo>
                    <a:pt x="44" y="52"/>
                  </a:moveTo>
                  <a:cubicBezTo>
                    <a:pt x="44" y="26"/>
                    <a:pt x="25" y="4"/>
                    <a:pt x="0" y="0"/>
                  </a:cubicBezTo>
                  <a:cubicBezTo>
                    <a:pt x="3" y="0"/>
                    <a:pt x="5" y="0"/>
                    <a:pt x="8" y="0"/>
                  </a:cubicBezTo>
                  <a:cubicBezTo>
                    <a:pt x="36" y="0"/>
                    <a:pt x="60" y="23"/>
                    <a:pt x="60" y="52"/>
                  </a:cubicBezTo>
                  <a:cubicBezTo>
                    <a:pt x="60" y="80"/>
                    <a:pt x="36" y="104"/>
                    <a:pt x="8" y="104"/>
                  </a:cubicBezTo>
                  <a:cubicBezTo>
                    <a:pt x="5" y="104"/>
                    <a:pt x="3" y="104"/>
                    <a:pt x="0" y="103"/>
                  </a:cubicBezTo>
                  <a:cubicBezTo>
                    <a:pt x="25" y="100"/>
                    <a:pt x="44" y="78"/>
                    <a:pt x="44" y="52"/>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2" name="Freeform 22"/>
            <p:cNvSpPr>
              <a:spLocks/>
            </p:cNvSpPr>
            <p:nvPr userDrawn="1"/>
          </p:nvSpPr>
          <p:spPr bwMode="gray">
            <a:xfrm>
              <a:off x="9482242" y="3839475"/>
              <a:ext cx="19967" cy="315033"/>
            </a:xfrm>
            <a:custGeom>
              <a:avLst/>
              <a:gdLst>
                <a:gd name="T0" fmla="*/ 4 w 8"/>
                <a:gd name="T1" fmla="*/ 123 h 123"/>
                <a:gd name="T2" fmla="*/ 0 w 8"/>
                <a:gd name="T3" fmla="*/ 119 h 123"/>
                <a:gd name="T4" fmla="*/ 0 w 8"/>
                <a:gd name="T5" fmla="*/ 4 h 123"/>
                <a:gd name="T6" fmla="*/ 4 w 8"/>
                <a:gd name="T7" fmla="*/ 0 h 123"/>
                <a:gd name="T8" fmla="*/ 8 w 8"/>
                <a:gd name="T9" fmla="*/ 4 h 123"/>
                <a:gd name="T10" fmla="*/ 8 w 8"/>
                <a:gd name="T11" fmla="*/ 119 h 123"/>
                <a:gd name="T12" fmla="*/ 4 w 8"/>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8" h="123">
                  <a:moveTo>
                    <a:pt x="4" y="123"/>
                  </a:moveTo>
                  <a:cubicBezTo>
                    <a:pt x="2" y="123"/>
                    <a:pt x="0" y="121"/>
                    <a:pt x="0" y="119"/>
                  </a:cubicBezTo>
                  <a:cubicBezTo>
                    <a:pt x="0" y="4"/>
                    <a:pt x="0" y="4"/>
                    <a:pt x="0" y="4"/>
                  </a:cubicBezTo>
                  <a:cubicBezTo>
                    <a:pt x="0" y="1"/>
                    <a:pt x="2" y="0"/>
                    <a:pt x="4" y="0"/>
                  </a:cubicBezTo>
                  <a:cubicBezTo>
                    <a:pt x="6" y="0"/>
                    <a:pt x="8" y="1"/>
                    <a:pt x="8" y="4"/>
                  </a:cubicBezTo>
                  <a:cubicBezTo>
                    <a:pt x="8" y="119"/>
                    <a:pt x="8" y="119"/>
                    <a:pt x="8" y="119"/>
                  </a:cubicBezTo>
                  <a:cubicBezTo>
                    <a:pt x="8" y="121"/>
                    <a:pt x="6" y="123"/>
                    <a:pt x="4" y="123"/>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3" name="Freeform 23"/>
            <p:cNvSpPr>
              <a:spLocks/>
            </p:cNvSpPr>
            <p:nvPr userDrawn="1"/>
          </p:nvSpPr>
          <p:spPr bwMode="gray">
            <a:xfrm>
              <a:off x="9426779" y="3908250"/>
              <a:ext cx="115364" cy="75431"/>
            </a:xfrm>
            <a:custGeom>
              <a:avLst/>
              <a:gdLst>
                <a:gd name="T0" fmla="*/ 24 w 45"/>
                <a:gd name="T1" fmla="*/ 29 h 29"/>
                <a:gd name="T2" fmla="*/ 2 w 45"/>
                <a:gd name="T3" fmla="*/ 7 h 29"/>
                <a:gd name="T4" fmla="*/ 2 w 45"/>
                <a:gd name="T5" fmla="*/ 1 h 29"/>
                <a:gd name="T6" fmla="*/ 7 w 45"/>
                <a:gd name="T7" fmla="*/ 1 h 29"/>
                <a:gd name="T8" fmla="*/ 25 w 45"/>
                <a:gd name="T9" fmla="*/ 19 h 29"/>
                <a:gd name="T10" fmla="*/ 39 w 45"/>
                <a:gd name="T11" fmla="*/ 10 h 29"/>
                <a:gd name="T12" fmla="*/ 44 w 45"/>
                <a:gd name="T13" fmla="*/ 11 h 29"/>
                <a:gd name="T14" fmla="*/ 43 w 45"/>
                <a:gd name="T15" fmla="*/ 17 h 29"/>
                <a:gd name="T16" fmla="*/ 24 w 45"/>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9">
                  <a:moveTo>
                    <a:pt x="24" y="29"/>
                  </a:moveTo>
                  <a:cubicBezTo>
                    <a:pt x="2" y="7"/>
                    <a:pt x="2" y="7"/>
                    <a:pt x="2" y="7"/>
                  </a:cubicBezTo>
                  <a:cubicBezTo>
                    <a:pt x="0" y="5"/>
                    <a:pt x="0" y="3"/>
                    <a:pt x="2" y="1"/>
                  </a:cubicBezTo>
                  <a:cubicBezTo>
                    <a:pt x="3" y="0"/>
                    <a:pt x="6" y="0"/>
                    <a:pt x="7" y="1"/>
                  </a:cubicBezTo>
                  <a:cubicBezTo>
                    <a:pt x="25" y="19"/>
                    <a:pt x="25" y="19"/>
                    <a:pt x="25" y="19"/>
                  </a:cubicBezTo>
                  <a:cubicBezTo>
                    <a:pt x="39" y="10"/>
                    <a:pt x="39" y="10"/>
                    <a:pt x="39" y="10"/>
                  </a:cubicBezTo>
                  <a:cubicBezTo>
                    <a:pt x="41" y="9"/>
                    <a:pt x="43" y="9"/>
                    <a:pt x="44" y="11"/>
                  </a:cubicBezTo>
                  <a:cubicBezTo>
                    <a:pt x="45" y="13"/>
                    <a:pt x="45" y="15"/>
                    <a:pt x="43" y="17"/>
                  </a:cubicBezTo>
                  <a:lnTo>
                    <a:pt x="24" y="29"/>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4" name="Oval 24"/>
            <p:cNvSpPr>
              <a:spLocks noChangeArrowheads="1"/>
            </p:cNvSpPr>
            <p:nvPr userDrawn="1"/>
          </p:nvSpPr>
          <p:spPr bwMode="gray">
            <a:xfrm>
              <a:off x="9606481" y="3355833"/>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5" name="Freeform 25"/>
            <p:cNvSpPr>
              <a:spLocks/>
            </p:cNvSpPr>
            <p:nvPr userDrawn="1"/>
          </p:nvSpPr>
          <p:spPr bwMode="gray">
            <a:xfrm>
              <a:off x="9755123" y="3355833"/>
              <a:ext cx="199669" cy="346093"/>
            </a:xfrm>
            <a:custGeom>
              <a:avLst/>
              <a:gdLst>
                <a:gd name="T0" fmla="*/ 58 w 78"/>
                <a:gd name="T1" fmla="*/ 68 h 135"/>
                <a:gd name="T2" fmla="*/ 0 w 78"/>
                <a:gd name="T3" fmla="*/ 1 h 135"/>
                <a:gd name="T4" fmla="*/ 10 w 78"/>
                <a:gd name="T5" fmla="*/ 0 h 135"/>
                <a:gd name="T6" fmla="*/ 78 w 78"/>
                <a:gd name="T7" fmla="*/ 68 h 135"/>
                <a:gd name="T8" fmla="*/ 10 w 78"/>
                <a:gd name="T9" fmla="*/ 135 h 135"/>
                <a:gd name="T10" fmla="*/ 0 w 78"/>
                <a:gd name="T11" fmla="*/ 135 h 135"/>
                <a:gd name="T12" fmla="*/ 58 w 78"/>
                <a:gd name="T13" fmla="*/ 68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8"/>
                  </a:moveTo>
                  <a:cubicBezTo>
                    <a:pt x="58" y="34"/>
                    <a:pt x="33" y="6"/>
                    <a:pt x="0" y="1"/>
                  </a:cubicBezTo>
                  <a:cubicBezTo>
                    <a:pt x="4" y="0"/>
                    <a:pt x="7" y="0"/>
                    <a:pt x="10" y="0"/>
                  </a:cubicBezTo>
                  <a:cubicBezTo>
                    <a:pt x="48" y="0"/>
                    <a:pt x="78" y="30"/>
                    <a:pt x="78" y="68"/>
                  </a:cubicBezTo>
                  <a:cubicBezTo>
                    <a:pt x="78" y="105"/>
                    <a:pt x="48" y="135"/>
                    <a:pt x="10" y="135"/>
                  </a:cubicBezTo>
                  <a:cubicBezTo>
                    <a:pt x="7" y="135"/>
                    <a:pt x="4" y="135"/>
                    <a:pt x="0" y="135"/>
                  </a:cubicBezTo>
                  <a:cubicBezTo>
                    <a:pt x="33" y="130"/>
                    <a:pt x="58" y="102"/>
                    <a:pt x="58" y="68"/>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6" name="Freeform 26"/>
            <p:cNvSpPr>
              <a:spLocks/>
            </p:cNvSpPr>
            <p:nvPr userDrawn="1"/>
          </p:nvSpPr>
          <p:spPr bwMode="gray">
            <a:xfrm>
              <a:off x="9772871" y="3471197"/>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1"/>
                    <a:pt x="2" y="0"/>
                    <a:pt x="3" y="0"/>
                  </a:cubicBezTo>
                  <a:cubicBezTo>
                    <a:pt x="5" y="0"/>
                    <a:pt x="6" y="1"/>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7" name="Freeform 27"/>
            <p:cNvSpPr>
              <a:spLocks/>
            </p:cNvSpPr>
            <p:nvPr userDrawn="1"/>
          </p:nvSpPr>
          <p:spPr bwMode="gray">
            <a:xfrm>
              <a:off x="9706315" y="3559939"/>
              <a:ext cx="137550" cy="88742"/>
            </a:xfrm>
            <a:custGeom>
              <a:avLst/>
              <a:gdLst>
                <a:gd name="T0" fmla="*/ 29 w 54"/>
                <a:gd name="T1" fmla="*/ 34 h 34"/>
                <a:gd name="T2" fmla="*/ 1 w 54"/>
                <a:gd name="T3" fmla="*/ 6 h 34"/>
                <a:gd name="T4" fmla="*/ 1 w 54"/>
                <a:gd name="T5" fmla="*/ 2 h 34"/>
                <a:gd name="T6" fmla="*/ 5 w 54"/>
                <a:gd name="T7" fmla="*/ 2 h 34"/>
                <a:gd name="T8" fmla="*/ 30 w 54"/>
                <a:gd name="T9" fmla="*/ 26 h 34"/>
                <a:gd name="T10" fmla="*/ 49 w 54"/>
                <a:gd name="T11" fmla="*/ 13 h 34"/>
                <a:gd name="T12" fmla="*/ 53 w 54"/>
                <a:gd name="T13" fmla="*/ 14 h 34"/>
                <a:gd name="T14" fmla="*/ 52 w 54"/>
                <a:gd name="T15" fmla="*/ 18 h 34"/>
                <a:gd name="T16" fmla="*/ 29 w 5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
                  <a:moveTo>
                    <a:pt x="29" y="34"/>
                  </a:moveTo>
                  <a:cubicBezTo>
                    <a:pt x="1" y="6"/>
                    <a:pt x="1" y="6"/>
                    <a:pt x="1" y="6"/>
                  </a:cubicBezTo>
                  <a:cubicBezTo>
                    <a:pt x="0" y="5"/>
                    <a:pt x="0" y="3"/>
                    <a:pt x="1" y="2"/>
                  </a:cubicBezTo>
                  <a:cubicBezTo>
                    <a:pt x="2" y="0"/>
                    <a:pt x="4" y="0"/>
                    <a:pt x="5" y="2"/>
                  </a:cubicBezTo>
                  <a:cubicBezTo>
                    <a:pt x="30" y="26"/>
                    <a:pt x="30" y="26"/>
                    <a:pt x="30" y="26"/>
                  </a:cubicBezTo>
                  <a:cubicBezTo>
                    <a:pt x="49" y="13"/>
                    <a:pt x="49" y="13"/>
                    <a:pt x="49" y="13"/>
                  </a:cubicBezTo>
                  <a:cubicBezTo>
                    <a:pt x="50" y="12"/>
                    <a:pt x="52" y="13"/>
                    <a:pt x="53" y="14"/>
                  </a:cubicBezTo>
                  <a:cubicBezTo>
                    <a:pt x="54" y="15"/>
                    <a:pt x="54" y="17"/>
                    <a:pt x="52" y="18"/>
                  </a:cubicBezTo>
                  <a:lnTo>
                    <a:pt x="29" y="34"/>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8" name="Oval 28"/>
            <p:cNvSpPr>
              <a:spLocks noChangeArrowheads="1"/>
            </p:cNvSpPr>
            <p:nvPr userDrawn="1"/>
          </p:nvSpPr>
          <p:spPr bwMode="gray">
            <a:xfrm>
              <a:off x="9216017" y="3120667"/>
              <a:ext cx="348311" cy="346093"/>
            </a:xfrm>
            <a:prstGeom prst="ellipse">
              <a:avLst/>
            </a:pr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39" name="Freeform 29"/>
            <p:cNvSpPr>
              <a:spLocks/>
            </p:cNvSpPr>
            <p:nvPr userDrawn="1"/>
          </p:nvSpPr>
          <p:spPr bwMode="gray">
            <a:xfrm>
              <a:off x="9362441" y="3120667"/>
              <a:ext cx="201888" cy="346093"/>
            </a:xfrm>
            <a:custGeom>
              <a:avLst/>
              <a:gdLst>
                <a:gd name="T0" fmla="*/ 58 w 78"/>
                <a:gd name="T1" fmla="*/ 67 h 135"/>
                <a:gd name="T2" fmla="*/ 0 w 78"/>
                <a:gd name="T3" fmla="*/ 0 h 135"/>
                <a:gd name="T4" fmla="*/ 10 w 78"/>
                <a:gd name="T5" fmla="*/ 0 h 135"/>
                <a:gd name="T6" fmla="*/ 78 w 78"/>
                <a:gd name="T7" fmla="*/ 67 h 135"/>
                <a:gd name="T8" fmla="*/ 10 w 78"/>
                <a:gd name="T9" fmla="*/ 135 h 135"/>
                <a:gd name="T10" fmla="*/ 0 w 78"/>
                <a:gd name="T11" fmla="*/ 134 h 135"/>
                <a:gd name="T12" fmla="*/ 58 w 78"/>
                <a:gd name="T13" fmla="*/ 67 h 135"/>
              </a:gdLst>
              <a:ahLst/>
              <a:cxnLst>
                <a:cxn ang="0">
                  <a:pos x="T0" y="T1"/>
                </a:cxn>
                <a:cxn ang="0">
                  <a:pos x="T2" y="T3"/>
                </a:cxn>
                <a:cxn ang="0">
                  <a:pos x="T4" y="T5"/>
                </a:cxn>
                <a:cxn ang="0">
                  <a:pos x="T6" y="T7"/>
                </a:cxn>
                <a:cxn ang="0">
                  <a:pos x="T8" y="T9"/>
                </a:cxn>
                <a:cxn ang="0">
                  <a:pos x="T10" y="T11"/>
                </a:cxn>
                <a:cxn ang="0">
                  <a:pos x="T12" y="T13"/>
                </a:cxn>
              </a:cxnLst>
              <a:rect l="0" t="0" r="r" b="b"/>
              <a:pathLst>
                <a:path w="78" h="135">
                  <a:moveTo>
                    <a:pt x="58" y="67"/>
                  </a:moveTo>
                  <a:cubicBezTo>
                    <a:pt x="58" y="33"/>
                    <a:pt x="33" y="5"/>
                    <a:pt x="0" y="0"/>
                  </a:cubicBezTo>
                  <a:cubicBezTo>
                    <a:pt x="4" y="0"/>
                    <a:pt x="7" y="0"/>
                    <a:pt x="10" y="0"/>
                  </a:cubicBezTo>
                  <a:cubicBezTo>
                    <a:pt x="48" y="0"/>
                    <a:pt x="78" y="30"/>
                    <a:pt x="78" y="67"/>
                  </a:cubicBezTo>
                  <a:cubicBezTo>
                    <a:pt x="78" y="105"/>
                    <a:pt x="48" y="135"/>
                    <a:pt x="10" y="135"/>
                  </a:cubicBezTo>
                  <a:cubicBezTo>
                    <a:pt x="7" y="135"/>
                    <a:pt x="4" y="135"/>
                    <a:pt x="0" y="134"/>
                  </a:cubicBezTo>
                  <a:cubicBezTo>
                    <a:pt x="33" y="129"/>
                    <a:pt x="58" y="101"/>
                    <a:pt x="58" y="67"/>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0" name="Freeform 30"/>
            <p:cNvSpPr>
              <a:spLocks/>
            </p:cNvSpPr>
            <p:nvPr userDrawn="1"/>
          </p:nvSpPr>
          <p:spPr bwMode="gray">
            <a:xfrm>
              <a:off x="9380189" y="3233813"/>
              <a:ext cx="15530" cy="399338"/>
            </a:xfrm>
            <a:custGeom>
              <a:avLst/>
              <a:gdLst>
                <a:gd name="T0" fmla="*/ 3 w 6"/>
                <a:gd name="T1" fmla="*/ 156 h 156"/>
                <a:gd name="T2" fmla="*/ 0 w 6"/>
                <a:gd name="T3" fmla="*/ 153 h 156"/>
                <a:gd name="T4" fmla="*/ 0 w 6"/>
                <a:gd name="T5" fmla="*/ 3 h 156"/>
                <a:gd name="T6" fmla="*/ 3 w 6"/>
                <a:gd name="T7" fmla="*/ 0 h 156"/>
                <a:gd name="T8" fmla="*/ 6 w 6"/>
                <a:gd name="T9" fmla="*/ 3 h 156"/>
                <a:gd name="T10" fmla="*/ 6 w 6"/>
                <a:gd name="T11" fmla="*/ 153 h 156"/>
                <a:gd name="T12" fmla="*/ 3 w 6"/>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6" h="156">
                  <a:moveTo>
                    <a:pt x="3" y="156"/>
                  </a:moveTo>
                  <a:cubicBezTo>
                    <a:pt x="2" y="156"/>
                    <a:pt x="0" y="155"/>
                    <a:pt x="0" y="153"/>
                  </a:cubicBezTo>
                  <a:cubicBezTo>
                    <a:pt x="0" y="3"/>
                    <a:pt x="0" y="3"/>
                    <a:pt x="0" y="3"/>
                  </a:cubicBezTo>
                  <a:cubicBezTo>
                    <a:pt x="0" y="2"/>
                    <a:pt x="2" y="0"/>
                    <a:pt x="3" y="0"/>
                  </a:cubicBezTo>
                  <a:cubicBezTo>
                    <a:pt x="5" y="0"/>
                    <a:pt x="6" y="2"/>
                    <a:pt x="6" y="3"/>
                  </a:cubicBezTo>
                  <a:cubicBezTo>
                    <a:pt x="6" y="153"/>
                    <a:pt x="6" y="153"/>
                    <a:pt x="6" y="153"/>
                  </a:cubicBezTo>
                  <a:cubicBezTo>
                    <a:pt x="6" y="155"/>
                    <a:pt x="5" y="156"/>
                    <a:pt x="3" y="15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1" name="Freeform 31"/>
            <p:cNvSpPr>
              <a:spLocks/>
            </p:cNvSpPr>
            <p:nvPr userDrawn="1"/>
          </p:nvSpPr>
          <p:spPr bwMode="gray">
            <a:xfrm>
              <a:off x="9313633" y="3324773"/>
              <a:ext cx="139768" cy="84305"/>
            </a:xfrm>
            <a:custGeom>
              <a:avLst/>
              <a:gdLst>
                <a:gd name="T0" fmla="*/ 29 w 54"/>
                <a:gd name="T1" fmla="*/ 33 h 33"/>
                <a:gd name="T2" fmla="*/ 1 w 54"/>
                <a:gd name="T3" fmla="*/ 5 h 33"/>
                <a:gd name="T4" fmla="*/ 1 w 54"/>
                <a:gd name="T5" fmla="*/ 1 h 33"/>
                <a:gd name="T6" fmla="*/ 5 w 54"/>
                <a:gd name="T7" fmla="*/ 1 h 33"/>
                <a:gd name="T8" fmla="*/ 30 w 54"/>
                <a:gd name="T9" fmla="*/ 26 h 33"/>
                <a:gd name="T10" fmla="*/ 49 w 54"/>
                <a:gd name="T11" fmla="*/ 13 h 33"/>
                <a:gd name="T12" fmla="*/ 53 w 54"/>
                <a:gd name="T13" fmla="*/ 14 h 33"/>
                <a:gd name="T14" fmla="*/ 52 w 54"/>
                <a:gd name="T15" fmla="*/ 18 h 33"/>
                <a:gd name="T16" fmla="*/ 29 w 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3">
                  <a:moveTo>
                    <a:pt x="29" y="33"/>
                  </a:moveTo>
                  <a:cubicBezTo>
                    <a:pt x="1" y="5"/>
                    <a:pt x="1" y="5"/>
                    <a:pt x="1" y="5"/>
                  </a:cubicBezTo>
                  <a:cubicBezTo>
                    <a:pt x="0" y="4"/>
                    <a:pt x="0" y="2"/>
                    <a:pt x="1" y="1"/>
                  </a:cubicBezTo>
                  <a:cubicBezTo>
                    <a:pt x="2" y="0"/>
                    <a:pt x="4" y="0"/>
                    <a:pt x="5" y="1"/>
                  </a:cubicBezTo>
                  <a:cubicBezTo>
                    <a:pt x="30" y="26"/>
                    <a:pt x="30" y="26"/>
                    <a:pt x="30" y="26"/>
                  </a:cubicBezTo>
                  <a:cubicBezTo>
                    <a:pt x="49" y="13"/>
                    <a:pt x="49" y="13"/>
                    <a:pt x="49" y="13"/>
                  </a:cubicBezTo>
                  <a:cubicBezTo>
                    <a:pt x="50" y="12"/>
                    <a:pt x="52" y="12"/>
                    <a:pt x="53" y="14"/>
                  </a:cubicBezTo>
                  <a:cubicBezTo>
                    <a:pt x="54" y="15"/>
                    <a:pt x="54" y="17"/>
                    <a:pt x="52" y="18"/>
                  </a:cubicBezTo>
                  <a:lnTo>
                    <a:pt x="29" y="33"/>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2" name="Freeform 32"/>
            <p:cNvSpPr>
              <a:spLocks/>
            </p:cNvSpPr>
            <p:nvPr userDrawn="1"/>
          </p:nvSpPr>
          <p:spPr bwMode="gray">
            <a:xfrm>
              <a:off x="8466149" y="2614839"/>
              <a:ext cx="1612881" cy="561292"/>
            </a:xfrm>
            <a:custGeom>
              <a:avLst/>
              <a:gdLst>
                <a:gd name="T0" fmla="*/ 123 w 626"/>
                <a:gd name="T1" fmla="*/ 63 h 219"/>
                <a:gd name="T2" fmla="*/ 195 w 626"/>
                <a:gd name="T3" fmla="*/ 65 h 219"/>
                <a:gd name="T4" fmla="*/ 259 w 626"/>
                <a:gd name="T5" fmla="*/ 74 h 219"/>
                <a:gd name="T6" fmla="*/ 363 w 626"/>
                <a:gd name="T7" fmla="*/ 18 h 219"/>
                <a:gd name="T8" fmla="*/ 421 w 626"/>
                <a:gd name="T9" fmla="*/ 13 h 219"/>
                <a:gd name="T10" fmla="*/ 584 w 626"/>
                <a:gd name="T11" fmla="*/ 117 h 219"/>
                <a:gd name="T12" fmla="*/ 0 w 626"/>
                <a:gd name="T13" fmla="*/ 208 h 219"/>
                <a:gd name="T14" fmla="*/ 123 w 626"/>
                <a:gd name="T15" fmla="*/ 63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6" h="219">
                  <a:moveTo>
                    <a:pt x="123" y="63"/>
                  </a:moveTo>
                  <a:cubicBezTo>
                    <a:pt x="141" y="42"/>
                    <a:pt x="167" y="33"/>
                    <a:pt x="195" y="65"/>
                  </a:cubicBezTo>
                  <a:cubicBezTo>
                    <a:pt x="219" y="87"/>
                    <a:pt x="246" y="81"/>
                    <a:pt x="259" y="74"/>
                  </a:cubicBezTo>
                  <a:cubicBezTo>
                    <a:pt x="272" y="67"/>
                    <a:pt x="363" y="18"/>
                    <a:pt x="363" y="18"/>
                  </a:cubicBezTo>
                  <a:cubicBezTo>
                    <a:pt x="363" y="18"/>
                    <a:pt x="386" y="0"/>
                    <a:pt x="421" y="13"/>
                  </a:cubicBezTo>
                  <a:cubicBezTo>
                    <a:pt x="510" y="45"/>
                    <a:pt x="626" y="146"/>
                    <a:pt x="584" y="117"/>
                  </a:cubicBezTo>
                  <a:cubicBezTo>
                    <a:pt x="88" y="182"/>
                    <a:pt x="183" y="219"/>
                    <a:pt x="0" y="208"/>
                  </a:cubicBezTo>
                  <a:cubicBezTo>
                    <a:pt x="65" y="168"/>
                    <a:pt x="105" y="83"/>
                    <a:pt x="123" y="63"/>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3" name="Rectangle 33"/>
            <p:cNvSpPr>
              <a:spLocks noChangeArrowheads="1"/>
            </p:cNvSpPr>
            <p:nvPr userDrawn="1"/>
          </p:nvSpPr>
          <p:spPr bwMode="gray">
            <a:xfrm>
              <a:off x="8494990" y="3136197"/>
              <a:ext cx="31060" cy="1198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4" name="Oval 34"/>
            <p:cNvSpPr>
              <a:spLocks noChangeArrowheads="1"/>
            </p:cNvSpPr>
            <p:nvPr userDrawn="1"/>
          </p:nvSpPr>
          <p:spPr bwMode="gray">
            <a:xfrm>
              <a:off x="8341910" y="2807852"/>
              <a:ext cx="339437" cy="3372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5" name="Rectangle 35"/>
            <p:cNvSpPr>
              <a:spLocks noChangeArrowheads="1"/>
            </p:cNvSpPr>
            <p:nvPr userDrawn="1"/>
          </p:nvSpPr>
          <p:spPr bwMode="gray">
            <a:xfrm>
              <a:off x="8481679" y="2878846"/>
              <a:ext cx="57682" cy="197450"/>
            </a:xfrm>
            <a:prstGeom prst="rect">
              <a:avLst/>
            </a:prstGeom>
            <a:solidFill>
              <a:srgbClr val="2D3D8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6" name="Freeform 36"/>
            <p:cNvSpPr>
              <a:spLocks/>
            </p:cNvSpPr>
            <p:nvPr userDrawn="1"/>
          </p:nvSpPr>
          <p:spPr bwMode="gray">
            <a:xfrm>
              <a:off x="8397374" y="2952058"/>
              <a:ext cx="228510" cy="57682"/>
            </a:xfrm>
            <a:custGeom>
              <a:avLst/>
              <a:gdLst>
                <a:gd name="T0" fmla="*/ 96 w 103"/>
                <a:gd name="T1" fmla="*/ 0 h 26"/>
                <a:gd name="T2" fmla="*/ 103 w 103"/>
                <a:gd name="T3" fmla="*/ 26 h 26"/>
                <a:gd name="T4" fmla="*/ 0 w 103"/>
                <a:gd name="T5" fmla="*/ 26 h 26"/>
                <a:gd name="T6" fmla="*/ 7 w 103"/>
                <a:gd name="T7" fmla="*/ 0 h 26"/>
                <a:gd name="T8" fmla="*/ 96 w 103"/>
                <a:gd name="T9" fmla="*/ 0 h 26"/>
              </a:gdLst>
              <a:ahLst/>
              <a:cxnLst>
                <a:cxn ang="0">
                  <a:pos x="T0" y="T1"/>
                </a:cxn>
                <a:cxn ang="0">
                  <a:pos x="T2" y="T3"/>
                </a:cxn>
                <a:cxn ang="0">
                  <a:pos x="T4" y="T5"/>
                </a:cxn>
                <a:cxn ang="0">
                  <a:pos x="T6" y="T7"/>
                </a:cxn>
                <a:cxn ang="0">
                  <a:pos x="T8" y="T9"/>
                </a:cxn>
              </a:cxnLst>
              <a:rect l="0" t="0" r="r" b="b"/>
              <a:pathLst>
                <a:path w="103" h="26">
                  <a:moveTo>
                    <a:pt x="96" y="0"/>
                  </a:moveTo>
                  <a:lnTo>
                    <a:pt x="103" y="26"/>
                  </a:lnTo>
                  <a:lnTo>
                    <a:pt x="0" y="26"/>
                  </a:lnTo>
                  <a:lnTo>
                    <a:pt x="7" y="0"/>
                  </a:lnTo>
                  <a:lnTo>
                    <a:pt x="96" y="0"/>
                  </a:lnTo>
                  <a:close/>
                </a:path>
              </a:pathLst>
            </a:custGeom>
            <a:solidFill>
              <a:srgbClr val="2D3D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7" name="Rectangle 37"/>
            <p:cNvSpPr>
              <a:spLocks noChangeArrowheads="1"/>
            </p:cNvSpPr>
            <p:nvPr userDrawn="1"/>
          </p:nvSpPr>
          <p:spPr bwMode="gray">
            <a:xfrm>
              <a:off x="7813897"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8" name="Rectangle 38"/>
            <p:cNvSpPr>
              <a:spLocks noChangeArrowheads="1"/>
            </p:cNvSpPr>
            <p:nvPr userDrawn="1"/>
          </p:nvSpPr>
          <p:spPr bwMode="gray">
            <a:xfrm>
              <a:off x="7813897"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49" name="Rectangle 39"/>
            <p:cNvSpPr>
              <a:spLocks noChangeArrowheads="1"/>
            </p:cNvSpPr>
            <p:nvPr userDrawn="1"/>
          </p:nvSpPr>
          <p:spPr bwMode="gray">
            <a:xfrm>
              <a:off x="7887109"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0" name="Rectangle 40"/>
            <p:cNvSpPr>
              <a:spLocks noChangeArrowheads="1"/>
            </p:cNvSpPr>
            <p:nvPr userDrawn="1"/>
          </p:nvSpPr>
          <p:spPr bwMode="gray">
            <a:xfrm>
              <a:off x="797585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1" name="Rectangle 41"/>
            <p:cNvSpPr>
              <a:spLocks noChangeArrowheads="1"/>
            </p:cNvSpPr>
            <p:nvPr userDrawn="1"/>
          </p:nvSpPr>
          <p:spPr bwMode="gray">
            <a:xfrm>
              <a:off x="8064592" y="3615402"/>
              <a:ext cx="51027"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2" name="Rectangle 42"/>
            <p:cNvSpPr>
              <a:spLocks noChangeArrowheads="1"/>
            </p:cNvSpPr>
            <p:nvPr userDrawn="1"/>
          </p:nvSpPr>
          <p:spPr bwMode="gray">
            <a:xfrm>
              <a:off x="8155553"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3" name="Rectangle 43"/>
            <p:cNvSpPr>
              <a:spLocks noChangeArrowheads="1"/>
            </p:cNvSpPr>
            <p:nvPr userDrawn="1"/>
          </p:nvSpPr>
          <p:spPr bwMode="gray">
            <a:xfrm>
              <a:off x="8739030" y="3531098"/>
              <a:ext cx="465894" cy="69884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4" name="Rectangle 44"/>
            <p:cNvSpPr>
              <a:spLocks noChangeArrowheads="1"/>
            </p:cNvSpPr>
            <p:nvPr userDrawn="1"/>
          </p:nvSpPr>
          <p:spPr bwMode="gray">
            <a:xfrm>
              <a:off x="8739030" y="3531098"/>
              <a:ext cx="465894" cy="69884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5" name="Rectangle 45"/>
            <p:cNvSpPr>
              <a:spLocks noChangeArrowheads="1"/>
            </p:cNvSpPr>
            <p:nvPr userDrawn="1"/>
          </p:nvSpPr>
          <p:spPr bwMode="gray">
            <a:xfrm>
              <a:off x="8279791" y="3278184"/>
              <a:ext cx="465894" cy="95175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6" name="Rectangle 46"/>
            <p:cNvSpPr>
              <a:spLocks noChangeArrowheads="1"/>
            </p:cNvSpPr>
            <p:nvPr userDrawn="1"/>
          </p:nvSpPr>
          <p:spPr bwMode="gray">
            <a:xfrm>
              <a:off x="8353003"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7" name="Rectangle 47"/>
            <p:cNvSpPr>
              <a:spLocks noChangeArrowheads="1"/>
            </p:cNvSpPr>
            <p:nvPr userDrawn="1"/>
          </p:nvSpPr>
          <p:spPr bwMode="gray">
            <a:xfrm>
              <a:off x="8441745"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8" name="Rectangle 48"/>
            <p:cNvSpPr>
              <a:spLocks noChangeArrowheads="1"/>
            </p:cNvSpPr>
            <p:nvPr userDrawn="1"/>
          </p:nvSpPr>
          <p:spPr bwMode="gray">
            <a:xfrm>
              <a:off x="8530487" y="3360270"/>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59" name="Rectangle 49"/>
            <p:cNvSpPr>
              <a:spLocks noChangeArrowheads="1"/>
            </p:cNvSpPr>
            <p:nvPr userDrawn="1"/>
          </p:nvSpPr>
          <p:spPr bwMode="gray">
            <a:xfrm>
              <a:off x="8621447" y="3360270"/>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0" name="Rectangle 50"/>
            <p:cNvSpPr>
              <a:spLocks noChangeArrowheads="1"/>
            </p:cNvSpPr>
            <p:nvPr userDrawn="1"/>
          </p:nvSpPr>
          <p:spPr bwMode="gray">
            <a:xfrm>
              <a:off x="8353003"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1" name="Rectangle 51"/>
            <p:cNvSpPr>
              <a:spLocks noChangeArrowheads="1"/>
            </p:cNvSpPr>
            <p:nvPr userDrawn="1"/>
          </p:nvSpPr>
          <p:spPr bwMode="gray">
            <a:xfrm>
              <a:off x="8441745"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2" name="Rectangle 52"/>
            <p:cNvSpPr>
              <a:spLocks noChangeArrowheads="1"/>
            </p:cNvSpPr>
            <p:nvPr userDrawn="1"/>
          </p:nvSpPr>
          <p:spPr bwMode="gray">
            <a:xfrm>
              <a:off x="8530487" y="3477853"/>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3" name="Rectangle 53"/>
            <p:cNvSpPr>
              <a:spLocks noChangeArrowheads="1"/>
            </p:cNvSpPr>
            <p:nvPr userDrawn="1"/>
          </p:nvSpPr>
          <p:spPr bwMode="gray">
            <a:xfrm>
              <a:off x="8621447" y="3477853"/>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4" name="Rectangle 54"/>
            <p:cNvSpPr>
              <a:spLocks noChangeArrowheads="1"/>
            </p:cNvSpPr>
            <p:nvPr userDrawn="1"/>
          </p:nvSpPr>
          <p:spPr bwMode="gray">
            <a:xfrm>
              <a:off x="8353003"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5" name="Rectangle 55"/>
            <p:cNvSpPr>
              <a:spLocks noChangeArrowheads="1"/>
            </p:cNvSpPr>
            <p:nvPr userDrawn="1"/>
          </p:nvSpPr>
          <p:spPr bwMode="gray">
            <a:xfrm>
              <a:off x="8441745"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6" name="Rectangle 56"/>
            <p:cNvSpPr>
              <a:spLocks noChangeArrowheads="1"/>
            </p:cNvSpPr>
            <p:nvPr userDrawn="1"/>
          </p:nvSpPr>
          <p:spPr bwMode="gray">
            <a:xfrm>
              <a:off x="8530487" y="3599873"/>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7" name="Rectangle 57"/>
            <p:cNvSpPr>
              <a:spLocks noChangeArrowheads="1"/>
            </p:cNvSpPr>
            <p:nvPr userDrawn="1"/>
          </p:nvSpPr>
          <p:spPr bwMode="gray">
            <a:xfrm>
              <a:off x="8621447" y="3599873"/>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8" name="Rectangle 58"/>
            <p:cNvSpPr>
              <a:spLocks noChangeArrowheads="1"/>
            </p:cNvSpPr>
            <p:nvPr userDrawn="1"/>
          </p:nvSpPr>
          <p:spPr bwMode="gray">
            <a:xfrm>
              <a:off x="8353003"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69" name="Rectangle 59"/>
            <p:cNvSpPr>
              <a:spLocks noChangeArrowheads="1"/>
            </p:cNvSpPr>
            <p:nvPr userDrawn="1"/>
          </p:nvSpPr>
          <p:spPr bwMode="gray">
            <a:xfrm>
              <a:off x="8441745"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0" name="Rectangle 60"/>
            <p:cNvSpPr>
              <a:spLocks noChangeArrowheads="1"/>
            </p:cNvSpPr>
            <p:nvPr userDrawn="1"/>
          </p:nvSpPr>
          <p:spPr bwMode="gray">
            <a:xfrm>
              <a:off x="8530487" y="3719674"/>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1" name="Rectangle 61"/>
            <p:cNvSpPr>
              <a:spLocks noChangeArrowheads="1"/>
            </p:cNvSpPr>
            <p:nvPr userDrawn="1"/>
          </p:nvSpPr>
          <p:spPr bwMode="gray">
            <a:xfrm>
              <a:off x="8621447" y="3719674"/>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2" name="Rectangle 62"/>
            <p:cNvSpPr>
              <a:spLocks noChangeArrowheads="1"/>
            </p:cNvSpPr>
            <p:nvPr userDrawn="1"/>
          </p:nvSpPr>
          <p:spPr bwMode="gray">
            <a:xfrm>
              <a:off x="8353003"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3" name="Rectangle 63"/>
            <p:cNvSpPr>
              <a:spLocks noChangeArrowheads="1"/>
            </p:cNvSpPr>
            <p:nvPr userDrawn="1"/>
          </p:nvSpPr>
          <p:spPr bwMode="gray">
            <a:xfrm>
              <a:off x="8441745"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4" name="Rectangle 64"/>
            <p:cNvSpPr>
              <a:spLocks noChangeArrowheads="1"/>
            </p:cNvSpPr>
            <p:nvPr userDrawn="1"/>
          </p:nvSpPr>
          <p:spPr bwMode="gray">
            <a:xfrm>
              <a:off x="8530487" y="3837257"/>
              <a:ext cx="51027"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5" name="Rectangle 65"/>
            <p:cNvSpPr>
              <a:spLocks noChangeArrowheads="1"/>
            </p:cNvSpPr>
            <p:nvPr userDrawn="1"/>
          </p:nvSpPr>
          <p:spPr bwMode="gray">
            <a:xfrm>
              <a:off x="8621447" y="3837257"/>
              <a:ext cx="48808" cy="709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6" name="Rectangle 66"/>
            <p:cNvSpPr>
              <a:spLocks noChangeArrowheads="1"/>
            </p:cNvSpPr>
            <p:nvPr userDrawn="1"/>
          </p:nvSpPr>
          <p:spPr bwMode="gray">
            <a:xfrm>
              <a:off x="8353003"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7" name="Rectangle 67"/>
            <p:cNvSpPr>
              <a:spLocks noChangeArrowheads="1"/>
            </p:cNvSpPr>
            <p:nvPr userDrawn="1"/>
          </p:nvSpPr>
          <p:spPr bwMode="gray">
            <a:xfrm>
              <a:off x="8441745"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8" name="Rectangle 68"/>
            <p:cNvSpPr>
              <a:spLocks noChangeArrowheads="1"/>
            </p:cNvSpPr>
            <p:nvPr userDrawn="1"/>
          </p:nvSpPr>
          <p:spPr bwMode="gray">
            <a:xfrm>
              <a:off x="8530487" y="3957058"/>
              <a:ext cx="51027"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79" name="Rectangle 69"/>
            <p:cNvSpPr>
              <a:spLocks noChangeArrowheads="1"/>
            </p:cNvSpPr>
            <p:nvPr userDrawn="1"/>
          </p:nvSpPr>
          <p:spPr bwMode="gray">
            <a:xfrm>
              <a:off x="8621447" y="3957058"/>
              <a:ext cx="48808" cy="73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0" name="Rectangle 70"/>
            <p:cNvSpPr>
              <a:spLocks noChangeArrowheads="1"/>
            </p:cNvSpPr>
            <p:nvPr userDrawn="1"/>
          </p:nvSpPr>
          <p:spPr bwMode="gray">
            <a:xfrm>
              <a:off x="8353003"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1" name="Rectangle 71"/>
            <p:cNvSpPr>
              <a:spLocks noChangeArrowheads="1"/>
            </p:cNvSpPr>
            <p:nvPr userDrawn="1"/>
          </p:nvSpPr>
          <p:spPr bwMode="gray">
            <a:xfrm>
              <a:off x="8441745"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2" name="Rectangle 72"/>
            <p:cNvSpPr>
              <a:spLocks noChangeArrowheads="1"/>
            </p:cNvSpPr>
            <p:nvPr userDrawn="1"/>
          </p:nvSpPr>
          <p:spPr bwMode="gray">
            <a:xfrm>
              <a:off x="8530487" y="4079078"/>
              <a:ext cx="51027"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3" name="Rectangle 73"/>
            <p:cNvSpPr>
              <a:spLocks noChangeArrowheads="1"/>
            </p:cNvSpPr>
            <p:nvPr userDrawn="1"/>
          </p:nvSpPr>
          <p:spPr bwMode="gray">
            <a:xfrm>
              <a:off x="8621447" y="4079078"/>
              <a:ext cx="48808"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4" name="Rectangle 74"/>
            <p:cNvSpPr>
              <a:spLocks noChangeArrowheads="1"/>
            </p:cNvSpPr>
            <p:nvPr userDrawn="1"/>
          </p:nvSpPr>
          <p:spPr bwMode="gray">
            <a:xfrm>
              <a:off x="7813897" y="3486727"/>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5" name="Rectangle 75"/>
            <p:cNvSpPr>
              <a:spLocks noChangeArrowheads="1"/>
            </p:cNvSpPr>
            <p:nvPr userDrawn="1"/>
          </p:nvSpPr>
          <p:spPr bwMode="gray">
            <a:xfrm>
              <a:off x="8279791" y="3229376"/>
              <a:ext cx="465894"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6" name="Rectangle 76"/>
            <p:cNvSpPr>
              <a:spLocks noChangeArrowheads="1"/>
            </p:cNvSpPr>
            <p:nvPr userDrawn="1"/>
          </p:nvSpPr>
          <p:spPr bwMode="gray">
            <a:xfrm>
              <a:off x="8745685" y="3486727"/>
              <a:ext cx="459239" cy="48808"/>
            </a:xfrm>
            <a:prstGeom prst="rect">
              <a:avLst/>
            </a:prstGeom>
            <a:solidFill>
              <a:srgbClr val="3C50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7" name="Rectangle 77"/>
            <p:cNvSpPr>
              <a:spLocks noChangeArrowheads="1"/>
            </p:cNvSpPr>
            <p:nvPr userDrawn="1"/>
          </p:nvSpPr>
          <p:spPr bwMode="gray">
            <a:xfrm>
              <a:off x="8814460"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8" name="Rectangle 78"/>
            <p:cNvSpPr>
              <a:spLocks noChangeArrowheads="1"/>
            </p:cNvSpPr>
            <p:nvPr userDrawn="1"/>
          </p:nvSpPr>
          <p:spPr bwMode="gray">
            <a:xfrm>
              <a:off x="8905421"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89" name="Rectangle 79"/>
            <p:cNvSpPr>
              <a:spLocks noChangeArrowheads="1"/>
            </p:cNvSpPr>
            <p:nvPr userDrawn="1"/>
          </p:nvSpPr>
          <p:spPr bwMode="gray">
            <a:xfrm>
              <a:off x="899194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0" name="Rectangle 80"/>
            <p:cNvSpPr>
              <a:spLocks noChangeArrowheads="1"/>
            </p:cNvSpPr>
            <p:nvPr userDrawn="1"/>
          </p:nvSpPr>
          <p:spPr bwMode="gray">
            <a:xfrm>
              <a:off x="9082904" y="3615402"/>
              <a:ext cx="48808" cy="534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1" name="Rectangle 81"/>
            <p:cNvSpPr>
              <a:spLocks noChangeArrowheads="1"/>
            </p:cNvSpPr>
            <p:nvPr userDrawn="1"/>
          </p:nvSpPr>
          <p:spPr bwMode="gray">
            <a:xfrm>
              <a:off x="7687440" y="4229939"/>
              <a:ext cx="1646160" cy="6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2" name="Freeform 82"/>
            <p:cNvSpPr>
              <a:spLocks/>
            </p:cNvSpPr>
            <p:nvPr userDrawn="1"/>
          </p:nvSpPr>
          <p:spPr bwMode="gray">
            <a:xfrm>
              <a:off x="9837209" y="2199971"/>
              <a:ext cx="1320034" cy="670000"/>
            </a:xfrm>
            <a:custGeom>
              <a:avLst/>
              <a:gdLst>
                <a:gd name="T0" fmla="*/ 481 w 513"/>
                <a:gd name="T1" fmla="*/ 0 h 261"/>
                <a:gd name="T2" fmla="*/ 441 w 513"/>
                <a:gd name="T3" fmla="*/ 65 h 261"/>
                <a:gd name="T4" fmla="*/ 126 w 513"/>
                <a:gd name="T5" fmla="*/ 65 h 261"/>
                <a:gd name="T6" fmla="*/ 0 w 513"/>
                <a:gd name="T7" fmla="*/ 261 h 261"/>
                <a:gd name="T8" fmla="*/ 115 w 513"/>
                <a:gd name="T9" fmla="*/ 261 h 261"/>
                <a:gd name="T10" fmla="*/ 306 w 513"/>
                <a:gd name="T11" fmla="*/ 110 h 261"/>
                <a:gd name="T12" fmla="*/ 412 w 513"/>
                <a:gd name="T13" fmla="*/ 110 h 261"/>
                <a:gd name="T14" fmla="*/ 496 w 513"/>
                <a:gd name="T15" fmla="*/ 111 h 261"/>
                <a:gd name="T16" fmla="*/ 513 w 513"/>
                <a:gd name="T17" fmla="*/ 0 h 261"/>
                <a:gd name="T18" fmla="*/ 481 w 513"/>
                <a:gd name="T1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261">
                  <a:moveTo>
                    <a:pt x="481" y="0"/>
                  </a:moveTo>
                  <a:cubicBezTo>
                    <a:pt x="441" y="65"/>
                    <a:pt x="441" y="65"/>
                    <a:pt x="441" y="65"/>
                  </a:cubicBezTo>
                  <a:cubicBezTo>
                    <a:pt x="126" y="65"/>
                    <a:pt x="126" y="65"/>
                    <a:pt x="126" y="65"/>
                  </a:cubicBezTo>
                  <a:cubicBezTo>
                    <a:pt x="17" y="65"/>
                    <a:pt x="0" y="153"/>
                    <a:pt x="0" y="261"/>
                  </a:cubicBezTo>
                  <a:cubicBezTo>
                    <a:pt x="115" y="261"/>
                    <a:pt x="115" y="261"/>
                    <a:pt x="115" y="261"/>
                  </a:cubicBezTo>
                  <a:cubicBezTo>
                    <a:pt x="208" y="261"/>
                    <a:pt x="286" y="197"/>
                    <a:pt x="306" y="110"/>
                  </a:cubicBezTo>
                  <a:cubicBezTo>
                    <a:pt x="412" y="110"/>
                    <a:pt x="412" y="110"/>
                    <a:pt x="412" y="110"/>
                  </a:cubicBezTo>
                  <a:cubicBezTo>
                    <a:pt x="496" y="111"/>
                    <a:pt x="496" y="111"/>
                    <a:pt x="496" y="111"/>
                  </a:cubicBezTo>
                  <a:cubicBezTo>
                    <a:pt x="513" y="0"/>
                    <a:pt x="513" y="0"/>
                    <a:pt x="513" y="0"/>
                  </a:cubicBezTo>
                  <a:lnTo>
                    <a:pt x="481" y="0"/>
                  </a:lnTo>
                  <a:close/>
                </a:path>
              </a:pathLst>
            </a:custGeom>
            <a:solidFill>
              <a:srgbClr val="C4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3" name="Line 83"/>
            <p:cNvSpPr>
              <a:spLocks noChangeShapeType="1"/>
            </p:cNvSpPr>
            <p:nvPr userDrawn="1"/>
          </p:nvSpPr>
          <p:spPr bwMode="gray">
            <a:xfrm>
              <a:off x="10336382" y="2133415"/>
              <a:ext cx="0" cy="257351"/>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794" name="Oval 84"/>
            <p:cNvSpPr>
              <a:spLocks noChangeArrowheads="1"/>
            </p:cNvSpPr>
            <p:nvPr userDrawn="1"/>
          </p:nvSpPr>
          <p:spPr bwMode="gray">
            <a:xfrm>
              <a:off x="9861613" y="2089044"/>
              <a:ext cx="947318" cy="90960"/>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5" name="Freeform 85"/>
            <p:cNvSpPr>
              <a:spLocks/>
            </p:cNvSpPr>
            <p:nvPr userDrawn="1"/>
          </p:nvSpPr>
          <p:spPr bwMode="gray">
            <a:xfrm>
              <a:off x="9841646" y="2366362"/>
              <a:ext cx="599007" cy="377153"/>
            </a:xfrm>
            <a:custGeom>
              <a:avLst/>
              <a:gdLst>
                <a:gd name="T0" fmla="*/ 124 w 233"/>
                <a:gd name="T1" fmla="*/ 0 h 147"/>
                <a:gd name="T2" fmla="*/ 233 w 233"/>
                <a:gd name="T3" fmla="*/ 0 h 147"/>
                <a:gd name="T4" fmla="*/ 85 w 233"/>
                <a:gd name="T5" fmla="*/ 147 h 147"/>
                <a:gd name="T6" fmla="*/ 0 w 233"/>
                <a:gd name="T7" fmla="*/ 147 h 147"/>
                <a:gd name="T8" fmla="*/ 124 w 233"/>
                <a:gd name="T9" fmla="*/ 0 h 147"/>
              </a:gdLst>
              <a:ahLst/>
              <a:cxnLst>
                <a:cxn ang="0">
                  <a:pos x="T0" y="T1"/>
                </a:cxn>
                <a:cxn ang="0">
                  <a:pos x="T2" y="T3"/>
                </a:cxn>
                <a:cxn ang="0">
                  <a:pos x="T4" y="T5"/>
                </a:cxn>
                <a:cxn ang="0">
                  <a:pos x="T6" y="T7"/>
                </a:cxn>
                <a:cxn ang="0">
                  <a:pos x="T8" y="T9"/>
                </a:cxn>
              </a:cxnLst>
              <a:rect l="0" t="0" r="r" b="b"/>
              <a:pathLst>
                <a:path w="233" h="147">
                  <a:moveTo>
                    <a:pt x="124" y="0"/>
                  </a:moveTo>
                  <a:cubicBezTo>
                    <a:pt x="233" y="0"/>
                    <a:pt x="233" y="0"/>
                    <a:pt x="233" y="0"/>
                  </a:cubicBezTo>
                  <a:cubicBezTo>
                    <a:pt x="233" y="81"/>
                    <a:pt x="167" y="147"/>
                    <a:pt x="85" y="147"/>
                  </a:cubicBezTo>
                  <a:cubicBezTo>
                    <a:pt x="0" y="147"/>
                    <a:pt x="0" y="147"/>
                    <a:pt x="0" y="147"/>
                  </a:cubicBezTo>
                  <a:cubicBezTo>
                    <a:pt x="6" y="62"/>
                    <a:pt x="33" y="0"/>
                    <a:pt x="1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6" name="Freeform 86"/>
            <p:cNvSpPr>
              <a:spLocks/>
            </p:cNvSpPr>
            <p:nvPr userDrawn="1"/>
          </p:nvSpPr>
          <p:spPr bwMode="gray">
            <a:xfrm>
              <a:off x="9841646" y="2366362"/>
              <a:ext cx="539106" cy="377153"/>
            </a:xfrm>
            <a:custGeom>
              <a:avLst/>
              <a:gdLst>
                <a:gd name="T0" fmla="*/ 209 w 209"/>
                <a:gd name="T1" fmla="*/ 0 h 147"/>
                <a:gd name="T2" fmla="*/ 124 w 209"/>
                <a:gd name="T3" fmla="*/ 0 h 147"/>
                <a:gd name="T4" fmla="*/ 0 w 209"/>
                <a:gd name="T5" fmla="*/ 147 h 147"/>
                <a:gd name="T6" fmla="*/ 85 w 209"/>
                <a:gd name="T7" fmla="*/ 147 h 147"/>
                <a:gd name="T8" fmla="*/ 209 w 209"/>
                <a:gd name="T9" fmla="*/ 0 h 147"/>
              </a:gdLst>
              <a:ahLst/>
              <a:cxnLst>
                <a:cxn ang="0">
                  <a:pos x="T0" y="T1"/>
                </a:cxn>
                <a:cxn ang="0">
                  <a:pos x="T2" y="T3"/>
                </a:cxn>
                <a:cxn ang="0">
                  <a:pos x="T4" y="T5"/>
                </a:cxn>
                <a:cxn ang="0">
                  <a:pos x="T6" y="T7"/>
                </a:cxn>
                <a:cxn ang="0">
                  <a:pos x="T8" y="T9"/>
                </a:cxn>
              </a:cxnLst>
              <a:rect l="0" t="0" r="r" b="b"/>
              <a:pathLst>
                <a:path w="209" h="147">
                  <a:moveTo>
                    <a:pt x="209" y="0"/>
                  </a:moveTo>
                  <a:cubicBezTo>
                    <a:pt x="124" y="0"/>
                    <a:pt x="124" y="0"/>
                    <a:pt x="124" y="0"/>
                  </a:cubicBezTo>
                  <a:cubicBezTo>
                    <a:pt x="33" y="0"/>
                    <a:pt x="6" y="62"/>
                    <a:pt x="0" y="147"/>
                  </a:cubicBezTo>
                  <a:cubicBezTo>
                    <a:pt x="85" y="147"/>
                    <a:pt x="85" y="147"/>
                    <a:pt x="85" y="147"/>
                  </a:cubicBezTo>
                  <a:cubicBezTo>
                    <a:pt x="91" y="62"/>
                    <a:pt x="117" y="0"/>
                    <a:pt x="209"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797" name="Line 87"/>
            <p:cNvSpPr>
              <a:spLocks noChangeShapeType="1"/>
            </p:cNvSpPr>
            <p:nvPr userDrawn="1"/>
          </p:nvSpPr>
          <p:spPr bwMode="gray">
            <a:xfrm>
              <a:off x="11383534" y="2313117"/>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798" name="Line 88"/>
            <p:cNvSpPr>
              <a:spLocks noChangeShapeType="1"/>
            </p:cNvSpPr>
            <p:nvPr userDrawn="1"/>
          </p:nvSpPr>
          <p:spPr bwMode="gray">
            <a:xfrm>
              <a:off x="11283700" y="2397422"/>
              <a:ext cx="488080" cy="0"/>
            </a:xfrm>
            <a:prstGeom prst="line">
              <a:avLst/>
            </a:prstGeom>
            <a:noFill/>
            <a:ln w="17463"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799" name="Freeform 89"/>
            <p:cNvSpPr>
              <a:spLocks/>
            </p:cNvSpPr>
            <p:nvPr userDrawn="1"/>
          </p:nvSpPr>
          <p:spPr bwMode="gray">
            <a:xfrm>
              <a:off x="10405156" y="5217191"/>
              <a:ext cx="66556" cy="337219"/>
            </a:xfrm>
            <a:custGeom>
              <a:avLst/>
              <a:gdLst>
                <a:gd name="T0" fmla="*/ 23 w 26"/>
                <a:gd name="T1" fmla="*/ 105 h 131"/>
                <a:gd name="T2" fmla="*/ 19 w 26"/>
                <a:gd name="T3" fmla="*/ 105 h 131"/>
                <a:gd name="T4" fmla="*/ 19 w 26"/>
                <a:gd name="T5" fmla="*/ 0 h 131"/>
                <a:gd name="T6" fmla="*/ 7 w 26"/>
                <a:gd name="T7" fmla="*/ 0 h 131"/>
                <a:gd name="T8" fmla="*/ 7 w 26"/>
                <a:gd name="T9" fmla="*/ 105 h 131"/>
                <a:gd name="T10" fmla="*/ 4 w 26"/>
                <a:gd name="T11" fmla="*/ 105 h 131"/>
                <a:gd name="T12" fmla="*/ 0 w 26"/>
                <a:gd name="T13" fmla="*/ 108 h 131"/>
                <a:gd name="T14" fmla="*/ 0 w 26"/>
                <a:gd name="T15" fmla="*/ 131 h 131"/>
                <a:gd name="T16" fmla="*/ 26 w 26"/>
                <a:gd name="T17" fmla="*/ 131 h 131"/>
                <a:gd name="T18" fmla="*/ 26 w 26"/>
                <a:gd name="T19" fmla="*/ 108 h 131"/>
                <a:gd name="T20" fmla="*/ 23 w 26"/>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31">
                  <a:moveTo>
                    <a:pt x="23" y="105"/>
                  </a:moveTo>
                  <a:cubicBezTo>
                    <a:pt x="19" y="105"/>
                    <a:pt x="19" y="105"/>
                    <a:pt x="19" y="105"/>
                  </a:cubicBezTo>
                  <a:cubicBezTo>
                    <a:pt x="19" y="0"/>
                    <a:pt x="19" y="0"/>
                    <a:pt x="19" y="0"/>
                  </a:cubicBezTo>
                  <a:cubicBezTo>
                    <a:pt x="7" y="0"/>
                    <a:pt x="7" y="0"/>
                    <a:pt x="7" y="0"/>
                  </a:cubicBezTo>
                  <a:cubicBezTo>
                    <a:pt x="7" y="105"/>
                    <a:pt x="7" y="105"/>
                    <a:pt x="7" y="105"/>
                  </a:cubicBezTo>
                  <a:cubicBezTo>
                    <a:pt x="4" y="105"/>
                    <a:pt x="4" y="105"/>
                    <a:pt x="4" y="105"/>
                  </a:cubicBezTo>
                  <a:cubicBezTo>
                    <a:pt x="2" y="105"/>
                    <a:pt x="0" y="106"/>
                    <a:pt x="0" y="108"/>
                  </a:cubicBezTo>
                  <a:cubicBezTo>
                    <a:pt x="0" y="131"/>
                    <a:pt x="0" y="131"/>
                    <a:pt x="0" y="131"/>
                  </a:cubicBezTo>
                  <a:cubicBezTo>
                    <a:pt x="26" y="131"/>
                    <a:pt x="26" y="131"/>
                    <a:pt x="26" y="131"/>
                  </a:cubicBezTo>
                  <a:cubicBezTo>
                    <a:pt x="26" y="108"/>
                    <a:pt x="26" y="108"/>
                    <a:pt x="26" y="108"/>
                  </a:cubicBezTo>
                  <a:cubicBezTo>
                    <a:pt x="26" y="106"/>
                    <a:pt x="25" y="105"/>
                    <a:pt x="23" y="10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0" name="Freeform 90"/>
            <p:cNvSpPr>
              <a:spLocks/>
            </p:cNvSpPr>
            <p:nvPr userDrawn="1"/>
          </p:nvSpPr>
          <p:spPr bwMode="gray">
            <a:xfrm>
              <a:off x="10405156" y="5217191"/>
              <a:ext cx="31060" cy="337219"/>
            </a:xfrm>
            <a:custGeom>
              <a:avLst/>
              <a:gdLst>
                <a:gd name="T0" fmla="*/ 4 w 12"/>
                <a:gd name="T1" fmla="*/ 105 h 131"/>
                <a:gd name="T2" fmla="*/ 7 w 12"/>
                <a:gd name="T3" fmla="*/ 105 h 131"/>
                <a:gd name="T4" fmla="*/ 7 w 12"/>
                <a:gd name="T5" fmla="*/ 0 h 131"/>
                <a:gd name="T6" fmla="*/ 12 w 12"/>
                <a:gd name="T7" fmla="*/ 0 h 131"/>
                <a:gd name="T8" fmla="*/ 12 w 12"/>
                <a:gd name="T9" fmla="*/ 105 h 131"/>
                <a:gd name="T10" fmla="*/ 8 w 12"/>
                <a:gd name="T11" fmla="*/ 105 h 131"/>
                <a:gd name="T12" fmla="*/ 5 w 12"/>
                <a:gd name="T13" fmla="*/ 108 h 131"/>
                <a:gd name="T14" fmla="*/ 5 w 12"/>
                <a:gd name="T15" fmla="*/ 131 h 131"/>
                <a:gd name="T16" fmla="*/ 0 w 12"/>
                <a:gd name="T17" fmla="*/ 131 h 131"/>
                <a:gd name="T18" fmla="*/ 0 w 12"/>
                <a:gd name="T19" fmla="*/ 108 h 131"/>
                <a:gd name="T20" fmla="*/ 4 w 12"/>
                <a:gd name="T21" fmla="*/ 10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1">
                  <a:moveTo>
                    <a:pt x="4" y="105"/>
                  </a:moveTo>
                  <a:cubicBezTo>
                    <a:pt x="7" y="105"/>
                    <a:pt x="7" y="105"/>
                    <a:pt x="7" y="105"/>
                  </a:cubicBezTo>
                  <a:cubicBezTo>
                    <a:pt x="7" y="0"/>
                    <a:pt x="7" y="0"/>
                    <a:pt x="7" y="0"/>
                  </a:cubicBezTo>
                  <a:cubicBezTo>
                    <a:pt x="12" y="0"/>
                    <a:pt x="12" y="0"/>
                    <a:pt x="12" y="0"/>
                  </a:cubicBezTo>
                  <a:cubicBezTo>
                    <a:pt x="12" y="105"/>
                    <a:pt x="12" y="105"/>
                    <a:pt x="12" y="105"/>
                  </a:cubicBezTo>
                  <a:cubicBezTo>
                    <a:pt x="8" y="105"/>
                    <a:pt x="8" y="105"/>
                    <a:pt x="8" y="105"/>
                  </a:cubicBezTo>
                  <a:cubicBezTo>
                    <a:pt x="6" y="105"/>
                    <a:pt x="5" y="106"/>
                    <a:pt x="5" y="108"/>
                  </a:cubicBezTo>
                  <a:cubicBezTo>
                    <a:pt x="5" y="131"/>
                    <a:pt x="5" y="131"/>
                    <a:pt x="5" y="131"/>
                  </a:cubicBezTo>
                  <a:cubicBezTo>
                    <a:pt x="0" y="131"/>
                    <a:pt x="0" y="131"/>
                    <a:pt x="0" y="131"/>
                  </a:cubicBezTo>
                  <a:cubicBezTo>
                    <a:pt x="0" y="108"/>
                    <a:pt x="0" y="108"/>
                    <a:pt x="0" y="108"/>
                  </a:cubicBezTo>
                  <a:cubicBezTo>
                    <a:pt x="0" y="106"/>
                    <a:pt x="2" y="105"/>
                    <a:pt x="4" y="105"/>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1" name="Freeform 91"/>
            <p:cNvSpPr>
              <a:spLocks/>
            </p:cNvSpPr>
            <p:nvPr userDrawn="1"/>
          </p:nvSpPr>
          <p:spPr bwMode="gray">
            <a:xfrm>
              <a:off x="9925951" y="4709145"/>
              <a:ext cx="264007" cy="259570"/>
            </a:xfrm>
            <a:custGeom>
              <a:avLst/>
              <a:gdLst>
                <a:gd name="T0" fmla="*/ 119 w 119"/>
                <a:gd name="T1" fmla="*/ 77 h 117"/>
                <a:gd name="T2" fmla="*/ 78 w 119"/>
                <a:gd name="T3" fmla="*/ 117 h 117"/>
                <a:gd name="T4" fmla="*/ 0 w 119"/>
                <a:gd name="T5" fmla="*/ 41 h 117"/>
                <a:gd name="T6" fmla="*/ 42 w 119"/>
                <a:gd name="T7" fmla="*/ 0 h 117"/>
                <a:gd name="T8" fmla="*/ 119 w 119"/>
                <a:gd name="T9" fmla="*/ 77 h 117"/>
              </a:gdLst>
              <a:ahLst/>
              <a:cxnLst>
                <a:cxn ang="0">
                  <a:pos x="T0" y="T1"/>
                </a:cxn>
                <a:cxn ang="0">
                  <a:pos x="T2" y="T3"/>
                </a:cxn>
                <a:cxn ang="0">
                  <a:pos x="T4" y="T5"/>
                </a:cxn>
                <a:cxn ang="0">
                  <a:pos x="T6" y="T7"/>
                </a:cxn>
                <a:cxn ang="0">
                  <a:pos x="T8" y="T9"/>
                </a:cxn>
              </a:cxnLst>
              <a:rect l="0" t="0" r="r" b="b"/>
              <a:pathLst>
                <a:path w="119" h="117">
                  <a:moveTo>
                    <a:pt x="119" y="77"/>
                  </a:moveTo>
                  <a:lnTo>
                    <a:pt x="78" y="117"/>
                  </a:lnTo>
                  <a:lnTo>
                    <a:pt x="0" y="41"/>
                  </a:lnTo>
                  <a:lnTo>
                    <a:pt x="42" y="0"/>
                  </a:lnTo>
                  <a:lnTo>
                    <a:pt x="119" y="7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2" name="Freeform 92"/>
            <p:cNvSpPr>
              <a:spLocks/>
            </p:cNvSpPr>
            <p:nvPr userDrawn="1"/>
          </p:nvSpPr>
          <p:spPr bwMode="gray">
            <a:xfrm>
              <a:off x="9497772" y="4280966"/>
              <a:ext cx="501391" cy="499172"/>
            </a:xfrm>
            <a:custGeom>
              <a:avLst/>
              <a:gdLst>
                <a:gd name="T0" fmla="*/ 191 w 195"/>
                <a:gd name="T1" fmla="*/ 171 h 195"/>
                <a:gd name="T2" fmla="*/ 191 w 195"/>
                <a:gd name="T3" fmla="*/ 185 h 195"/>
                <a:gd name="T4" fmla="*/ 185 w 195"/>
                <a:gd name="T5" fmla="*/ 191 h 195"/>
                <a:gd name="T6" fmla="*/ 170 w 195"/>
                <a:gd name="T7" fmla="*/ 191 h 195"/>
                <a:gd name="T8" fmla="*/ 4 w 195"/>
                <a:gd name="T9" fmla="*/ 25 h 195"/>
                <a:gd name="T10" fmla="*/ 4 w 195"/>
                <a:gd name="T11" fmla="*/ 10 h 195"/>
                <a:gd name="T12" fmla="*/ 10 w 195"/>
                <a:gd name="T13" fmla="*/ 4 h 195"/>
                <a:gd name="T14" fmla="*/ 24 w 195"/>
                <a:gd name="T15" fmla="*/ 4 h 195"/>
                <a:gd name="T16" fmla="*/ 191 w 195"/>
                <a:gd name="T17" fmla="*/ 17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5">
                  <a:moveTo>
                    <a:pt x="191" y="171"/>
                  </a:moveTo>
                  <a:cubicBezTo>
                    <a:pt x="195" y="174"/>
                    <a:pt x="195" y="181"/>
                    <a:pt x="191" y="185"/>
                  </a:cubicBezTo>
                  <a:cubicBezTo>
                    <a:pt x="185" y="191"/>
                    <a:pt x="185" y="191"/>
                    <a:pt x="185" y="191"/>
                  </a:cubicBezTo>
                  <a:cubicBezTo>
                    <a:pt x="181" y="195"/>
                    <a:pt x="174" y="195"/>
                    <a:pt x="170" y="191"/>
                  </a:cubicBezTo>
                  <a:cubicBezTo>
                    <a:pt x="4" y="25"/>
                    <a:pt x="4" y="25"/>
                    <a:pt x="4" y="25"/>
                  </a:cubicBezTo>
                  <a:cubicBezTo>
                    <a:pt x="0" y="21"/>
                    <a:pt x="0" y="14"/>
                    <a:pt x="4" y="10"/>
                  </a:cubicBezTo>
                  <a:cubicBezTo>
                    <a:pt x="10" y="4"/>
                    <a:pt x="10" y="4"/>
                    <a:pt x="10" y="4"/>
                  </a:cubicBezTo>
                  <a:cubicBezTo>
                    <a:pt x="14" y="0"/>
                    <a:pt x="21" y="0"/>
                    <a:pt x="24" y="4"/>
                  </a:cubicBezTo>
                  <a:lnTo>
                    <a:pt x="191" y="171"/>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3" name="Freeform 93"/>
            <p:cNvSpPr>
              <a:spLocks/>
            </p:cNvSpPr>
            <p:nvPr userDrawn="1"/>
          </p:nvSpPr>
          <p:spPr bwMode="gray">
            <a:xfrm>
              <a:off x="10054626" y="4835602"/>
              <a:ext cx="849702" cy="845265"/>
            </a:xfrm>
            <a:custGeom>
              <a:avLst/>
              <a:gdLst>
                <a:gd name="T0" fmla="*/ 383 w 383"/>
                <a:gd name="T1" fmla="*/ 325 h 381"/>
                <a:gd name="T2" fmla="*/ 325 w 383"/>
                <a:gd name="T3" fmla="*/ 381 h 381"/>
                <a:gd name="T4" fmla="*/ 0 w 383"/>
                <a:gd name="T5" fmla="*/ 57 h 381"/>
                <a:gd name="T6" fmla="*/ 57 w 383"/>
                <a:gd name="T7" fmla="*/ 0 h 381"/>
                <a:gd name="T8" fmla="*/ 383 w 383"/>
                <a:gd name="T9" fmla="*/ 325 h 381"/>
              </a:gdLst>
              <a:ahLst/>
              <a:cxnLst>
                <a:cxn ang="0">
                  <a:pos x="T0" y="T1"/>
                </a:cxn>
                <a:cxn ang="0">
                  <a:pos x="T2" y="T3"/>
                </a:cxn>
                <a:cxn ang="0">
                  <a:pos x="T4" y="T5"/>
                </a:cxn>
                <a:cxn ang="0">
                  <a:pos x="T6" y="T7"/>
                </a:cxn>
                <a:cxn ang="0">
                  <a:pos x="T8" y="T9"/>
                </a:cxn>
              </a:cxnLst>
              <a:rect l="0" t="0" r="r" b="b"/>
              <a:pathLst>
                <a:path w="383" h="381">
                  <a:moveTo>
                    <a:pt x="383" y="325"/>
                  </a:moveTo>
                  <a:lnTo>
                    <a:pt x="325" y="381"/>
                  </a:lnTo>
                  <a:lnTo>
                    <a:pt x="0" y="57"/>
                  </a:lnTo>
                  <a:lnTo>
                    <a:pt x="57" y="0"/>
                  </a:lnTo>
                  <a:lnTo>
                    <a:pt x="383" y="3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4" name="Line 94"/>
            <p:cNvSpPr>
              <a:spLocks noChangeShapeType="1"/>
            </p:cNvSpPr>
            <p:nvPr userDrawn="1"/>
          </p:nvSpPr>
          <p:spPr bwMode="gray">
            <a:xfrm flipV="1">
              <a:off x="9925951" y="4709145"/>
              <a:ext cx="93179" cy="90960"/>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05" name="Line 95"/>
            <p:cNvSpPr>
              <a:spLocks noChangeShapeType="1"/>
            </p:cNvSpPr>
            <p:nvPr userDrawn="1"/>
          </p:nvSpPr>
          <p:spPr bwMode="gray">
            <a:xfrm flipV="1">
              <a:off x="9635322" y="4418515"/>
              <a:ext cx="59901" cy="59901"/>
            </a:xfrm>
            <a:prstGeom prst="line">
              <a:avLst/>
            </a:prstGeom>
            <a:noFill/>
            <a:ln w="34925"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06" name="Freeform 96"/>
            <p:cNvSpPr>
              <a:spLocks/>
            </p:cNvSpPr>
            <p:nvPr userDrawn="1"/>
          </p:nvSpPr>
          <p:spPr bwMode="gray">
            <a:xfrm>
              <a:off x="10145587" y="4844476"/>
              <a:ext cx="758742" cy="718808"/>
            </a:xfrm>
            <a:custGeom>
              <a:avLst/>
              <a:gdLst>
                <a:gd name="T0" fmla="*/ 342 w 342"/>
                <a:gd name="T1" fmla="*/ 321 h 324"/>
                <a:gd name="T2" fmla="*/ 338 w 342"/>
                <a:gd name="T3" fmla="*/ 324 h 324"/>
                <a:gd name="T4" fmla="*/ 0 w 342"/>
                <a:gd name="T5" fmla="*/ 21 h 324"/>
                <a:gd name="T6" fmla="*/ 21 w 342"/>
                <a:gd name="T7" fmla="*/ 0 h 324"/>
                <a:gd name="T8" fmla="*/ 342 w 342"/>
                <a:gd name="T9" fmla="*/ 321 h 324"/>
              </a:gdLst>
              <a:ahLst/>
              <a:cxnLst>
                <a:cxn ang="0">
                  <a:pos x="T0" y="T1"/>
                </a:cxn>
                <a:cxn ang="0">
                  <a:pos x="T2" y="T3"/>
                </a:cxn>
                <a:cxn ang="0">
                  <a:pos x="T4" y="T5"/>
                </a:cxn>
                <a:cxn ang="0">
                  <a:pos x="T6" y="T7"/>
                </a:cxn>
                <a:cxn ang="0">
                  <a:pos x="T8" y="T9"/>
                </a:cxn>
              </a:cxnLst>
              <a:rect l="0" t="0" r="r" b="b"/>
              <a:pathLst>
                <a:path w="342" h="324">
                  <a:moveTo>
                    <a:pt x="342" y="321"/>
                  </a:moveTo>
                  <a:lnTo>
                    <a:pt x="338" y="324"/>
                  </a:lnTo>
                  <a:lnTo>
                    <a:pt x="0" y="21"/>
                  </a:lnTo>
                  <a:lnTo>
                    <a:pt x="21" y="0"/>
                  </a:lnTo>
                  <a:lnTo>
                    <a:pt x="342" y="3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7" name="Freeform 97"/>
            <p:cNvSpPr>
              <a:spLocks/>
            </p:cNvSpPr>
            <p:nvPr userDrawn="1"/>
          </p:nvSpPr>
          <p:spPr bwMode="gray">
            <a:xfrm>
              <a:off x="10063501" y="4926562"/>
              <a:ext cx="723245" cy="754305"/>
            </a:xfrm>
            <a:custGeom>
              <a:avLst/>
              <a:gdLst>
                <a:gd name="T0" fmla="*/ 321 w 326"/>
                <a:gd name="T1" fmla="*/ 340 h 340"/>
                <a:gd name="T2" fmla="*/ 326 w 326"/>
                <a:gd name="T3" fmla="*/ 336 h 340"/>
                <a:gd name="T4" fmla="*/ 21 w 326"/>
                <a:gd name="T5" fmla="*/ 0 h 340"/>
                <a:gd name="T6" fmla="*/ 0 w 326"/>
                <a:gd name="T7" fmla="*/ 20 h 340"/>
                <a:gd name="T8" fmla="*/ 321 w 326"/>
                <a:gd name="T9" fmla="*/ 340 h 340"/>
              </a:gdLst>
              <a:ahLst/>
              <a:cxnLst>
                <a:cxn ang="0">
                  <a:pos x="T0" y="T1"/>
                </a:cxn>
                <a:cxn ang="0">
                  <a:pos x="T2" y="T3"/>
                </a:cxn>
                <a:cxn ang="0">
                  <a:pos x="T4" y="T5"/>
                </a:cxn>
                <a:cxn ang="0">
                  <a:pos x="T6" y="T7"/>
                </a:cxn>
                <a:cxn ang="0">
                  <a:pos x="T8" y="T9"/>
                </a:cxn>
              </a:cxnLst>
              <a:rect l="0" t="0" r="r" b="b"/>
              <a:pathLst>
                <a:path w="326" h="340">
                  <a:moveTo>
                    <a:pt x="321" y="340"/>
                  </a:moveTo>
                  <a:lnTo>
                    <a:pt x="326" y="336"/>
                  </a:lnTo>
                  <a:lnTo>
                    <a:pt x="21" y="0"/>
                  </a:lnTo>
                  <a:lnTo>
                    <a:pt x="0" y="20"/>
                  </a:lnTo>
                  <a:lnTo>
                    <a:pt x="321"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8" name="Freeform 98"/>
            <p:cNvSpPr>
              <a:spLocks/>
            </p:cNvSpPr>
            <p:nvPr userDrawn="1"/>
          </p:nvSpPr>
          <p:spPr bwMode="gray">
            <a:xfrm>
              <a:off x="10216580" y="5554410"/>
              <a:ext cx="721027" cy="104272"/>
            </a:xfrm>
            <a:custGeom>
              <a:avLst/>
              <a:gdLst>
                <a:gd name="T0" fmla="*/ 280 w 280"/>
                <a:gd name="T1" fmla="*/ 17 h 41"/>
                <a:gd name="T2" fmla="*/ 263 w 280"/>
                <a:gd name="T3" fmla="*/ 0 h 41"/>
                <a:gd name="T4" fmla="*/ 16 w 280"/>
                <a:gd name="T5" fmla="*/ 0 h 41"/>
                <a:gd name="T6" fmla="*/ 0 w 280"/>
                <a:gd name="T7" fmla="*/ 17 h 41"/>
                <a:gd name="T8" fmla="*/ 0 w 280"/>
                <a:gd name="T9" fmla="*/ 24 h 41"/>
                <a:gd name="T10" fmla="*/ 16 w 280"/>
                <a:gd name="T11" fmla="*/ 41 h 41"/>
                <a:gd name="T12" fmla="*/ 263 w 280"/>
                <a:gd name="T13" fmla="*/ 41 h 41"/>
                <a:gd name="T14" fmla="*/ 280 w 280"/>
                <a:gd name="T15" fmla="*/ 24 h 41"/>
                <a:gd name="T16" fmla="*/ 280 w 280"/>
                <a:gd name="T1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41">
                  <a:moveTo>
                    <a:pt x="280" y="17"/>
                  </a:moveTo>
                  <a:cubicBezTo>
                    <a:pt x="280" y="8"/>
                    <a:pt x="272" y="0"/>
                    <a:pt x="263" y="0"/>
                  </a:cubicBezTo>
                  <a:cubicBezTo>
                    <a:pt x="16" y="0"/>
                    <a:pt x="16" y="0"/>
                    <a:pt x="16" y="0"/>
                  </a:cubicBezTo>
                  <a:cubicBezTo>
                    <a:pt x="7" y="0"/>
                    <a:pt x="0" y="8"/>
                    <a:pt x="0" y="17"/>
                  </a:cubicBezTo>
                  <a:cubicBezTo>
                    <a:pt x="0" y="24"/>
                    <a:pt x="0" y="24"/>
                    <a:pt x="0" y="24"/>
                  </a:cubicBezTo>
                  <a:cubicBezTo>
                    <a:pt x="0" y="33"/>
                    <a:pt x="7" y="41"/>
                    <a:pt x="16" y="41"/>
                  </a:cubicBezTo>
                  <a:cubicBezTo>
                    <a:pt x="263" y="41"/>
                    <a:pt x="263" y="41"/>
                    <a:pt x="263" y="41"/>
                  </a:cubicBezTo>
                  <a:cubicBezTo>
                    <a:pt x="272" y="41"/>
                    <a:pt x="280" y="33"/>
                    <a:pt x="280" y="24"/>
                  </a:cubicBezTo>
                  <a:lnTo>
                    <a:pt x="280" y="17"/>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09" name="Oval 99"/>
            <p:cNvSpPr>
              <a:spLocks noChangeArrowheads="1"/>
            </p:cNvSpPr>
            <p:nvPr userDrawn="1"/>
          </p:nvSpPr>
          <p:spPr bwMode="gray">
            <a:xfrm>
              <a:off x="9888236"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0" name="Oval 100"/>
            <p:cNvSpPr>
              <a:spLocks noChangeArrowheads="1"/>
            </p:cNvSpPr>
            <p:nvPr userDrawn="1"/>
          </p:nvSpPr>
          <p:spPr bwMode="gray">
            <a:xfrm>
              <a:off x="10303103"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1" name="Oval 101"/>
            <p:cNvSpPr>
              <a:spLocks noChangeArrowheads="1"/>
            </p:cNvSpPr>
            <p:nvPr userDrawn="1"/>
          </p:nvSpPr>
          <p:spPr bwMode="gray">
            <a:xfrm>
              <a:off x="10615918"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2" name="Freeform 102"/>
            <p:cNvSpPr>
              <a:spLocks/>
            </p:cNvSpPr>
            <p:nvPr userDrawn="1"/>
          </p:nvSpPr>
          <p:spPr bwMode="gray">
            <a:xfrm>
              <a:off x="9741812" y="5350304"/>
              <a:ext cx="368278" cy="439272"/>
            </a:xfrm>
            <a:custGeom>
              <a:avLst/>
              <a:gdLst>
                <a:gd name="T0" fmla="*/ 143 w 143"/>
                <a:gd name="T1" fmla="*/ 0 h 171"/>
                <a:gd name="T2" fmla="*/ 38 w 143"/>
                <a:gd name="T3" fmla="*/ 0 h 171"/>
                <a:gd name="T4" fmla="*/ 9 w 143"/>
                <a:gd name="T5" fmla="*/ 171 h 171"/>
                <a:gd name="T6" fmla="*/ 114 w 143"/>
                <a:gd name="T7" fmla="*/ 171 h 171"/>
                <a:gd name="T8" fmla="*/ 143 w 143"/>
                <a:gd name="T9" fmla="*/ 0 h 171"/>
              </a:gdLst>
              <a:ahLst/>
              <a:cxnLst>
                <a:cxn ang="0">
                  <a:pos x="T0" y="T1"/>
                </a:cxn>
                <a:cxn ang="0">
                  <a:pos x="T2" y="T3"/>
                </a:cxn>
                <a:cxn ang="0">
                  <a:pos x="T4" y="T5"/>
                </a:cxn>
                <a:cxn ang="0">
                  <a:pos x="T6" y="T7"/>
                </a:cxn>
                <a:cxn ang="0">
                  <a:pos x="T8" y="T9"/>
                </a:cxn>
              </a:cxnLst>
              <a:rect l="0" t="0" r="r" b="b"/>
              <a:pathLst>
                <a:path w="143" h="171">
                  <a:moveTo>
                    <a:pt x="143" y="0"/>
                  </a:moveTo>
                  <a:cubicBezTo>
                    <a:pt x="112" y="0"/>
                    <a:pt x="56" y="0"/>
                    <a:pt x="38" y="0"/>
                  </a:cubicBezTo>
                  <a:cubicBezTo>
                    <a:pt x="0" y="44"/>
                    <a:pt x="9" y="171"/>
                    <a:pt x="9" y="171"/>
                  </a:cubicBezTo>
                  <a:cubicBezTo>
                    <a:pt x="114" y="171"/>
                    <a:pt x="114" y="171"/>
                    <a:pt x="114" y="171"/>
                  </a:cubicBezTo>
                  <a:cubicBezTo>
                    <a:pt x="114" y="171"/>
                    <a:pt x="105" y="44"/>
                    <a:pt x="143"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3" name="Freeform 103"/>
            <p:cNvSpPr>
              <a:spLocks/>
            </p:cNvSpPr>
            <p:nvPr userDrawn="1"/>
          </p:nvSpPr>
          <p:spPr bwMode="gray">
            <a:xfrm>
              <a:off x="10103434" y="5658682"/>
              <a:ext cx="4437"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4" name="Freeform 104"/>
            <p:cNvSpPr>
              <a:spLocks/>
            </p:cNvSpPr>
            <p:nvPr userDrawn="1"/>
          </p:nvSpPr>
          <p:spPr bwMode="gray">
            <a:xfrm>
              <a:off x="9739593" y="5350304"/>
              <a:ext cx="137550" cy="439272"/>
            </a:xfrm>
            <a:custGeom>
              <a:avLst/>
              <a:gdLst>
                <a:gd name="T0" fmla="*/ 54 w 54"/>
                <a:gd name="T1" fmla="*/ 0 h 171"/>
                <a:gd name="T2" fmla="*/ 39 w 54"/>
                <a:gd name="T3" fmla="*/ 0 h 171"/>
                <a:gd name="T4" fmla="*/ 10 w 54"/>
                <a:gd name="T5" fmla="*/ 171 h 171"/>
                <a:gd name="T6" fmla="*/ 25 w 54"/>
                <a:gd name="T7" fmla="*/ 171 h 171"/>
                <a:gd name="T8" fmla="*/ 54 w 54"/>
                <a:gd name="T9" fmla="*/ 0 h 171"/>
              </a:gdLst>
              <a:ahLst/>
              <a:cxnLst>
                <a:cxn ang="0">
                  <a:pos x="T0" y="T1"/>
                </a:cxn>
                <a:cxn ang="0">
                  <a:pos x="T2" y="T3"/>
                </a:cxn>
                <a:cxn ang="0">
                  <a:pos x="T4" y="T5"/>
                </a:cxn>
                <a:cxn ang="0">
                  <a:pos x="T6" y="T7"/>
                </a:cxn>
                <a:cxn ang="0">
                  <a:pos x="T8" y="T9"/>
                </a:cxn>
              </a:cxnLst>
              <a:rect l="0" t="0" r="r" b="b"/>
              <a:pathLst>
                <a:path w="54" h="171">
                  <a:moveTo>
                    <a:pt x="54" y="0"/>
                  </a:moveTo>
                  <a:cubicBezTo>
                    <a:pt x="48" y="0"/>
                    <a:pt x="43" y="0"/>
                    <a:pt x="39" y="0"/>
                  </a:cubicBezTo>
                  <a:cubicBezTo>
                    <a:pt x="0" y="44"/>
                    <a:pt x="10" y="171"/>
                    <a:pt x="10" y="171"/>
                  </a:cubicBezTo>
                  <a:cubicBezTo>
                    <a:pt x="25" y="171"/>
                    <a:pt x="25" y="171"/>
                    <a:pt x="25" y="171"/>
                  </a:cubicBezTo>
                  <a:cubicBezTo>
                    <a:pt x="25" y="171"/>
                    <a:pt x="16" y="44"/>
                    <a:pt x="54"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5" name="Freeform 105"/>
            <p:cNvSpPr>
              <a:spLocks/>
            </p:cNvSpPr>
            <p:nvPr userDrawn="1"/>
          </p:nvSpPr>
          <p:spPr bwMode="gray">
            <a:xfrm>
              <a:off x="9974759" y="5350304"/>
              <a:ext cx="985034" cy="439272"/>
            </a:xfrm>
            <a:custGeom>
              <a:avLst/>
              <a:gdLst>
                <a:gd name="T0" fmla="*/ 373 w 382"/>
                <a:gd name="T1" fmla="*/ 120 h 171"/>
                <a:gd name="T2" fmla="*/ 127 w 382"/>
                <a:gd name="T3" fmla="*/ 120 h 171"/>
                <a:gd name="T4" fmla="*/ 126 w 382"/>
                <a:gd name="T5" fmla="*/ 120 h 171"/>
                <a:gd name="T6" fmla="*/ 126 w 382"/>
                <a:gd name="T7" fmla="*/ 0 h 171"/>
                <a:gd name="T8" fmla="*/ 38 w 382"/>
                <a:gd name="T9" fmla="*/ 0 h 171"/>
                <a:gd name="T10" fmla="*/ 9 w 382"/>
                <a:gd name="T11" fmla="*/ 171 h 171"/>
                <a:gd name="T12" fmla="*/ 373 w 382"/>
                <a:gd name="T13" fmla="*/ 171 h 171"/>
                <a:gd name="T14" fmla="*/ 382 w 382"/>
                <a:gd name="T15" fmla="*/ 163 h 171"/>
                <a:gd name="T16" fmla="*/ 382 w 382"/>
                <a:gd name="T17" fmla="*/ 128 h 171"/>
                <a:gd name="T18" fmla="*/ 373 w 382"/>
                <a:gd name="T19" fmla="*/ 1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171">
                  <a:moveTo>
                    <a:pt x="373" y="120"/>
                  </a:moveTo>
                  <a:cubicBezTo>
                    <a:pt x="127" y="120"/>
                    <a:pt x="127" y="120"/>
                    <a:pt x="127" y="120"/>
                  </a:cubicBezTo>
                  <a:cubicBezTo>
                    <a:pt x="127" y="120"/>
                    <a:pt x="127" y="120"/>
                    <a:pt x="126" y="120"/>
                  </a:cubicBezTo>
                  <a:cubicBezTo>
                    <a:pt x="126" y="0"/>
                    <a:pt x="126" y="0"/>
                    <a:pt x="126" y="0"/>
                  </a:cubicBezTo>
                  <a:cubicBezTo>
                    <a:pt x="126" y="0"/>
                    <a:pt x="69" y="0"/>
                    <a:pt x="38" y="0"/>
                  </a:cubicBezTo>
                  <a:cubicBezTo>
                    <a:pt x="0" y="44"/>
                    <a:pt x="9" y="171"/>
                    <a:pt x="9" y="171"/>
                  </a:cubicBezTo>
                  <a:cubicBezTo>
                    <a:pt x="373" y="171"/>
                    <a:pt x="373" y="171"/>
                    <a:pt x="373" y="171"/>
                  </a:cubicBezTo>
                  <a:cubicBezTo>
                    <a:pt x="378" y="171"/>
                    <a:pt x="382" y="168"/>
                    <a:pt x="382" y="163"/>
                  </a:cubicBezTo>
                  <a:cubicBezTo>
                    <a:pt x="382" y="128"/>
                    <a:pt x="382" y="128"/>
                    <a:pt x="382" y="128"/>
                  </a:cubicBezTo>
                  <a:cubicBezTo>
                    <a:pt x="382" y="124"/>
                    <a:pt x="378" y="120"/>
                    <a:pt x="373" y="12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6" name="Freeform 106"/>
            <p:cNvSpPr>
              <a:spLocks/>
            </p:cNvSpPr>
            <p:nvPr userDrawn="1"/>
          </p:nvSpPr>
          <p:spPr bwMode="gray">
            <a:xfrm>
              <a:off x="9974759" y="5350304"/>
              <a:ext cx="326126" cy="439272"/>
            </a:xfrm>
            <a:custGeom>
              <a:avLst/>
              <a:gdLst>
                <a:gd name="T0" fmla="*/ 47 w 126"/>
                <a:gd name="T1" fmla="*/ 8 h 171"/>
                <a:gd name="T2" fmla="*/ 126 w 126"/>
                <a:gd name="T3" fmla="*/ 8 h 171"/>
                <a:gd name="T4" fmla="*/ 126 w 126"/>
                <a:gd name="T5" fmla="*/ 0 h 171"/>
                <a:gd name="T6" fmla="*/ 38 w 126"/>
                <a:gd name="T7" fmla="*/ 0 h 171"/>
                <a:gd name="T8" fmla="*/ 9 w 126"/>
                <a:gd name="T9" fmla="*/ 171 h 171"/>
                <a:gd name="T10" fmla="*/ 17 w 126"/>
                <a:gd name="T11" fmla="*/ 171 h 171"/>
                <a:gd name="T12" fmla="*/ 47 w 126"/>
                <a:gd name="T13" fmla="*/ 8 h 171"/>
              </a:gdLst>
              <a:ahLst/>
              <a:cxnLst>
                <a:cxn ang="0">
                  <a:pos x="T0" y="T1"/>
                </a:cxn>
                <a:cxn ang="0">
                  <a:pos x="T2" y="T3"/>
                </a:cxn>
                <a:cxn ang="0">
                  <a:pos x="T4" y="T5"/>
                </a:cxn>
                <a:cxn ang="0">
                  <a:pos x="T6" y="T7"/>
                </a:cxn>
                <a:cxn ang="0">
                  <a:pos x="T8" y="T9"/>
                </a:cxn>
                <a:cxn ang="0">
                  <a:pos x="T10" y="T11"/>
                </a:cxn>
                <a:cxn ang="0">
                  <a:pos x="T12" y="T13"/>
                </a:cxn>
              </a:cxnLst>
              <a:rect l="0" t="0" r="r" b="b"/>
              <a:pathLst>
                <a:path w="126" h="171">
                  <a:moveTo>
                    <a:pt x="47" y="8"/>
                  </a:moveTo>
                  <a:cubicBezTo>
                    <a:pt x="71" y="8"/>
                    <a:pt x="109" y="8"/>
                    <a:pt x="126" y="8"/>
                  </a:cubicBezTo>
                  <a:cubicBezTo>
                    <a:pt x="126" y="0"/>
                    <a:pt x="126" y="0"/>
                    <a:pt x="126" y="0"/>
                  </a:cubicBezTo>
                  <a:cubicBezTo>
                    <a:pt x="126" y="0"/>
                    <a:pt x="69" y="0"/>
                    <a:pt x="38" y="0"/>
                  </a:cubicBezTo>
                  <a:cubicBezTo>
                    <a:pt x="0" y="44"/>
                    <a:pt x="9" y="171"/>
                    <a:pt x="9" y="171"/>
                  </a:cubicBezTo>
                  <a:cubicBezTo>
                    <a:pt x="17" y="171"/>
                    <a:pt x="17" y="171"/>
                    <a:pt x="17" y="171"/>
                  </a:cubicBezTo>
                  <a:cubicBezTo>
                    <a:pt x="16" y="142"/>
                    <a:pt x="14" y="46"/>
                    <a:pt x="47" y="8"/>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7" name="Freeform 107"/>
            <p:cNvSpPr>
              <a:spLocks/>
            </p:cNvSpPr>
            <p:nvPr userDrawn="1"/>
          </p:nvSpPr>
          <p:spPr bwMode="gray">
            <a:xfrm>
              <a:off x="9996944" y="57673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8" name="Freeform 108"/>
            <p:cNvSpPr>
              <a:spLocks/>
            </p:cNvSpPr>
            <p:nvPr userDrawn="1"/>
          </p:nvSpPr>
          <p:spPr bwMode="gray">
            <a:xfrm>
              <a:off x="9999163" y="57740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19" name="Freeform 109"/>
            <p:cNvSpPr>
              <a:spLocks/>
            </p:cNvSpPr>
            <p:nvPr userDrawn="1"/>
          </p:nvSpPr>
          <p:spPr bwMode="gray">
            <a:xfrm>
              <a:off x="9996944" y="576295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0" name="Freeform 110"/>
            <p:cNvSpPr>
              <a:spLocks/>
            </p:cNvSpPr>
            <p:nvPr userDrawn="1"/>
          </p:nvSpPr>
          <p:spPr bwMode="gray">
            <a:xfrm>
              <a:off x="9999163" y="578292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1" name="Freeform 111"/>
            <p:cNvSpPr>
              <a:spLocks/>
            </p:cNvSpPr>
            <p:nvPr userDrawn="1"/>
          </p:nvSpPr>
          <p:spPr bwMode="gray">
            <a:xfrm>
              <a:off x="10019130" y="5658682"/>
              <a:ext cx="940663" cy="130894"/>
            </a:xfrm>
            <a:custGeom>
              <a:avLst/>
              <a:gdLst>
                <a:gd name="T0" fmla="*/ 357 w 365"/>
                <a:gd name="T1" fmla="*/ 0 h 51"/>
                <a:gd name="T2" fmla="*/ 357 w 365"/>
                <a:gd name="T3" fmla="*/ 32 h 51"/>
                <a:gd name="T4" fmla="*/ 348 w 365"/>
                <a:gd name="T5" fmla="*/ 41 h 51"/>
                <a:gd name="T6" fmla="*/ 0 w 365"/>
                <a:gd name="T7" fmla="*/ 41 h 51"/>
                <a:gd name="T8" fmla="*/ 0 w 365"/>
                <a:gd name="T9" fmla="*/ 51 h 51"/>
                <a:gd name="T10" fmla="*/ 356 w 365"/>
                <a:gd name="T11" fmla="*/ 51 h 51"/>
                <a:gd name="T12" fmla="*/ 365 w 365"/>
                <a:gd name="T13" fmla="*/ 43 h 51"/>
                <a:gd name="T14" fmla="*/ 365 w 365"/>
                <a:gd name="T15" fmla="*/ 8 h 51"/>
                <a:gd name="T16" fmla="*/ 357 w 365"/>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51">
                  <a:moveTo>
                    <a:pt x="357" y="0"/>
                  </a:moveTo>
                  <a:cubicBezTo>
                    <a:pt x="357" y="32"/>
                    <a:pt x="357" y="32"/>
                    <a:pt x="357" y="32"/>
                  </a:cubicBezTo>
                  <a:cubicBezTo>
                    <a:pt x="357" y="37"/>
                    <a:pt x="353" y="41"/>
                    <a:pt x="348" y="41"/>
                  </a:cubicBezTo>
                  <a:cubicBezTo>
                    <a:pt x="0" y="41"/>
                    <a:pt x="0" y="41"/>
                    <a:pt x="0" y="41"/>
                  </a:cubicBezTo>
                  <a:cubicBezTo>
                    <a:pt x="0" y="45"/>
                    <a:pt x="0" y="49"/>
                    <a:pt x="0" y="51"/>
                  </a:cubicBezTo>
                  <a:cubicBezTo>
                    <a:pt x="356" y="51"/>
                    <a:pt x="356" y="51"/>
                    <a:pt x="356" y="51"/>
                  </a:cubicBezTo>
                  <a:cubicBezTo>
                    <a:pt x="361" y="51"/>
                    <a:pt x="365" y="48"/>
                    <a:pt x="365" y="43"/>
                  </a:cubicBezTo>
                  <a:cubicBezTo>
                    <a:pt x="365" y="8"/>
                    <a:pt x="365" y="8"/>
                    <a:pt x="365" y="8"/>
                  </a:cubicBezTo>
                  <a:cubicBezTo>
                    <a:pt x="365" y="4"/>
                    <a:pt x="361" y="0"/>
                    <a:pt x="357" y="0"/>
                  </a:cubicBez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2" name="Freeform 112"/>
            <p:cNvSpPr>
              <a:spLocks/>
            </p:cNvSpPr>
            <p:nvPr userDrawn="1"/>
          </p:nvSpPr>
          <p:spPr bwMode="gray">
            <a:xfrm>
              <a:off x="10039097" y="5399112"/>
              <a:ext cx="217417" cy="259570"/>
            </a:xfrm>
            <a:custGeom>
              <a:avLst/>
              <a:gdLst>
                <a:gd name="T0" fmla="*/ 84 w 84"/>
                <a:gd name="T1" fmla="*/ 101 h 101"/>
                <a:gd name="T2" fmla="*/ 84 w 84"/>
                <a:gd name="T3" fmla="*/ 0 h 101"/>
                <a:gd name="T4" fmla="*/ 23 w 84"/>
                <a:gd name="T5" fmla="*/ 0 h 101"/>
                <a:gd name="T6" fmla="*/ 0 w 84"/>
                <a:gd name="T7" fmla="*/ 101 h 101"/>
                <a:gd name="T8" fmla="*/ 84 w 84"/>
                <a:gd name="T9" fmla="*/ 101 h 101"/>
              </a:gdLst>
              <a:ahLst/>
              <a:cxnLst>
                <a:cxn ang="0">
                  <a:pos x="T0" y="T1"/>
                </a:cxn>
                <a:cxn ang="0">
                  <a:pos x="T2" y="T3"/>
                </a:cxn>
                <a:cxn ang="0">
                  <a:pos x="T4" y="T5"/>
                </a:cxn>
                <a:cxn ang="0">
                  <a:pos x="T6" y="T7"/>
                </a:cxn>
                <a:cxn ang="0">
                  <a:pos x="T8" y="T9"/>
                </a:cxn>
              </a:cxnLst>
              <a:rect l="0" t="0" r="r" b="b"/>
              <a:pathLst>
                <a:path w="84" h="101">
                  <a:moveTo>
                    <a:pt x="84" y="101"/>
                  </a:moveTo>
                  <a:cubicBezTo>
                    <a:pt x="84" y="0"/>
                    <a:pt x="84" y="0"/>
                    <a:pt x="84" y="0"/>
                  </a:cubicBezTo>
                  <a:cubicBezTo>
                    <a:pt x="84" y="0"/>
                    <a:pt x="47" y="0"/>
                    <a:pt x="23" y="0"/>
                  </a:cubicBezTo>
                  <a:cubicBezTo>
                    <a:pt x="4" y="21"/>
                    <a:pt x="0" y="69"/>
                    <a:pt x="0" y="101"/>
                  </a:cubicBezTo>
                  <a:lnTo>
                    <a:pt x="84" y="10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3" name="Freeform 113"/>
            <p:cNvSpPr>
              <a:spLocks/>
            </p:cNvSpPr>
            <p:nvPr userDrawn="1"/>
          </p:nvSpPr>
          <p:spPr bwMode="gray">
            <a:xfrm>
              <a:off x="10039097" y="5399112"/>
              <a:ext cx="217417" cy="259570"/>
            </a:xfrm>
            <a:custGeom>
              <a:avLst/>
              <a:gdLst>
                <a:gd name="T0" fmla="*/ 84 w 84"/>
                <a:gd name="T1" fmla="*/ 101 h 101"/>
                <a:gd name="T2" fmla="*/ 23 w 84"/>
                <a:gd name="T3" fmla="*/ 0 h 101"/>
                <a:gd name="T4" fmla="*/ 0 w 84"/>
                <a:gd name="T5" fmla="*/ 101 h 101"/>
                <a:gd name="T6" fmla="*/ 84 w 84"/>
                <a:gd name="T7" fmla="*/ 101 h 101"/>
              </a:gdLst>
              <a:ahLst/>
              <a:cxnLst>
                <a:cxn ang="0">
                  <a:pos x="T0" y="T1"/>
                </a:cxn>
                <a:cxn ang="0">
                  <a:pos x="T2" y="T3"/>
                </a:cxn>
                <a:cxn ang="0">
                  <a:pos x="T4" y="T5"/>
                </a:cxn>
                <a:cxn ang="0">
                  <a:pos x="T6" y="T7"/>
                </a:cxn>
              </a:cxnLst>
              <a:rect l="0" t="0" r="r" b="b"/>
              <a:pathLst>
                <a:path w="84" h="101">
                  <a:moveTo>
                    <a:pt x="84" y="101"/>
                  </a:moveTo>
                  <a:cubicBezTo>
                    <a:pt x="84" y="101"/>
                    <a:pt x="49" y="42"/>
                    <a:pt x="23" y="0"/>
                  </a:cubicBezTo>
                  <a:cubicBezTo>
                    <a:pt x="4" y="21"/>
                    <a:pt x="0" y="69"/>
                    <a:pt x="0" y="101"/>
                  </a:cubicBezTo>
                  <a:lnTo>
                    <a:pt x="84" y="101"/>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4" name="Oval 114"/>
            <p:cNvSpPr>
              <a:spLocks noChangeArrowheads="1"/>
            </p:cNvSpPr>
            <p:nvPr userDrawn="1"/>
          </p:nvSpPr>
          <p:spPr bwMode="gray">
            <a:xfrm>
              <a:off x="10045752"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5" name="Oval 115"/>
            <p:cNvSpPr>
              <a:spLocks noChangeArrowheads="1"/>
            </p:cNvSpPr>
            <p:nvPr userDrawn="1"/>
          </p:nvSpPr>
          <p:spPr bwMode="gray">
            <a:xfrm>
              <a:off x="10094560" y="5734112"/>
              <a:ext cx="106490"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6" name="Oval 116"/>
            <p:cNvSpPr>
              <a:spLocks noChangeArrowheads="1"/>
            </p:cNvSpPr>
            <p:nvPr userDrawn="1"/>
          </p:nvSpPr>
          <p:spPr bwMode="gray">
            <a:xfrm>
              <a:off x="10678037" y="5687523"/>
              <a:ext cx="206325"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7" name="Oval 117"/>
            <p:cNvSpPr>
              <a:spLocks noChangeArrowheads="1"/>
            </p:cNvSpPr>
            <p:nvPr userDrawn="1"/>
          </p:nvSpPr>
          <p:spPr bwMode="gray">
            <a:xfrm>
              <a:off x="10726845" y="5734112"/>
              <a:ext cx="108709"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8" name="Oval 118"/>
            <p:cNvSpPr>
              <a:spLocks noChangeArrowheads="1"/>
            </p:cNvSpPr>
            <p:nvPr userDrawn="1"/>
          </p:nvSpPr>
          <p:spPr bwMode="gray">
            <a:xfrm>
              <a:off x="10460620" y="5687523"/>
              <a:ext cx="204106" cy="204106"/>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29" name="Oval 119"/>
            <p:cNvSpPr>
              <a:spLocks noChangeArrowheads="1"/>
            </p:cNvSpPr>
            <p:nvPr userDrawn="1"/>
          </p:nvSpPr>
          <p:spPr bwMode="gray">
            <a:xfrm>
              <a:off x="10504991" y="5734112"/>
              <a:ext cx="110927" cy="110927"/>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0" name="Freeform 120"/>
            <p:cNvSpPr>
              <a:spLocks/>
            </p:cNvSpPr>
            <p:nvPr userDrawn="1"/>
          </p:nvSpPr>
          <p:spPr bwMode="gray">
            <a:xfrm>
              <a:off x="10094560"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1" name="Freeform 121"/>
            <p:cNvSpPr>
              <a:spLocks/>
            </p:cNvSpPr>
            <p:nvPr userDrawn="1"/>
          </p:nvSpPr>
          <p:spPr bwMode="gray">
            <a:xfrm>
              <a:off x="10504991" y="5749642"/>
              <a:ext cx="95397" cy="95397"/>
            </a:xfrm>
            <a:custGeom>
              <a:avLst/>
              <a:gdLst>
                <a:gd name="T0" fmla="*/ 22 w 37"/>
                <a:gd name="T1" fmla="*/ 37 h 37"/>
                <a:gd name="T2" fmla="*/ 37 w 37"/>
                <a:gd name="T3" fmla="*/ 31 h 37"/>
                <a:gd name="T4" fmla="*/ 7 w 37"/>
                <a:gd name="T5" fmla="*/ 0 h 37"/>
                <a:gd name="T6" fmla="*/ 0 w 37"/>
                <a:gd name="T7" fmla="*/ 15 h 37"/>
                <a:gd name="T8" fmla="*/ 22 w 37"/>
                <a:gd name="T9" fmla="*/ 37 h 37"/>
              </a:gdLst>
              <a:ahLst/>
              <a:cxnLst>
                <a:cxn ang="0">
                  <a:pos x="T0" y="T1"/>
                </a:cxn>
                <a:cxn ang="0">
                  <a:pos x="T2" y="T3"/>
                </a:cxn>
                <a:cxn ang="0">
                  <a:pos x="T4" y="T5"/>
                </a:cxn>
                <a:cxn ang="0">
                  <a:pos x="T6" y="T7"/>
                </a:cxn>
                <a:cxn ang="0">
                  <a:pos x="T8" y="T9"/>
                </a:cxn>
              </a:cxnLst>
              <a:rect l="0" t="0" r="r" b="b"/>
              <a:pathLst>
                <a:path w="37" h="37">
                  <a:moveTo>
                    <a:pt x="22" y="37"/>
                  </a:moveTo>
                  <a:cubicBezTo>
                    <a:pt x="28" y="37"/>
                    <a:pt x="33" y="34"/>
                    <a:pt x="37" y="31"/>
                  </a:cubicBezTo>
                  <a:cubicBezTo>
                    <a:pt x="7" y="0"/>
                    <a:pt x="7" y="0"/>
                    <a:pt x="7" y="0"/>
                  </a:cubicBezTo>
                  <a:cubicBezTo>
                    <a:pt x="3" y="4"/>
                    <a:pt x="0" y="10"/>
                    <a:pt x="0" y="15"/>
                  </a:cubicBezTo>
                  <a:cubicBezTo>
                    <a:pt x="0" y="27"/>
                    <a:pt x="10" y="37"/>
                    <a:pt x="22"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2" name="Freeform 122"/>
            <p:cNvSpPr>
              <a:spLocks/>
            </p:cNvSpPr>
            <p:nvPr userDrawn="1"/>
          </p:nvSpPr>
          <p:spPr bwMode="gray">
            <a:xfrm>
              <a:off x="10726845" y="5749642"/>
              <a:ext cx="93179" cy="95397"/>
            </a:xfrm>
            <a:custGeom>
              <a:avLst/>
              <a:gdLst>
                <a:gd name="T0" fmla="*/ 21 w 36"/>
                <a:gd name="T1" fmla="*/ 37 h 37"/>
                <a:gd name="T2" fmla="*/ 36 w 36"/>
                <a:gd name="T3" fmla="*/ 31 h 37"/>
                <a:gd name="T4" fmla="*/ 6 w 36"/>
                <a:gd name="T5" fmla="*/ 0 h 37"/>
                <a:gd name="T6" fmla="*/ 0 w 36"/>
                <a:gd name="T7" fmla="*/ 15 h 37"/>
                <a:gd name="T8" fmla="*/ 21 w 36"/>
                <a:gd name="T9" fmla="*/ 37 h 37"/>
              </a:gdLst>
              <a:ahLst/>
              <a:cxnLst>
                <a:cxn ang="0">
                  <a:pos x="T0" y="T1"/>
                </a:cxn>
                <a:cxn ang="0">
                  <a:pos x="T2" y="T3"/>
                </a:cxn>
                <a:cxn ang="0">
                  <a:pos x="T4" y="T5"/>
                </a:cxn>
                <a:cxn ang="0">
                  <a:pos x="T6" y="T7"/>
                </a:cxn>
                <a:cxn ang="0">
                  <a:pos x="T8" y="T9"/>
                </a:cxn>
              </a:cxnLst>
              <a:rect l="0" t="0" r="r" b="b"/>
              <a:pathLst>
                <a:path w="36" h="37">
                  <a:moveTo>
                    <a:pt x="21" y="37"/>
                  </a:moveTo>
                  <a:cubicBezTo>
                    <a:pt x="27" y="37"/>
                    <a:pt x="32" y="34"/>
                    <a:pt x="36" y="31"/>
                  </a:cubicBezTo>
                  <a:cubicBezTo>
                    <a:pt x="6" y="0"/>
                    <a:pt x="6" y="0"/>
                    <a:pt x="6" y="0"/>
                  </a:cubicBezTo>
                  <a:cubicBezTo>
                    <a:pt x="2" y="4"/>
                    <a:pt x="0" y="10"/>
                    <a:pt x="0" y="15"/>
                  </a:cubicBezTo>
                  <a:cubicBezTo>
                    <a:pt x="0" y="27"/>
                    <a:pt x="9" y="37"/>
                    <a:pt x="21" y="3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3" name="Line 123"/>
            <p:cNvSpPr>
              <a:spLocks noChangeShapeType="1"/>
            </p:cNvSpPr>
            <p:nvPr userDrawn="1"/>
          </p:nvSpPr>
          <p:spPr bwMode="gray">
            <a:xfrm>
              <a:off x="9819461" y="5705271"/>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4" name="Line 124"/>
            <p:cNvSpPr>
              <a:spLocks noChangeShapeType="1"/>
            </p:cNvSpPr>
            <p:nvPr userDrawn="1"/>
          </p:nvSpPr>
          <p:spPr bwMode="gray">
            <a:xfrm>
              <a:off x="9819461" y="5745205"/>
              <a:ext cx="113146" cy="0"/>
            </a:xfrm>
            <a:prstGeom prst="line">
              <a:avLst/>
            </a:prstGeom>
            <a:noFill/>
            <a:ln w="9525" cap="rnd">
              <a:solidFill>
                <a:srgbClr val="00205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5" name="Freeform 125"/>
            <p:cNvSpPr>
              <a:spLocks/>
            </p:cNvSpPr>
            <p:nvPr userDrawn="1"/>
          </p:nvSpPr>
          <p:spPr bwMode="gray">
            <a:xfrm>
              <a:off x="9775090" y="5399112"/>
              <a:ext cx="246258" cy="259570"/>
            </a:xfrm>
            <a:custGeom>
              <a:avLst/>
              <a:gdLst>
                <a:gd name="T0" fmla="*/ 18 w 96"/>
                <a:gd name="T1" fmla="*/ 0 h 101"/>
                <a:gd name="T2" fmla="*/ 0 w 96"/>
                <a:gd name="T3" fmla="*/ 101 h 101"/>
                <a:gd name="T4" fmla="*/ 78 w 96"/>
                <a:gd name="T5" fmla="*/ 101 h 101"/>
                <a:gd name="T6" fmla="*/ 96 w 96"/>
                <a:gd name="T7" fmla="*/ 0 h 101"/>
                <a:gd name="T8" fmla="*/ 18 w 96"/>
                <a:gd name="T9" fmla="*/ 0 h 101"/>
              </a:gdLst>
              <a:ahLst/>
              <a:cxnLst>
                <a:cxn ang="0">
                  <a:pos x="T0" y="T1"/>
                </a:cxn>
                <a:cxn ang="0">
                  <a:pos x="T2" y="T3"/>
                </a:cxn>
                <a:cxn ang="0">
                  <a:pos x="T4" y="T5"/>
                </a:cxn>
                <a:cxn ang="0">
                  <a:pos x="T6" y="T7"/>
                </a:cxn>
                <a:cxn ang="0">
                  <a:pos x="T8" y="T9"/>
                </a:cxn>
              </a:cxnLst>
              <a:rect l="0" t="0" r="r" b="b"/>
              <a:pathLst>
                <a:path w="96" h="101">
                  <a:moveTo>
                    <a:pt x="18" y="0"/>
                  </a:moveTo>
                  <a:cubicBezTo>
                    <a:pt x="5" y="28"/>
                    <a:pt x="1" y="69"/>
                    <a:pt x="0" y="101"/>
                  </a:cubicBezTo>
                  <a:cubicBezTo>
                    <a:pt x="78" y="101"/>
                    <a:pt x="78" y="101"/>
                    <a:pt x="78" y="101"/>
                  </a:cubicBezTo>
                  <a:cubicBezTo>
                    <a:pt x="79" y="69"/>
                    <a:pt x="83" y="28"/>
                    <a:pt x="96" y="0"/>
                  </a:cubicBezTo>
                  <a:lnTo>
                    <a:pt x="18"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6" name="Freeform 126"/>
            <p:cNvSpPr>
              <a:spLocks/>
            </p:cNvSpPr>
            <p:nvPr userDrawn="1"/>
          </p:nvSpPr>
          <p:spPr bwMode="gray">
            <a:xfrm>
              <a:off x="9775090" y="5399112"/>
              <a:ext cx="204106" cy="259570"/>
            </a:xfrm>
            <a:custGeom>
              <a:avLst/>
              <a:gdLst>
                <a:gd name="T0" fmla="*/ 18 w 79"/>
                <a:gd name="T1" fmla="*/ 0 h 101"/>
                <a:gd name="T2" fmla="*/ 0 w 79"/>
                <a:gd name="T3" fmla="*/ 101 h 101"/>
                <a:gd name="T4" fmla="*/ 78 w 79"/>
                <a:gd name="T5" fmla="*/ 101 h 101"/>
                <a:gd name="T6" fmla="*/ 18 w 79"/>
                <a:gd name="T7" fmla="*/ 0 h 101"/>
              </a:gdLst>
              <a:ahLst/>
              <a:cxnLst>
                <a:cxn ang="0">
                  <a:pos x="T0" y="T1"/>
                </a:cxn>
                <a:cxn ang="0">
                  <a:pos x="T2" y="T3"/>
                </a:cxn>
                <a:cxn ang="0">
                  <a:pos x="T4" y="T5"/>
                </a:cxn>
                <a:cxn ang="0">
                  <a:pos x="T6" y="T7"/>
                </a:cxn>
              </a:cxnLst>
              <a:rect l="0" t="0" r="r" b="b"/>
              <a:pathLst>
                <a:path w="79" h="101">
                  <a:moveTo>
                    <a:pt x="18" y="0"/>
                  </a:moveTo>
                  <a:cubicBezTo>
                    <a:pt x="5" y="28"/>
                    <a:pt x="1" y="69"/>
                    <a:pt x="0" y="101"/>
                  </a:cubicBezTo>
                  <a:cubicBezTo>
                    <a:pt x="78" y="101"/>
                    <a:pt x="78" y="101"/>
                    <a:pt x="78" y="101"/>
                  </a:cubicBezTo>
                  <a:cubicBezTo>
                    <a:pt x="79" y="69"/>
                    <a:pt x="18" y="0"/>
                    <a:pt x="18" y="0"/>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37" name="Line 127"/>
            <p:cNvSpPr>
              <a:spLocks noChangeShapeType="1"/>
            </p:cNvSpPr>
            <p:nvPr userDrawn="1"/>
          </p:nvSpPr>
          <p:spPr bwMode="gray">
            <a:xfrm>
              <a:off x="9539924" y="4327555"/>
              <a:ext cx="0" cy="399338"/>
            </a:xfrm>
            <a:prstGeom prst="line">
              <a:avLst/>
            </a:prstGeom>
            <a:noFill/>
            <a:ln w="17463"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8" name="Line 128"/>
            <p:cNvSpPr>
              <a:spLocks noChangeShapeType="1"/>
            </p:cNvSpPr>
            <p:nvPr userDrawn="1"/>
          </p:nvSpPr>
          <p:spPr bwMode="gray">
            <a:xfrm flipV="1">
              <a:off x="10047971" y="4831165"/>
              <a:ext cx="141987" cy="137550"/>
            </a:xfrm>
            <a:prstGeom prst="line">
              <a:avLst/>
            </a:prstGeom>
            <a:noFill/>
            <a:ln w="34925" cap="rnd">
              <a:solidFill>
                <a:srgbClr val="93939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324"/>
            </a:p>
          </p:txBody>
        </p:sp>
        <p:sp>
          <p:nvSpPr>
            <p:cNvPr id="839" name="Freeform 129"/>
            <p:cNvSpPr>
              <a:spLocks/>
            </p:cNvSpPr>
            <p:nvPr userDrawn="1"/>
          </p:nvSpPr>
          <p:spPr bwMode="gray">
            <a:xfrm>
              <a:off x="9506646" y="4753516"/>
              <a:ext cx="150861" cy="110927"/>
            </a:xfrm>
            <a:custGeom>
              <a:avLst/>
              <a:gdLst>
                <a:gd name="T0" fmla="*/ 43 w 58"/>
                <a:gd name="T1" fmla="*/ 25 h 43"/>
                <a:gd name="T2" fmla="*/ 25 w 58"/>
                <a:gd name="T3" fmla="*/ 7 h 43"/>
                <a:gd name="T4" fmla="*/ 26 w 58"/>
                <a:gd name="T5" fmla="*/ 0 h 43"/>
                <a:gd name="T6" fmla="*/ 3 w 58"/>
                <a:gd name="T7" fmla="*/ 0 h 43"/>
                <a:gd name="T8" fmla="*/ 0 w 58"/>
                <a:gd name="T9" fmla="*/ 14 h 43"/>
                <a:gd name="T10" fmla="*/ 29 w 58"/>
                <a:gd name="T11" fmla="*/ 43 h 43"/>
                <a:gd name="T12" fmla="*/ 58 w 58"/>
                <a:gd name="T13" fmla="*/ 16 h 43"/>
                <a:gd name="T14" fmla="*/ 43 w 58"/>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3">
                  <a:moveTo>
                    <a:pt x="43" y="25"/>
                  </a:moveTo>
                  <a:cubicBezTo>
                    <a:pt x="33" y="25"/>
                    <a:pt x="25" y="17"/>
                    <a:pt x="25" y="7"/>
                  </a:cubicBezTo>
                  <a:cubicBezTo>
                    <a:pt x="25" y="4"/>
                    <a:pt x="25" y="2"/>
                    <a:pt x="26" y="0"/>
                  </a:cubicBezTo>
                  <a:cubicBezTo>
                    <a:pt x="3" y="0"/>
                    <a:pt x="3" y="0"/>
                    <a:pt x="3" y="0"/>
                  </a:cubicBezTo>
                  <a:cubicBezTo>
                    <a:pt x="1" y="4"/>
                    <a:pt x="0" y="9"/>
                    <a:pt x="0" y="14"/>
                  </a:cubicBezTo>
                  <a:cubicBezTo>
                    <a:pt x="0" y="30"/>
                    <a:pt x="13" y="43"/>
                    <a:pt x="29" y="43"/>
                  </a:cubicBezTo>
                  <a:cubicBezTo>
                    <a:pt x="45" y="43"/>
                    <a:pt x="57" y="31"/>
                    <a:pt x="58" y="16"/>
                  </a:cubicBezTo>
                  <a:cubicBezTo>
                    <a:pt x="55" y="21"/>
                    <a:pt x="49" y="25"/>
                    <a:pt x="43" y="25"/>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0" name="Oval 130"/>
            <p:cNvSpPr>
              <a:spLocks noChangeArrowheads="1"/>
            </p:cNvSpPr>
            <p:nvPr userDrawn="1"/>
          </p:nvSpPr>
          <p:spPr bwMode="gray">
            <a:xfrm>
              <a:off x="9502209" y="4693615"/>
              <a:ext cx="79868" cy="77649"/>
            </a:xfrm>
            <a:prstGeom prst="ellipse">
              <a:avLst/>
            </a:pr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1" name="Oval 131"/>
            <p:cNvSpPr>
              <a:spLocks noChangeArrowheads="1"/>
            </p:cNvSpPr>
            <p:nvPr userDrawn="1"/>
          </p:nvSpPr>
          <p:spPr bwMode="gray">
            <a:xfrm>
              <a:off x="9524394" y="4715800"/>
              <a:ext cx="33278" cy="3327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2" name="Rectangle 132"/>
            <p:cNvSpPr>
              <a:spLocks noChangeArrowheads="1"/>
            </p:cNvSpPr>
            <p:nvPr userDrawn="1"/>
          </p:nvSpPr>
          <p:spPr bwMode="gray">
            <a:xfrm>
              <a:off x="8758997" y="4465105"/>
              <a:ext cx="215199" cy="5546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3" name="Rectangle 133"/>
            <p:cNvSpPr>
              <a:spLocks noChangeArrowheads="1"/>
            </p:cNvSpPr>
            <p:nvPr userDrawn="1"/>
          </p:nvSpPr>
          <p:spPr bwMode="gray">
            <a:xfrm>
              <a:off x="8758997" y="4520569"/>
              <a:ext cx="215199" cy="44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4" name="Freeform 134"/>
            <p:cNvSpPr>
              <a:spLocks/>
            </p:cNvSpPr>
            <p:nvPr userDrawn="1"/>
          </p:nvSpPr>
          <p:spPr bwMode="gray">
            <a:xfrm>
              <a:off x="8974196" y="4962059"/>
              <a:ext cx="676656" cy="297285"/>
            </a:xfrm>
            <a:custGeom>
              <a:avLst/>
              <a:gdLst>
                <a:gd name="T0" fmla="*/ 147 w 263"/>
                <a:gd name="T1" fmla="*/ 116 h 116"/>
                <a:gd name="T2" fmla="*/ 0 w 263"/>
                <a:gd name="T3" fmla="*/ 116 h 116"/>
                <a:gd name="T4" fmla="*/ 0 w 263"/>
                <a:gd name="T5" fmla="*/ 0 h 116"/>
                <a:gd name="T6" fmla="*/ 263 w 263"/>
                <a:gd name="T7" fmla="*/ 0 h 116"/>
                <a:gd name="T8" fmla="*/ 147 w 263"/>
                <a:gd name="T9" fmla="*/ 116 h 116"/>
              </a:gdLst>
              <a:ahLst/>
              <a:cxnLst>
                <a:cxn ang="0">
                  <a:pos x="T0" y="T1"/>
                </a:cxn>
                <a:cxn ang="0">
                  <a:pos x="T2" y="T3"/>
                </a:cxn>
                <a:cxn ang="0">
                  <a:pos x="T4" y="T5"/>
                </a:cxn>
                <a:cxn ang="0">
                  <a:pos x="T6" y="T7"/>
                </a:cxn>
                <a:cxn ang="0">
                  <a:pos x="T8" y="T9"/>
                </a:cxn>
              </a:cxnLst>
              <a:rect l="0" t="0" r="r" b="b"/>
              <a:pathLst>
                <a:path w="263" h="116">
                  <a:moveTo>
                    <a:pt x="147" y="116"/>
                  </a:moveTo>
                  <a:cubicBezTo>
                    <a:pt x="0" y="116"/>
                    <a:pt x="0" y="116"/>
                    <a:pt x="0" y="116"/>
                  </a:cubicBezTo>
                  <a:cubicBezTo>
                    <a:pt x="0" y="0"/>
                    <a:pt x="0" y="0"/>
                    <a:pt x="0" y="0"/>
                  </a:cubicBezTo>
                  <a:cubicBezTo>
                    <a:pt x="263" y="0"/>
                    <a:pt x="263" y="0"/>
                    <a:pt x="263" y="0"/>
                  </a:cubicBezTo>
                  <a:cubicBezTo>
                    <a:pt x="263" y="64"/>
                    <a:pt x="211" y="116"/>
                    <a:pt x="147" y="116"/>
                  </a:cubicBez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5" name="Freeform 135"/>
            <p:cNvSpPr>
              <a:spLocks/>
            </p:cNvSpPr>
            <p:nvPr userDrawn="1"/>
          </p:nvSpPr>
          <p:spPr bwMode="gray">
            <a:xfrm>
              <a:off x="7700751" y="5241595"/>
              <a:ext cx="1754868" cy="297285"/>
            </a:xfrm>
            <a:custGeom>
              <a:avLst/>
              <a:gdLst>
                <a:gd name="T0" fmla="*/ 565 w 682"/>
                <a:gd name="T1" fmla="*/ 116 h 116"/>
                <a:gd name="T2" fmla="*/ 682 w 682"/>
                <a:gd name="T3" fmla="*/ 0 h 116"/>
                <a:gd name="T4" fmla="*/ 0 w 682"/>
                <a:gd name="T5" fmla="*/ 0 h 116"/>
                <a:gd name="T6" fmla="*/ 196 w 682"/>
                <a:gd name="T7" fmla="*/ 116 h 116"/>
                <a:gd name="T8" fmla="*/ 565 w 682"/>
                <a:gd name="T9" fmla="*/ 116 h 116"/>
              </a:gdLst>
              <a:ahLst/>
              <a:cxnLst>
                <a:cxn ang="0">
                  <a:pos x="T0" y="T1"/>
                </a:cxn>
                <a:cxn ang="0">
                  <a:pos x="T2" y="T3"/>
                </a:cxn>
                <a:cxn ang="0">
                  <a:pos x="T4" y="T5"/>
                </a:cxn>
                <a:cxn ang="0">
                  <a:pos x="T6" y="T7"/>
                </a:cxn>
                <a:cxn ang="0">
                  <a:pos x="T8" y="T9"/>
                </a:cxn>
              </a:cxnLst>
              <a:rect l="0" t="0" r="r" b="b"/>
              <a:pathLst>
                <a:path w="682" h="116">
                  <a:moveTo>
                    <a:pt x="565" y="116"/>
                  </a:moveTo>
                  <a:cubicBezTo>
                    <a:pt x="630" y="116"/>
                    <a:pt x="682" y="64"/>
                    <a:pt x="682" y="0"/>
                  </a:cubicBezTo>
                  <a:cubicBezTo>
                    <a:pt x="0" y="0"/>
                    <a:pt x="0" y="0"/>
                    <a:pt x="0" y="0"/>
                  </a:cubicBezTo>
                  <a:cubicBezTo>
                    <a:pt x="196" y="116"/>
                    <a:pt x="196" y="116"/>
                    <a:pt x="196" y="116"/>
                  </a:cubicBezTo>
                  <a:lnTo>
                    <a:pt x="565" y="116"/>
                  </a:lnTo>
                  <a:close/>
                </a:path>
              </a:pathLst>
            </a:custGeom>
            <a:solidFill>
              <a:srgbClr val="BA6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6" name="Rectangle 136"/>
            <p:cNvSpPr>
              <a:spLocks noChangeArrowheads="1"/>
            </p:cNvSpPr>
            <p:nvPr userDrawn="1"/>
          </p:nvSpPr>
          <p:spPr bwMode="gray">
            <a:xfrm>
              <a:off x="7700751" y="5175039"/>
              <a:ext cx="1754868" cy="66556"/>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7" name="Oval 137"/>
            <p:cNvSpPr>
              <a:spLocks noChangeArrowheads="1"/>
            </p:cNvSpPr>
            <p:nvPr userDrawn="1"/>
          </p:nvSpPr>
          <p:spPr bwMode="gray">
            <a:xfrm>
              <a:off x="8250950"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8" name="Oval 138"/>
            <p:cNvSpPr>
              <a:spLocks noChangeArrowheads="1"/>
            </p:cNvSpPr>
            <p:nvPr userDrawn="1"/>
          </p:nvSpPr>
          <p:spPr bwMode="gray">
            <a:xfrm>
              <a:off x="8392937" y="5339211"/>
              <a:ext cx="79868"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49" name="Oval 139"/>
            <p:cNvSpPr>
              <a:spLocks noChangeArrowheads="1"/>
            </p:cNvSpPr>
            <p:nvPr userDrawn="1"/>
          </p:nvSpPr>
          <p:spPr bwMode="gray">
            <a:xfrm>
              <a:off x="8537142" y="5339211"/>
              <a:ext cx="77649" cy="7543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0" name="Rectangle 140"/>
            <p:cNvSpPr>
              <a:spLocks noChangeArrowheads="1"/>
            </p:cNvSpPr>
            <p:nvPr userDrawn="1"/>
          </p:nvSpPr>
          <p:spPr bwMode="gray">
            <a:xfrm>
              <a:off x="8330818" y="4962059"/>
              <a:ext cx="212980" cy="212980"/>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1" name="Rectangle 141"/>
            <p:cNvSpPr>
              <a:spLocks noChangeArrowheads="1"/>
            </p:cNvSpPr>
            <p:nvPr userDrawn="1"/>
          </p:nvSpPr>
          <p:spPr bwMode="gray">
            <a:xfrm>
              <a:off x="8117838" y="4962059"/>
              <a:ext cx="212980" cy="2129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2" name="Rectangle 142"/>
            <p:cNvSpPr>
              <a:spLocks noChangeArrowheads="1"/>
            </p:cNvSpPr>
            <p:nvPr userDrawn="1"/>
          </p:nvSpPr>
          <p:spPr bwMode="gray">
            <a:xfrm>
              <a:off x="8117838" y="4749079"/>
              <a:ext cx="212980"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3" name="Rectangle 143"/>
            <p:cNvSpPr>
              <a:spLocks noChangeArrowheads="1"/>
            </p:cNvSpPr>
            <p:nvPr userDrawn="1"/>
          </p:nvSpPr>
          <p:spPr bwMode="gray">
            <a:xfrm>
              <a:off x="8543798" y="4962059"/>
              <a:ext cx="215199"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4" name="Rectangle 144"/>
            <p:cNvSpPr>
              <a:spLocks noChangeArrowheads="1"/>
            </p:cNvSpPr>
            <p:nvPr userDrawn="1"/>
          </p:nvSpPr>
          <p:spPr bwMode="gray">
            <a:xfrm>
              <a:off x="8758997" y="4962059"/>
              <a:ext cx="215199" cy="21298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5" name="Rectangle 145"/>
            <p:cNvSpPr>
              <a:spLocks noChangeArrowheads="1"/>
            </p:cNvSpPr>
            <p:nvPr userDrawn="1"/>
          </p:nvSpPr>
          <p:spPr bwMode="gray">
            <a:xfrm>
              <a:off x="8330818" y="4749079"/>
              <a:ext cx="212980" cy="212980"/>
            </a:xfrm>
            <a:prstGeom prst="rect">
              <a:avLst/>
            </a:prstGeom>
            <a:solidFill>
              <a:srgbClr val="0013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6" name="Rectangle 146"/>
            <p:cNvSpPr>
              <a:spLocks noChangeArrowheads="1"/>
            </p:cNvSpPr>
            <p:nvPr userDrawn="1"/>
          </p:nvSpPr>
          <p:spPr bwMode="gray">
            <a:xfrm>
              <a:off x="8543798" y="4749079"/>
              <a:ext cx="215199" cy="212980"/>
            </a:xfrm>
            <a:prstGeom prst="rect">
              <a:avLst/>
            </a:prstGeom>
            <a:solidFill>
              <a:srgbClr val="F08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7" name="Rectangle 147"/>
            <p:cNvSpPr>
              <a:spLocks noChangeArrowheads="1"/>
            </p:cNvSpPr>
            <p:nvPr userDrawn="1"/>
          </p:nvSpPr>
          <p:spPr bwMode="gray">
            <a:xfrm>
              <a:off x="8829990" y="4593780"/>
              <a:ext cx="53245" cy="29728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8" name="Freeform 148"/>
            <p:cNvSpPr>
              <a:spLocks/>
            </p:cNvSpPr>
            <p:nvPr userDrawn="1"/>
          </p:nvSpPr>
          <p:spPr bwMode="gray">
            <a:xfrm>
              <a:off x="8171083" y="5476761"/>
              <a:ext cx="1135895" cy="66556"/>
            </a:xfrm>
            <a:custGeom>
              <a:avLst/>
              <a:gdLst>
                <a:gd name="T0" fmla="*/ 435 w 441"/>
                <a:gd name="T1" fmla="*/ 0 h 26"/>
                <a:gd name="T2" fmla="*/ 388 w 441"/>
                <a:gd name="T3" fmla="*/ 0 h 26"/>
                <a:gd name="T4" fmla="*/ 341 w 441"/>
                <a:gd name="T5" fmla="*/ 0 h 26"/>
                <a:gd name="T6" fmla="*/ 341 w 441"/>
                <a:gd name="T7" fmla="*/ 0 h 26"/>
                <a:gd name="T8" fmla="*/ 341 w 441"/>
                <a:gd name="T9" fmla="*/ 0 h 26"/>
                <a:gd name="T10" fmla="*/ 294 w 441"/>
                <a:gd name="T11" fmla="*/ 0 h 26"/>
                <a:gd name="T12" fmla="*/ 294 w 441"/>
                <a:gd name="T13" fmla="*/ 0 h 26"/>
                <a:gd name="T14" fmla="*/ 294 w 441"/>
                <a:gd name="T15" fmla="*/ 0 h 26"/>
                <a:gd name="T16" fmla="*/ 247 w 441"/>
                <a:gd name="T17" fmla="*/ 0 h 26"/>
                <a:gd name="T18" fmla="*/ 247 w 441"/>
                <a:gd name="T19" fmla="*/ 1 h 26"/>
                <a:gd name="T20" fmla="*/ 247 w 441"/>
                <a:gd name="T21" fmla="*/ 0 h 26"/>
                <a:gd name="T22" fmla="*/ 200 w 441"/>
                <a:gd name="T23" fmla="*/ 0 h 26"/>
                <a:gd name="T24" fmla="*/ 200 w 441"/>
                <a:gd name="T25" fmla="*/ 1 h 26"/>
                <a:gd name="T26" fmla="*/ 200 w 441"/>
                <a:gd name="T27" fmla="*/ 0 h 26"/>
                <a:gd name="T28" fmla="*/ 200 w 441"/>
                <a:gd name="T29" fmla="*/ 0 h 26"/>
                <a:gd name="T30" fmla="*/ 200 w 441"/>
                <a:gd name="T31" fmla="*/ 1 h 26"/>
                <a:gd name="T32" fmla="*/ 200 w 441"/>
                <a:gd name="T33" fmla="*/ 0 h 26"/>
                <a:gd name="T34" fmla="*/ 153 w 441"/>
                <a:gd name="T35" fmla="*/ 0 h 26"/>
                <a:gd name="T36" fmla="*/ 153 w 441"/>
                <a:gd name="T37" fmla="*/ 1 h 26"/>
                <a:gd name="T38" fmla="*/ 153 w 441"/>
                <a:gd name="T39" fmla="*/ 0 h 26"/>
                <a:gd name="T40" fmla="*/ 153 w 441"/>
                <a:gd name="T41" fmla="*/ 1 h 26"/>
                <a:gd name="T42" fmla="*/ 153 w 441"/>
                <a:gd name="T43" fmla="*/ 0 h 26"/>
                <a:gd name="T44" fmla="*/ 106 w 441"/>
                <a:gd name="T45" fmla="*/ 0 h 26"/>
                <a:gd name="T46" fmla="*/ 106 w 441"/>
                <a:gd name="T47" fmla="*/ 1 h 26"/>
                <a:gd name="T48" fmla="*/ 106 w 441"/>
                <a:gd name="T49" fmla="*/ 0 h 26"/>
                <a:gd name="T50" fmla="*/ 106 w 441"/>
                <a:gd name="T51" fmla="*/ 1 h 26"/>
                <a:gd name="T52" fmla="*/ 106 w 441"/>
                <a:gd name="T53" fmla="*/ 0 h 26"/>
                <a:gd name="T54" fmla="*/ 59 w 441"/>
                <a:gd name="T55" fmla="*/ 0 h 26"/>
                <a:gd name="T56" fmla="*/ 59 w 441"/>
                <a:gd name="T57" fmla="*/ 1 h 26"/>
                <a:gd name="T58" fmla="*/ 59 w 441"/>
                <a:gd name="T59" fmla="*/ 1 h 26"/>
                <a:gd name="T60" fmla="*/ 59 w 441"/>
                <a:gd name="T61" fmla="*/ 0 h 26"/>
                <a:gd name="T62" fmla="*/ 59 w 441"/>
                <a:gd name="T63" fmla="*/ 0 h 26"/>
                <a:gd name="T64" fmla="*/ 32 w 441"/>
                <a:gd name="T65" fmla="*/ 17 h 26"/>
                <a:gd name="T66" fmla="*/ 32 w 441"/>
                <a:gd name="T67" fmla="*/ 17 h 26"/>
                <a:gd name="T68" fmla="*/ 12 w 441"/>
                <a:gd name="T69" fmla="*/ 0 h 26"/>
                <a:gd name="T70" fmla="*/ 0 w 441"/>
                <a:gd name="T71" fmla="*/ 15 h 26"/>
                <a:gd name="T72" fmla="*/ 13 w 441"/>
                <a:gd name="T73" fmla="*/ 26 h 26"/>
                <a:gd name="T74" fmla="*/ 37 w 441"/>
                <a:gd name="T75" fmla="*/ 26 h 26"/>
                <a:gd name="T76" fmla="*/ 288 w 441"/>
                <a:gd name="T77" fmla="*/ 26 h 26"/>
                <a:gd name="T78" fmla="*/ 382 w 441"/>
                <a:gd name="T79" fmla="*/ 26 h 26"/>
                <a:gd name="T80" fmla="*/ 441 w 441"/>
                <a:gd name="T81" fmla="*/ 10 h 26"/>
                <a:gd name="T82" fmla="*/ 435 w 441"/>
                <a:gd name="T8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1" h="26">
                  <a:moveTo>
                    <a:pt x="435" y="0"/>
                  </a:moveTo>
                  <a:cubicBezTo>
                    <a:pt x="428" y="23"/>
                    <a:pt x="395" y="23"/>
                    <a:pt x="388" y="0"/>
                  </a:cubicBezTo>
                  <a:cubicBezTo>
                    <a:pt x="382" y="20"/>
                    <a:pt x="343" y="26"/>
                    <a:pt x="341" y="0"/>
                  </a:cubicBezTo>
                  <a:cubicBezTo>
                    <a:pt x="341" y="0"/>
                    <a:pt x="341" y="0"/>
                    <a:pt x="341" y="0"/>
                  </a:cubicBezTo>
                  <a:cubicBezTo>
                    <a:pt x="341" y="0"/>
                    <a:pt x="341" y="0"/>
                    <a:pt x="341" y="0"/>
                  </a:cubicBezTo>
                  <a:cubicBezTo>
                    <a:pt x="334" y="23"/>
                    <a:pt x="301" y="23"/>
                    <a:pt x="294" y="0"/>
                  </a:cubicBezTo>
                  <a:cubicBezTo>
                    <a:pt x="294" y="0"/>
                    <a:pt x="294" y="0"/>
                    <a:pt x="294" y="0"/>
                  </a:cubicBezTo>
                  <a:cubicBezTo>
                    <a:pt x="294" y="0"/>
                    <a:pt x="294" y="0"/>
                    <a:pt x="294" y="0"/>
                  </a:cubicBezTo>
                  <a:cubicBezTo>
                    <a:pt x="287" y="23"/>
                    <a:pt x="254" y="23"/>
                    <a:pt x="247" y="0"/>
                  </a:cubicBezTo>
                  <a:cubicBezTo>
                    <a:pt x="247" y="1"/>
                    <a:pt x="247" y="1"/>
                    <a:pt x="247" y="1"/>
                  </a:cubicBezTo>
                  <a:cubicBezTo>
                    <a:pt x="247" y="0"/>
                    <a:pt x="247" y="0"/>
                    <a:pt x="247" y="0"/>
                  </a:cubicBezTo>
                  <a:cubicBezTo>
                    <a:pt x="240" y="23"/>
                    <a:pt x="207" y="23"/>
                    <a:pt x="200" y="0"/>
                  </a:cubicBezTo>
                  <a:cubicBezTo>
                    <a:pt x="200" y="1"/>
                    <a:pt x="200" y="1"/>
                    <a:pt x="200" y="1"/>
                  </a:cubicBezTo>
                  <a:cubicBezTo>
                    <a:pt x="200" y="0"/>
                    <a:pt x="200" y="0"/>
                    <a:pt x="200" y="0"/>
                  </a:cubicBezTo>
                  <a:cubicBezTo>
                    <a:pt x="200" y="0"/>
                    <a:pt x="200" y="0"/>
                    <a:pt x="200" y="0"/>
                  </a:cubicBezTo>
                  <a:cubicBezTo>
                    <a:pt x="200" y="1"/>
                    <a:pt x="200" y="1"/>
                    <a:pt x="200" y="1"/>
                  </a:cubicBezTo>
                  <a:cubicBezTo>
                    <a:pt x="200" y="1"/>
                    <a:pt x="200" y="1"/>
                    <a:pt x="200" y="0"/>
                  </a:cubicBezTo>
                  <a:cubicBezTo>
                    <a:pt x="193" y="23"/>
                    <a:pt x="160" y="23"/>
                    <a:pt x="153" y="0"/>
                  </a:cubicBezTo>
                  <a:cubicBezTo>
                    <a:pt x="153" y="1"/>
                    <a:pt x="153" y="1"/>
                    <a:pt x="153" y="1"/>
                  </a:cubicBezTo>
                  <a:cubicBezTo>
                    <a:pt x="153" y="0"/>
                    <a:pt x="153" y="0"/>
                    <a:pt x="153" y="0"/>
                  </a:cubicBezTo>
                  <a:cubicBezTo>
                    <a:pt x="153" y="1"/>
                    <a:pt x="153" y="1"/>
                    <a:pt x="153" y="1"/>
                  </a:cubicBezTo>
                  <a:cubicBezTo>
                    <a:pt x="153" y="1"/>
                    <a:pt x="153" y="1"/>
                    <a:pt x="153" y="0"/>
                  </a:cubicBezTo>
                  <a:cubicBezTo>
                    <a:pt x="146" y="22"/>
                    <a:pt x="113" y="23"/>
                    <a:pt x="106" y="0"/>
                  </a:cubicBezTo>
                  <a:cubicBezTo>
                    <a:pt x="106" y="0"/>
                    <a:pt x="106" y="1"/>
                    <a:pt x="106" y="1"/>
                  </a:cubicBezTo>
                  <a:cubicBezTo>
                    <a:pt x="106" y="1"/>
                    <a:pt x="106" y="1"/>
                    <a:pt x="106" y="0"/>
                  </a:cubicBezTo>
                  <a:cubicBezTo>
                    <a:pt x="106" y="1"/>
                    <a:pt x="106" y="1"/>
                    <a:pt x="106" y="1"/>
                  </a:cubicBezTo>
                  <a:cubicBezTo>
                    <a:pt x="106" y="0"/>
                    <a:pt x="106" y="0"/>
                    <a:pt x="106" y="0"/>
                  </a:cubicBezTo>
                  <a:cubicBezTo>
                    <a:pt x="99" y="23"/>
                    <a:pt x="66" y="23"/>
                    <a:pt x="59" y="0"/>
                  </a:cubicBezTo>
                  <a:cubicBezTo>
                    <a:pt x="59" y="1"/>
                    <a:pt x="59" y="1"/>
                    <a:pt x="59" y="1"/>
                  </a:cubicBezTo>
                  <a:cubicBezTo>
                    <a:pt x="59" y="1"/>
                    <a:pt x="59" y="1"/>
                    <a:pt x="59" y="1"/>
                  </a:cubicBezTo>
                  <a:cubicBezTo>
                    <a:pt x="59" y="0"/>
                    <a:pt x="59" y="0"/>
                    <a:pt x="59" y="0"/>
                  </a:cubicBezTo>
                  <a:cubicBezTo>
                    <a:pt x="59" y="0"/>
                    <a:pt x="59" y="0"/>
                    <a:pt x="59" y="0"/>
                  </a:cubicBezTo>
                  <a:cubicBezTo>
                    <a:pt x="56" y="12"/>
                    <a:pt x="44" y="19"/>
                    <a:pt x="32" y="17"/>
                  </a:cubicBezTo>
                  <a:cubicBezTo>
                    <a:pt x="32" y="17"/>
                    <a:pt x="32" y="17"/>
                    <a:pt x="32" y="17"/>
                  </a:cubicBezTo>
                  <a:cubicBezTo>
                    <a:pt x="23" y="16"/>
                    <a:pt x="15" y="9"/>
                    <a:pt x="12" y="0"/>
                  </a:cubicBezTo>
                  <a:cubicBezTo>
                    <a:pt x="10" y="7"/>
                    <a:pt x="6" y="12"/>
                    <a:pt x="0" y="15"/>
                  </a:cubicBezTo>
                  <a:cubicBezTo>
                    <a:pt x="13" y="26"/>
                    <a:pt x="13" y="26"/>
                    <a:pt x="13" y="26"/>
                  </a:cubicBezTo>
                  <a:cubicBezTo>
                    <a:pt x="37" y="26"/>
                    <a:pt x="37" y="26"/>
                    <a:pt x="37" y="26"/>
                  </a:cubicBezTo>
                  <a:cubicBezTo>
                    <a:pt x="288" y="26"/>
                    <a:pt x="288" y="26"/>
                    <a:pt x="288" y="26"/>
                  </a:cubicBezTo>
                  <a:cubicBezTo>
                    <a:pt x="382" y="26"/>
                    <a:pt x="382" y="26"/>
                    <a:pt x="382" y="26"/>
                  </a:cubicBezTo>
                  <a:cubicBezTo>
                    <a:pt x="404" y="26"/>
                    <a:pt x="423" y="20"/>
                    <a:pt x="441" y="10"/>
                  </a:cubicBezTo>
                  <a:cubicBezTo>
                    <a:pt x="438" y="7"/>
                    <a:pt x="436" y="4"/>
                    <a:pt x="435" y="0"/>
                  </a:cubicBezTo>
                  <a:close/>
                </a:path>
              </a:pathLst>
            </a:custGeom>
            <a:solidFill>
              <a:srgbClr val="3C50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59" name="Freeform 149"/>
            <p:cNvSpPr>
              <a:spLocks/>
            </p:cNvSpPr>
            <p:nvPr userDrawn="1"/>
          </p:nvSpPr>
          <p:spPr bwMode="gray">
            <a:xfrm>
              <a:off x="10560454" y="2714673"/>
              <a:ext cx="97616" cy="341656"/>
            </a:xfrm>
            <a:custGeom>
              <a:avLst/>
              <a:gdLst>
                <a:gd name="T0" fmla="*/ 44 w 44"/>
                <a:gd name="T1" fmla="*/ 154 h 154"/>
                <a:gd name="T2" fmla="*/ 0 w 44"/>
                <a:gd name="T3" fmla="*/ 154 h 154"/>
                <a:gd name="T4" fmla="*/ 22 w 44"/>
                <a:gd name="T5" fmla="*/ 0 h 154"/>
                <a:gd name="T6" fmla="*/ 44 w 44"/>
                <a:gd name="T7" fmla="*/ 154 h 154"/>
              </a:gdLst>
              <a:ahLst/>
              <a:cxnLst>
                <a:cxn ang="0">
                  <a:pos x="T0" y="T1"/>
                </a:cxn>
                <a:cxn ang="0">
                  <a:pos x="T2" y="T3"/>
                </a:cxn>
                <a:cxn ang="0">
                  <a:pos x="T4" y="T5"/>
                </a:cxn>
                <a:cxn ang="0">
                  <a:pos x="T6" y="T7"/>
                </a:cxn>
              </a:cxnLst>
              <a:rect l="0" t="0" r="r" b="b"/>
              <a:pathLst>
                <a:path w="44" h="154">
                  <a:moveTo>
                    <a:pt x="44" y="154"/>
                  </a:moveTo>
                  <a:lnTo>
                    <a:pt x="0" y="154"/>
                  </a:lnTo>
                  <a:lnTo>
                    <a:pt x="22" y="0"/>
                  </a:lnTo>
                  <a:lnTo>
                    <a:pt x="44" y="15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0" name="Freeform 150"/>
            <p:cNvSpPr>
              <a:spLocks/>
            </p:cNvSpPr>
            <p:nvPr userDrawn="1"/>
          </p:nvSpPr>
          <p:spPr bwMode="gray">
            <a:xfrm>
              <a:off x="10436216" y="3160601"/>
              <a:ext cx="346093" cy="953974"/>
            </a:xfrm>
            <a:custGeom>
              <a:avLst/>
              <a:gdLst>
                <a:gd name="T0" fmla="*/ 128 w 134"/>
                <a:gd name="T1" fmla="*/ 0 h 372"/>
                <a:gd name="T2" fmla="*/ 117 w 134"/>
                <a:gd name="T3" fmla="*/ 0 h 372"/>
                <a:gd name="T4" fmla="*/ 16 w 134"/>
                <a:gd name="T5" fmla="*/ 0 h 372"/>
                <a:gd name="T6" fmla="*/ 6 w 134"/>
                <a:gd name="T7" fmla="*/ 0 h 372"/>
                <a:gd name="T8" fmla="*/ 0 w 134"/>
                <a:gd name="T9" fmla="*/ 5 h 372"/>
                <a:gd name="T10" fmla="*/ 0 w 134"/>
                <a:gd name="T11" fmla="*/ 372 h 372"/>
                <a:gd name="T12" fmla="*/ 16 w 134"/>
                <a:gd name="T13" fmla="*/ 372 h 372"/>
                <a:gd name="T14" fmla="*/ 117 w 134"/>
                <a:gd name="T15" fmla="*/ 372 h 372"/>
                <a:gd name="T16" fmla="*/ 134 w 134"/>
                <a:gd name="T17" fmla="*/ 372 h 372"/>
                <a:gd name="T18" fmla="*/ 134 w 134"/>
                <a:gd name="T19" fmla="*/ 5 h 372"/>
                <a:gd name="T20" fmla="*/ 128 w 134"/>
                <a:gd name="T2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372">
                  <a:moveTo>
                    <a:pt x="128" y="0"/>
                  </a:moveTo>
                  <a:cubicBezTo>
                    <a:pt x="117" y="0"/>
                    <a:pt x="117" y="0"/>
                    <a:pt x="117" y="0"/>
                  </a:cubicBezTo>
                  <a:cubicBezTo>
                    <a:pt x="16" y="0"/>
                    <a:pt x="16" y="0"/>
                    <a:pt x="16" y="0"/>
                  </a:cubicBezTo>
                  <a:cubicBezTo>
                    <a:pt x="6" y="0"/>
                    <a:pt x="6" y="0"/>
                    <a:pt x="6" y="0"/>
                  </a:cubicBezTo>
                  <a:cubicBezTo>
                    <a:pt x="3" y="0"/>
                    <a:pt x="0" y="2"/>
                    <a:pt x="0" y="5"/>
                  </a:cubicBezTo>
                  <a:cubicBezTo>
                    <a:pt x="0" y="372"/>
                    <a:pt x="0" y="372"/>
                    <a:pt x="0" y="372"/>
                  </a:cubicBezTo>
                  <a:cubicBezTo>
                    <a:pt x="16" y="372"/>
                    <a:pt x="16" y="372"/>
                    <a:pt x="16" y="372"/>
                  </a:cubicBezTo>
                  <a:cubicBezTo>
                    <a:pt x="117" y="372"/>
                    <a:pt x="117" y="372"/>
                    <a:pt x="117" y="372"/>
                  </a:cubicBezTo>
                  <a:cubicBezTo>
                    <a:pt x="134" y="372"/>
                    <a:pt x="134" y="372"/>
                    <a:pt x="134" y="372"/>
                  </a:cubicBezTo>
                  <a:cubicBezTo>
                    <a:pt x="134" y="5"/>
                    <a:pt x="134" y="5"/>
                    <a:pt x="134" y="5"/>
                  </a:cubicBezTo>
                  <a:cubicBezTo>
                    <a:pt x="134" y="2"/>
                    <a:pt x="131" y="0"/>
                    <a:pt x="1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1" name="Freeform 151"/>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2" name="Freeform 152"/>
            <p:cNvSpPr>
              <a:spLocks/>
            </p:cNvSpPr>
            <p:nvPr userDrawn="1"/>
          </p:nvSpPr>
          <p:spPr bwMode="gray">
            <a:xfrm>
              <a:off x="10504991" y="3056329"/>
              <a:ext cx="204106" cy="104272"/>
            </a:xfrm>
            <a:custGeom>
              <a:avLst/>
              <a:gdLst>
                <a:gd name="T0" fmla="*/ 79 w 79"/>
                <a:gd name="T1" fmla="*/ 41 h 41"/>
                <a:gd name="T2" fmla="*/ 79 w 79"/>
                <a:gd name="T3" fmla="*/ 6 h 41"/>
                <a:gd name="T4" fmla="*/ 74 w 79"/>
                <a:gd name="T5" fmla="*/ 0 h 41"/>
                <a:gd name="T6" fmla="*/ 63 w 79"/>
                <a:gd name="T7" fmla="*/ 0 h 41"/>
                <a:gd name="T8" fmla="*/ 17 w 79"/>
                <a:gd name="T9" fmla="*/ 0 h 41"/>
                <a:gd name="T10" fmla="*/ 6 w 79"/>
                <a:gd name="T11" fmla="*/ 0 h 41"/>
                <a:gd name="T12" fmla="*/ 0 w 79"/>
                <a:gd name="T13" fmla="*/ 6 h 41"/>
                <a:gd name="T14" fmla="*/ 0 w 79"/>
                <a:gd name="T15" fmla="*/ 41 h 41"/>
                <a:gd name="T16" fmla="*/ 79 w 7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41">
                  <a:moveTo>
                    <a:pt x="79" y="41"/>
                  </a:moveTo>
                  <a:cubicBezTo>
                    <a:pt x="79" y="6"/>
                    <a:pt x="79" y="6"/>
                    <a:pt x="79" y="6"/>
                  </a:cubicBezTo>
                  <a:cubicBezTo>
                    <a:pt x="79" y="3"/>
                    <a:pt x="77" y="0"/>
                    <a:pt x="74" y="0"/>
                  </a:cubicBezTo>
                  <a:cubicBezTo>
                    <a:pt x="63" y="0"/>
                    <a:pt x="63" y="0"/>
                    <a:pt x="63" y="0"/>
                  </a:cubicBezTo>
                  <a:cubicBezTo>
                    <a:pt x="17" y="0"/>
                    <a:pt x="17" y="0"/>
                    <a:pt x="17" y="0"/>
                  </a:cubicBezTo>
                  <a:cubicBezTo>
                    <a:pt x="6" y="0"/>
                    <a:pt x="6" y="0"/>
                    <a:pt x="6" y="0"/>
                  </a:cubicBezTo>
                  <a:cubicBezTo>
                    <a:pt x="3" y="0"/>
                    <a:pt x="0" y="3"/>
                    <a:pt x="0" y="6"/>
                  </a:cubicBezTo>
                  <a:cubicBezTo>
                    <a:pt x="0" y="41"/>
                    <a:pt x="0" y="41"/>
                    <a:pt x="0" y="41"/>
                  </a:cubicBezTo>
                  <a:lnTo>
                    <a:pt x="79" y="4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3" name="Rectangle 153"/>
            <p:cNvSpPr>
              <a:spLocks noChangeArrowheads="1"/>
            </p:cNvSpPr>
            <p:nvPr userDrawn="1"/>
          </p:nvSpPr>
          <p:spPr bwMode="gray">
            <a:xfrm>
              <a:off x="10482805"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4" name="Rectangle 154"/>
            <p:cNvSpPr>
              <a:spLocks noChangeArrowheads="1"/>
            </p:cNvSpPr>
            <p:nvPr userDrawn="1"/>
          </p:nvSpPr>
          <p:spPr bwMode="gray">
            <a:xfrm>
              <a:off x="10520521"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5" name="Rectangle 155"/>
            <p:cNvSpPr>
              <a:spLocks noChangeArrowheads="1"/>
            </p:cNvSpPr>
            <p:nvPr userDrawn="1"/>
          </p:nvSpPr>
          <p:spPr bwMode="gray">
            <a:xfrm>
              <a:off x="1056045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6" name="Rectangle 156"/>
            <p:cNvSpPr>
              <a:spLocks noChangeArrowheads="1"/>
            </p:cNvSpPr>
            <p:nvPr userDrawn="1"/>
          </p:nvSpPr>
          <p:spPr bwMode="gray">
            <a:xfrm>
              <a:off x="10598170"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7" name="Rectangle 157"/>
            <p:cNvSpPr>
              <a:spLocks noChangeArrowheads="1"/>
            </p:cNvSpPr>
            <p:nvPr userDrawn="1"/>
          </p:nvSpPr>
          <p:spPr bwMode="gray">
            <a:xfrm>
              <a:off x="10638104" y="3222720"/>
              <a:ext cx="19967"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8" name="Rectangle 158"/>
            <p:cNvSpPr>
              <a:spLocks noChangeArrowheads="1"/>
            </p:cNvSpPr>
            <p:nvPr userDrawn="1"/>
          </p:nvSpPr>
          <p:spPr bwMode="gray">
            <a:xfrm>
              <a:off x="10673600" y="3222720"/>
              <a:ext cx="22185"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69" name="Rectangle 159"/>
            <p:cNvSpPr>
              <a:spLocks noChangeArrowheads="1"/>
            </p:cNvSpPr>
            <p:nvPr userDrawn="1"/>
          </p:nvSpPr>
          <p:spPr bwMode="gray">
            <a:xfrm>
              <a:off x="10711315" y="3222720"/>
              <a:ext cx="24404" cy="82973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0" name="Freeform 160"/>
            <p:cNvSpPr>
              <a:spLocks noEditPoints="1"/>
            </p:cNvSpPr>
            <p:nvPr userDrawn="1"/>
          </p:nvSpPr>
          <p:spPr bwMode="gray">
            <a:xfrm>
              <a:off x="10028004" y="3153945"/>
              <a:ext cx="412649" cy="958411"/>
            </a:xfrm>
            <a:custGeom>
              <a:avLst/>
              <a:gdLst>
                <a:gd name="T0" fmla="*/ 170 w 186"/>
                <a:gd name="T1" fmla="*/ 65 h 432"/>
                <a:gd name="T2" fmla="*/ 96 w 186"/>
                <a:gd name="T3" fmla="*/ 24 h 432"/>
                <a:gd name="T4" fmla="*/ 89 w 186"/>
                <a:gd name="T5" fmla="*/ 0 h 432"/>
                <a:gd name="T6" fmla="*/ 15 w 186"/>
                <a:gd name="T7" fmla="*/ 65 h 432"/>
                <a:gd name="T8" fmla="*/ 185 w 186"/>
                <a:gd name="T9" fmla="*/ 432 h 432"/>
                <a:gd name="T10" fmla="*/ 137 w 186"/>
                <a:gd name="T11" fmla="*/ 137 h 432"/>
                <a:gd name="T12" fmla="*/ 137 w 186"/>
                <a:gd name="T13" fmla="*/ 165 h 432"/>
                <a:gd name="T14" fmla="*/ 117 w 186"/>
                <a:gd name="T15" fmla="*/ 211 h 432"/>
                <a:gd name="T16" fmla="*/ 117 w 186"/>
                <a:gd name="T17" fmla="*/ 211 h 432"/>
                <a:gd name="T18" fmla="*/ 117 w 186"/>
                <a:gd name="T19" fmla="*/ 294 h 432"/>
                <a:gd name="T20" fmla="*/ 36 w 186"/>
                <a:gd name="T21" fmla="*/ 137 h 432"/>
                <a:gd name="T22" fmla="*/ 36 w 186"/>
                <a:gd name="T23" fmla="*/ 165 h 432"/>
                <a:gd name="T24" fmla="*/ 16 w 186"/>
                <a:gd name="T25" fmla="*/ 211 h 432"/>
                <a:gd name="T26" fmla="*/ 16 w 186"/>
                <a:gd name="T27" fmla="*/ 211 h 432"/>
                <a:gd name="T28" fmla="*/ 16 w 186"/>
                <a:gd name="T29" fmla="*/ 294 h 432"/>
                <a:gd name="T30" fmla="*/ 36 w 186"/>
                <a:gd name="T31" fmla="*/ 340 h 432"/>
                <a:gd name="T32" fmla="*/ 16 w 186"/>
                <a:gd name="T33" fmla="*/ 420 h 432"/>
                <a:gd name="T34" fmla="*/ 38 w 186"/>
                <a:gd name="T35" fmla="*/ 420 h 432"/>
                <a:gd name="T36" fmla="*/ 38 w 186"/>
                <a:gd name="T37" fmla="*/ 420 h 432"/>
                <a:gd name="T38" fmla="*/ 52 w 186"/>
                <a:gd name="T39" fmla="*/ 368 h 432"/>
                <a:gd name="T40" fmla="*/ 60 w 186"/>
                <a:gd name="T41" fmla="*/ 368 h 432"/>
                <a:gd name="T42" fmla="*/ 49 w 186"/>
                <a:gd name="T43" fmla="*/ 340 h 432"/>
                <a:gd name="T44" fmla="*/ 69 w 186"/>
                <a:gd name="T45" fmla="*/ 294 h 432"/>
                <a:gd name="T46" fmla="*/ 69 w 186"/>
                <a:gd name="T47" fmla="*/ 294 h 432"/>
                <a:gd name="T48" fmla="*/ 69 w 186"/>
                <a:gd name="T49" fmla="*/ 211 h 432"/>
                <a:gd name="T50" fmla="*/ 49 w 186"/>
                <a:gd name="T51" fmla="*/ 165 h 432"/>
                <a:gd name="T52" fmla="*/ 49 w 186"/>
                <a:gd name="T53" fmla="*/ 137 h 432"/>
                <a:gd name="T54" fmla="*/ 82 w 186"/>
                <a:gd name="T55" fmla="*/ 420 h 432"/>
                <a:gd name="T56" fmla="*/ 82 w 186"/>
                <a:gd name="T57" fmla="*/ 420 h 432"/>
                <a:gd name="T58" fmla="*/ 96 w 186"/>
                <a:gd name="T59" fmla="*/ 368 h 432"/>
                <a:gd name="T60" fmla="*/ 83 w 186"/>
                <a:gd name="T61" fmla="*/ 305 h 432"/>
                <a:gd name="T62" fmla="*/ 83 w 186"/>
                <a:gd name="T63" fmla="*/ 294 h 432"/>
                <a:gd name="T64" fmla="*/ 103 w 186"/>
                <a:gd name="T65" fmla="*/ 248 h 432"/>
                <a:gd name="T66" fmla="*/ 103 w 186"/>
                <a:gd name="T67" fmla="*/ 248 h 432"/>
                <a:gd name="T68" fmla="*/ 103 w 186"/>
                <a:gd name="T69" fmla="*/ 165 h 432"/>
                <a:gd name="T70" fmla="*/ 83 w 186"/>
                <a:gd name="T71" fmla="*/ 100 h 432"/>
                <a:gd name="T72" fmla="*/ 104 w 186"/>
                <a:gd name="T73" fmla="*/ 420 h 432"/>
                <a:gd name="T74" fmla="*/ 117 w 186"/>
                <a:gd name="T75" fmla="*/ 305 h 432"/>
                <a:gd name="T76" fmla="*/ 117 w 186"/>
                <a:gd name="T77" fmla="*/ 305 h 432"/>
                <a:gd name="T78" fmla="*/ 126 w 186"/>
                <a:gd name="T79" fmla="*/ 368 h 432"/>
                <a:gd name="T80" fmla="*/ 133 w 186"/>
                <a:gd name="T81" fmla="*/ 368 h 432"/>
                <a:gd name="T82" fmla="*/ 148 w 186"/>
                <a:gd name="T83" fmla="*/ 420 h 432"/>
                <a:gd name="T84" fmla="*/ 170 w 186"/>
                <a:gd name="T85" fmla="*/ 420 h 432"/>
                <a:gd name="T86" fmla="*/ 170 w 186"/>
                <a:gd name="T87" fmla="*/ 420 h 432"/>
                <a:gd name="T88" fmla="*/ 170 w 186"/>
                <a:gd name="T89" fmla="*/ 305 h 432"/>
                <a:gd name="T90" fmla="*/ 150 w 186"/>
                <a:gd name="T91" fmla="*/ 257 h 432"/>
                <a:gd name="T92" fmla="*/ 150 w 186"/>
                <a:gd name="T93" fmla="*/ 248 h 432"/>
                <a:gd name="T94" fmla="*/ 170 w 186"/>
                <a:gd name="T95" fmla="*/ 202 h 432"/>
                <a:gd name="T96" fmla="*/ 170 w 186"/>
                <a:gd name="T97" fmla="*/ 202 h 432"/>
                <a:gd name="T98" fmla="*/ 170 w 186"/>
                <a:gd name="T99" fmla="*/ 10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6" h="432">
                  <a:moveTo>
                    <a:pt x="185" y="93"/>
                  </a:moveTo>
                  <a:lnTo>
                    <a:pt x="186" y="80"/>
                  </a:lnTo>
                  <a:lnTo>
                    <a:pt x="170" y="80"/>
                  </a:lnTo>
                  <a:lnTo>
                    <a:pt x="170" y="65"/>
                  </a:lnTo>
                  <a:lnTo>
                    <a:pt x="154" y="65"/>
                  </a:lnTo>
                  <a:lnTo>
                    <a:pt x="154" y="51"/>
                  </a:lnTo>
                  <a:lnTo>
                    <a:pt x="96" y="51"/>
                  </a:lnTo>
                  <a:lnTo>
                    <a:pt x="96" y="24"/>
                  </a:lnTo>
                  <a:lnTo>
                    <a:pt x="125" y="24"/>
                  </a:lnTo>
                  <a:lnTo>
                    <a:pt x="96" y="6"/>
                  </a:lnTo>
                  <a:lnTo>
                    <a:pt x="96" y="0"/>
                  </a:lnTo>
                  <a:lnTo>
                    <a:pt x="89" y="0"/>
                  </a:lnTo>
                  <a:lnTo>
                    <a:pt x="89" y="51"/>
                  </a:lnTo>
                  <a:lnTo>
                    <a:pt x="31" y="51"/>
                  </a:lnTo>
                  <a:lnTo>
                    <a:pt x="31" y="65"/>
                  </a:lnTo>
                  <a:lnTo>
                    <a:pt x="15" y="65"/>
                  </a:lnTo>
                  <a:lnTo>
                    <a:pt x="15" y="80"/>
                  </a:lnTo>
                  <a:lnTo>
                    <a:pt x="0" y="80"/>
                  </a:lnTo>
                  <a:lnTo>
                    <a:pt x="0" y="432"/>
                  </a:lnTo>
                  <a:lnTo>
                    <a:pt x="185" y="432"/>
                  </a:lnTo>
                  <a:lnTo>
                    <a:pt x="185" y="93"/>
                  </a:lnTo>
                  <a:close/>
                  <a:moveTo>
                    <a:pt x="117" y="100"/>
                  </a:moveTo>
                  <a:lnTo>
                    <a:pt x="137" y="100"/>
                  </a:lnTo>
                  <a:lnTo>
                    <a:pt x="137" y="137"/>
                  </a:lnTo>
                  <a:lnTo>
                    <a:pt x="117" y="137"/>
                  </a:lnTo>
                  <a:lnTo>
                    <a:pt x="117" y="100"/>
                  </a:lnTo>
                  <a:close/>
                  <a:moveTo>
                    <a:pt x="117" y="165"/>
                  </a:moveTo>
                  <a:lnTo>
                    <a:pt x="137" y="165"/>
                  </a:lnTo>
                  <a:lnTo>
                    <a:pt x="137" y="202"/>
                  </a:lnTo>
                  <a:lnTo>
                    <a:pt x="117" y="202"/>
                  </a:lnTo>
                  <a:lnTo>
                    <a:pt x="117" y="165"/>
                  </a:lnTo>
                  <a:close/>
                  <a:moveTo>
                    <a:pt x="117" y="211"/>
                  </a:moveTo>
                  <a:lnTo>
                    <a:pt x="137" y="211"/>
                  </a:lnTo>
                  <a:lnTo>
                    <a:pt x="137" y="248"/>
                  </a:lnTo>
                  <a:lnTo>
                    <a:pt x="117" y="248"/>
                  </a:lnTo>
                  <a:lnTo>
                    <a:pt x="117" y="211"/>
                  </a:lnTo>
                  <a:close/>
                  <a:moveTo>
                    <a:pt x="117" y="257"/>
                  </a:moveTo>
                  <a:lnTo>
                    <a:pt x="137" y="257"/>
                  </a:lnTo>
                  <a:lnTo>
                    <a:pt x="137" y="294"/>
                  </a:lnTo>
                  <a:lnTo>
                    <a:pt x="117" y="294"/>
                  </a:lnTo>
                  <a:lnTo>
                    <a:pt x="117" y="257"/>
                  </a:lnTo>
                  <a:close/>
                  <a:moveTo>
                    <a:pt x="16" y="100"/>
                  </a:moveTo>
                  <a:lnTo>
                    <a:pt x="36" y="100"/>
                  </a:lnTo>
                  <a:lnTo>
                    <a:pt x="36" y="137"/>
                  </a:lnTo>
                  <a:lnTo>
                    <a:pt x="16" y="137"/>
                  </a:lnTo>
                  <a:lnTo>
                    <a:pt x="16" y="100"/>
                  </a:lnTo>
                  <a:close/>
                  <a:moveTo>
                    <a:pt x="16" y="165"/>
                  </a:moveTo>
                  <a:lnTo>
                    <a:pt x="36" y="165"/>
                  </a:lnTo>
                  <a:lnTo>
                    <a:pt x="36" y="202"/>
                  </a:lnTo>
                  <a:lnTo>
                    <a:pt x="16" y="202"/>
                  </a:lnTo>
                  <a:lnTo>
                    <a:pt x="16" y="165"/>
                  </a:lnTo>
                  <a:close/>
                  <a:moveTo>
                    <a:pt x="16" y="211"/>
                  </a:moveTo>
                  <a:lnTo>
                    <a:pt x="36" y="211"/>
                  </a:lnTo>
                  <a:lnTo>
                    <a:pt x="36" y="248"/>
                  </a:lnTo>
                  <a:lnTo>
                    <a:pt x="16" y="248"/>
                  </a:lnTo>
                  <a:lnTo>
                    <a:pt x="16" y="211"/>
                  </a:lnTo>
                  <a:close/>
                  <a:moveTo>
                    <a:pt x="16" y="257"/>
                  </a:moveTo>
                  <a:lnTo>
                    <a:pt x="36" y="257"/>
                  </a:lnTo>
                  <a:lnTo>
                    <a:pt x="36" y="294"/>
                  </a:lnTo>
                  <a:lnTo>
                    <a:pt x="16" y="294"/>
                  </a:lnTo>
                  <a:lnTo>
                    <a:pt x="16" y="257"/>
                  </a:lnTo>
                  <a:close/>
                  <a:moveTo>
                    <a:pt x="16" y="305"/>
                  </a:moveTo>
                  <a:lnTo>
                    <a:pt x="36" y="305"/>
                  </a:lnTo>
                  <a:lnTo>
                    <a:pt x="36" y="340"/>
                  </a:lnTo>
                  <a:lnTo>
                    <a:pt x="16" y="340"/>
                  </a:lnTo>
                  <a:lnTo>
                    <a:pt x="16" y="305"/>
                  </a:lnTo>
                  <a:close/>
                  <a:moveTo>
                    <a:pt x="23" y="420"/>
                  </a:moveTo>
                  <a:lnTo>
                    <a:pt x="16" y="420"/>
                  </a:lnTo>
                  <a:lnTo>
                    <a:pt x="16" y="368"/>
                  </a:lnTo>
                  <a:lnTo>
                    <a:pt x="23" y="368"/>
                  </a:lnTo>
                  <a:lnTo>
                    <a:pt x="23" y="420"/>
                  </a:lnTo>
                  <a:close/>
                  <a:moveTo>
                    <a:pt x="38" y="420"/>
                  </a:moveTo>
                  <a:lnTo>
                    <a:pt x="30" y="420"/>
                  </a:lnTo>
                  <a:lnTo>
                    <a:pt x="30" y="368"/>
                  </a:lnTo>
                  <a:lnTo>
                    <a:pt x="38" y="368"/>
                  </a:lnTo>
                  <a:lnTo>
                    <a:pt x="38" y="420"/>
                  </a:lnTo>
                  <a:close/>
                  <a:moveTo>
                    <a:pt x="52" y="420"/>
                  </a:moveTo>
                  <a:lnTo>
                    <a:pt x="45" y="420"/>
                  </a:lnTo>
                  <a:lnTo>
                    <a:pt x="45" y="368"/>
                  </a:lnTo>
                  <a:lnTo>
                    <a:pt x="52" y="368"/>
                  </a:lnTo>
                  <a:lnTo>
                    <a:pt x="52" y="420"/>
                  </a:lnTo>
                  <a:close/>
                  <a:moveTo>
                    <a:pt x="67" y="420"/>
                  </a:moveTo>
                  <a:lnTo>
                    <a:pt x="60" y="420"/>
                  </a:lnTo>
                  <a:lnTo>
                    <a:pt x="60" y="368"/>
                  </a:lnTo>
                  <a:lnTo>
                    <a:pt x="67" y="368"/>
                  </a:lnTo>
                  <a:lnTo>
                    <a:pt x="67" y="420"/>
                  </a:lnTo>
                  <a:close/>
                  <a:moveTo>
                    <a:pt x="69" y="340"/>
                  </a:moveTo>
                  <a:lnTo>
                    <a:pt x="49" y="340"/>
                  </a:lnTo>
                  <a:lnTo>
                    <a:pt x="49" y="305"/>
                  </a:lnTo>
                  <a:lnTo>
                    <a:pt x="69" y="305"/>
                  </a:lnTo>
                  <a:lnTo>
                    <a:pt x="69" y="340"/>
                  </a:lnTo>
                  <a:close/>
                  <a:moveTo>
                    <a:pt x="69" y="294"/>
                  </a:moveTo>
                  <a:lnTo>
                    <a:pt x="49" y="294"/>
                  </a:lnTo>
                  <a:lnTo>
                    <a:pt x="49" y="257"/>
                  </a:lnTo>
                  <a:lnTo>
                    <a:pt x="69" y="257"/>
                  </a:lnTo>
                  <a:lnTo>
                    <a:pt x="69" y="294"/>
                  </a:lnTo>
                  <a:close/>
                  <a:moveTo>
                    <a:pt x="69" y="248"/>
                  </a:moveTo>
                  <a:lnTo>
                    <a:pt x="49" y="248"/>
                  </a:lnTo>
                  <a:lnTo>
                    <a:pt x="49" y="211"/>
                  </a:lnTo>
                  <a:lnTo>
                    <a:pt x="69" y="211"/>
                  </a:lnTo>
                  <a:lnTo>
                    <a:pt x="69" y="248"/>
                  </a:lnTo>
                  <a:close/>
                  <a:moveTo>
                    <a:pt x="69" y="202"/>
                  </a:moveTo>
                  <a:lnTo>
                    <a:pt x="49" y="202"/>
                  </a:lnTo>
                  <a:lnTo>
                    <a:pt x="49" y="165"/>
                  </a:lnTo>
                  <a:lnTo>
                    <a:pt x="69" y="165"/>
                  </a:lnTo>
                  <a:lnTo>
                    <a:pt x="69" y="202"/>
                  </a:lnTo>
                  <a:close/>
                  <a:moveTo>
                    <a:pt x="69" y="137"/>
                  </a:moveTo>
                  <a:lnTo>
                    <a:pt x="49" y="137"/>
                  </a:lnTo>
                  <a:lnTo>
                    <a:pt x="49" y="100"/>
                  </a:lnTo>
                  <a:lnTo>
                    <a:pt x="69" y="100"/>
                  </a:lnTo>
                  <a:lnTo>
                    <a:pt x="69" y="137"/>
                  </a:lnTo>
                  <a:close/>
                  <a:moveTo>
                    <a:pt x="82" y="420"/>
                  </a:moveTo>
                  <a:lnTo>
                    <a:pt x="74" y="420"/>
                  </a:lnTo>
                  <a:lnTo>
                    <a:pt x="74" y="368"/>
                  </a:lnTo>
                  <a:lnTo>
                    <a:pt x="82" y="368"/>
                  </a:lnTo>
                  <a:lnTo>
                    <a:pt x="82" y="420"/>
                  </a:lnTo>
                  <a:close/>
                  <a:moveTo>
                    <a:pt x="96" y="420"/>
                  </a:moveTo>
                  <a:lnTo>
                    <a:pt x="89" y="420"/>
                  </a:lnTo>
                  <a:lnTo>
                    <a:pt x="89" y="368"/>
                  </a:lnTo>
                  <a:lnTo>
                    <a:pt x="96" y="368"/>
                  </a:lnTo>
                  <a:lnTo>
                    <a:pt x="96" y="420"/>
                  </a:lnTo>
                  <a:close/>
                  <a:moveTo>
                    <a:pt x="103" y="340"/>
                  </a:moveTo>
                  <a:lnTo>
                    <a:pt x="83" y="340"/>
                  </a:lnTo>
                  <a:lnTo>
                    <a:pt x="83" y="305"/>
                  </a:lnTo>
                  <a:lnTo>
                    <a:pt x="103" y="305"/>
                  </a:lnTo>
                  <a:lnTo>
                    <a:pt x="103" y="340"/>
                  </a:lnTo>
                  <a:close/>
                  <a:moveTo>
                    <a:pt x="103" y="294"/>
                  </a:moveTo>
                  <a:lnTo>
                    <a:pt x="83" y="294"/>
                  </a:lnTo>
                  <a:lnTo>
                    <a:pt x="83" y="257"/>
                  </a:lnTo>
                  <a:lnTo>
                    <a:pt x="103" y="257"/>
                  </a:lnTo>
                  <a:lnTo>
                    <a:pt x="103" y="294"/>
                  </a:lnTo>
                  <a:close/>
                  <a:moveTo>
                    <a:pt x="103" y="248"/>
                  </a:moveTo>
                  <a:lnTo>
                    <a:pt x="83" y="248"/>
                  </a:lnTo>
                  <a:lnTo>
                    <a:pt x="83" y="211"/>
                  </a:lnTo>
                  <a:lnTo>
                    <a:pt x="103" y="211"/>
                  </a:lnTo>
                  <a:lnTo>
                    <a:pt x="103" y="248"/>
                  </a:lnTo>
                  <a:close/>
                  <a:moveTo>
                    <a:pt x="103" y="202"/>
                  </a:moveTo>
                  <a:lnTo>
                    <a:pt x="83" y="202"/>
                  </a:lnTo>
                  <a:lnTo>
                    <a:pt x="83" y="165"/>
                  </a:lnTo>
                  <a:lnTo>
                    <a:pt x="103" y="165"/>
                  </a:lnTo>
                  <a:lnTo>
                    <a:pt x="103" y="202"/>
                  </a:lnTo>
                  <a:close/>
                  <a:moveTo>
                    <a:pt x="103" y="137"/>
                  </a:moveTo>
                  <a:lnTo>
                    <a:pt x="83" y="137"/>
                  </a:lnTo>
                  <a:lnTo>
                    <a:pt x="83" y="100"/>
                  </a:lnTo>
                  <a:lnTo>
                    <a:pt x="103" y="100"/>
                  </a:lnTo>
                  <a:lnTo>
                    <a:pt x="103" y="137"/>
                  </a:lnTo>
                  <a:close/>
                  <a:moveTo>
                    <a:pt x="111" y="420"/>
                  </a:moveTo>
                  <a:lnTo>
                    <a:pt x="104" y="420"/>
                  </a:lnTo>
                  <a:lnTo>
                    <a:pt x="104" y="368"/>
                  </a:lnTo>
                  <a:lnTo>
                    <a:pt x="111" y="368"/>
                  </a:lnTo>
                  <a:lnTo>
                    <a:pt x="111" y="420"/>
                  </a:lnTo>
                  <a:close/>
                  <a:moveTo>
                    <a:pt x="117" y="305"/>
                  </a:moveTo>
                  <a:lnTo>
                    <a:pt x="137" y="305"/>
                  </a:lnTo>
                  <a:lnTo>
                    <a:pt x="137" y="340"/>
                  </a:lnTo>
                  <a:lnTo>
                    <a:pt x="117" y="340"/>
                  </a:lnTo>
                  <a:lnTo>
                    <a:pt x="117" y="305"/>
                  </a:lnTo>
                  <a:close/>
                  <a:moveTo>
                    <a:pt x="126" y="420"/>
                  </a:moveTo>
                  <a:lnTo>
                    <a:pt x="118" y="420"/>
                  </a:lnTo>
                  <a:lnTo>
                    <a:pt x="118" y="368"/>
                  </a:lnTo>
                  <a:lnTo>
                    <a:pt x="126" y="368"/>
                  </a:lnTo>
                  <a:lnTo>
                    <a:pt x="126" y="420"/>
                  </a:lnTo>
                  <a:close/>
                  <a:moveTo>
                    <a:pt x="140" y="420"/>
                  </a:moveTo>
                  <a:lnTo>
                    <a:pt x="133" y="420"/>
                  </a:lnTo>
                  <a:lnTo>
                    <a:pt x="133" y="368"/>
                  </a:lnTo>
                  <a:lnTo>
                    <a:pt x="140" y="368"/>
                  </a:lnTo>
                  <a:lnTo>
                    <a:pt x="140" y="420"/>
                  </a:lnTo>
                  <a:close/>
                  <a:moveTo>
                    <a:pt x="155" y="420"/>
                  </a:moveTo>
                  <a:lnTo>
                    <a:pt x="148" y="420"/>
                  </a:lnTo>
                  <a:lnTo>
                    <a:pt x="148" y="368"/>
                  </a:lnTo>
                  <a:lnTo>
                    <a:pt x="155" y="368"/>
                  </a:lnTo>
                  <a:lnTo>
                    <a:pt x="155" y="420"/>
                  </a:lnTo>
                  <a:close/>
                  <a:moveTo>
                    <a:pt x="170" y="420"/>
                  </a:moveTo>
                  <a:lnTo>
                    <a:pt x="162" y="420"/>
                  </a:lnTo>
                  <a:lnTo>
                    <a:pt x="162" y="368"/>
                  </a:lnTo>
                  <a:lnTo>
                    <a:pt x="170" y="368"/>
                  </a:lnTo>
                  <a:lnTo>
                    <a:pt x="170" y="420"/>
                  </a:lnTo>
                  <a:close/>
                  <a:moveTo>
                    <a:pt x="170" y="340"/>
                  </a:moveTo>
                  <a:lnTo>
                    <a:pt x="150" y="340"/>
                  </a:lnTo>
                  <a:lnTo>
                    <a:pt x="150" y="305"/>
                  </a:lnTo>
                  <a:lnTo>
                    <a:pt x="170" y="305"/>
                  </a:lnTo>
                  <a:lnTo>
                    <a:pt x="170" y="340"/>
                  </a:lnTo>
                  <a:close/>
                  <a:moveTo>
                    <a:pt x="170" y="294"/>
                  </a:moveTo>
                  <a:lnTo>
                    <a:pt x="150" y="294"/>
                  </a:lnTo>
                  <a:lnTo>
                    <a:pt x="150" y="257"/>
                  </a:lnTo>
                  <a:lnTo>
                    <a:pt x="170" y="257"/>
                  </a:lnTo>
                  <a:lnTo>
                    <a:pt x="170" y="294"/>
                  </a:lnTo>
                  <a:close/>
                  <a:moveTo>
                    <a:pt x="170" y="248"/>
                  </a:moveTo>
                  <a:lnTo>
                    <a:pt x="150" y="248"/>
                  </a:lnTo>
                  <a:lnTo>
                    <a:pt x="150" y="211"/>
                  </a:lnTo>
                  <a:lnTo>
                    <a:pt x="170" y="211"/>
                  </a:lnTo>
                  <a:lnTo>
                    <a:pt x="170" y="248"/>
                  </a:lnTo>
                  <a:close/>
                  <a:moveTo>
                    <a:pt x="170" y="202"/>
                  </a:moveTo>
                  <a:lnTo>
                    <a:pt x="150" y="202"/>
                  </a:lnTo>
                  <a:lnTo>
                    <a:pt x="150" y="165"/>
                  </a:lnTo>
                  <a:lnTo>
                    <a:pt x="170" y="165"/>
                  </a:lnTo>
                  <a:lnTo>
                    <a:pt x="170" y="202"/>
                  </a:lnTo>
                  <a:close/>
                  <a:moveTo>
                    <a:pt x="170" y="137"/>
                  </a:moveTo>
                  <a:lnTo>
                    <a:pt x="150" y="137"/>
                  </a:lnTo>
                  <a:lnTo>
                    <a:pt x="150" y="100"/>
                  </a:lnTo>
                  <a:lnTo>
                    <a:pt x="170" y="100"/>
                  </a:lnTo>
                  <a:lnTo>
                    <a:pt x="170" y="13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1" name="Rectangle 161"/>
            <p:cNvSpPr>
              <a:spLocks noChangeArrowheads="1"/>
            </p:cNvSpPr>
            <p:nvPr userDrawn="1"/>
          </p:nvSpPr>
          <p:spPr bwMode="gray">
            <a:xfrm>
              <a:off x="10782309" y="3320336"/>
              <a:ext cx="374934" cy="79423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2" name="Rectangle 162"/>
            <p:cNvSpPr>
              <a:spLocks noChangeArrowheads="1"/>
            </p:cNvSpPr>
            <p:nvPr userDrawn="1"/>
          </p:nvSpPr>
          <p:spPr bwMode="gray">
            <a:xfrm>
              <a:off x="10815587" y="3287058"/>
              <a:ext cx="308378" cy="33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3" name="Rectangle 163"/>
            <p:cNvSpPr>
              <a:spLocks noChangeArrowheads="1"/>
            </p:cNvSpPr>
            <p:nvPr userDrawn="1"/>
          </p:nvSpPr>
          <p:spPr bwMode="gray">
            <a:xfrm>
              <a:off x="10842210" y="3253780"/>
              <a:ext cx="252914" cy="3327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4" name="Freeform 164"/>
            <p:cNvSpPr>
              <a:spLocks/>
            </p:cNvSpPr>
            <p:nvPr userDrawn="1"/>
          </p:nvSpPr>
          <p:spPr bwMode="gray">
            <a:xfrm>
              <a:off x="10808931" y="3531098"/>
              <a:ext cx="33278" cy="46589"/>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5" name="Freeform 165"/>
            <p:cNvSpPr>
              <a:spLocks/>
            </p:cNvSpPr>
            <p:nvPr userDrawn="1"/>
          </p:nvSpPr>
          <p:spPr bwMode="gray">
            <a:xfrm>
              <a:off x="10866614"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6" name="Freeform 166"/>
            <p:cNvSpPr>
              <a:spLocks/>
            </p:cNvSpPr>
            <p:nvPr userDrawn="1"/>
          </p:nvSpPr>
          <p:spPr bwMode="gray">
            <a:xfrm>
              <a:off x="10922077"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7" name="Freeform 167"/>
            <p:cNvSpPr>
              <a:spLocks/>
            </p:cNvSpPr>
            <p:nvPr userDrawn="1"/>
          </p:nvSpPr>
          <p:spPr bwMode="gray">
            <a:xfrm>
              <a:off x="10979759"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8" name="Freeform 168"/>
            <p:cNvSpPr>
              <a:spLocks/>
            </p:cNvSpPr>
            <p:nvPr userDrawn="1"/>
          </p:nvSpPr>
          <p:spPr bwMode="gray">
            <a:xfrm>
              <a:off x="11035223" y="3531098"/>
              <a:ext cx="37715"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79" name="Freeform 169"/>
            <p:cNvSpPr>
              <a:spLocks/>
            </p:cNvSpPr>
            <p:nvPr userDrawn="1"/>
          </p:nvSpPr>
          <p:spPr bwMode="gray">
            <a:xfrm>
              <a:off x="11092905" y="3531098"/>
              <a:ext cx="35497" cy="46589"/>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0" name="Freeform 170"/>
            <p:cNvSpPr>
              <a:spLocks/>
            </p:cNvSpPr>
            <p:nvPr userDrawn="1"/>
          </p:nvSpPr>
          <p:spPr bwMode="gray">
            <a:xfrm>
              <a:off x="10808931" y="3599873"/>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1" name="Freeform 171"/>
            <p:cNvSpPr>
              <a:spLocks/>
            </p:cNvSpPr>
            <p:nvPr userDrawn="1"/>
          </p:nvSpPr>
          <p:spPr bwMode="gray">
            <a:xfrm>
              <a:off x="10866614"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2" name="Freeform 172"/>
            <p:cNvSpPr>
              <a:spLocks/>
            </p:cNvSpPr>
            <p:nvPr userDrawn="1"/>
          </p:nvSpPr>
          <p:spPr bwMode="gray">
            <a:xfrm>
              <a:off x="10922077"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3" name="Freeform 173"/>
            <p:cNvSpPr>
              <a:spLocks/>
            </p:cNvSpPr>
            <p:nvPr userDrawn="1"/>
          </p:nvSpPr>
          <p:spPr bwMode="gray">
            <a:xfrm>
              <a:off x="10979759"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4" name="Freeform 174"/>
            <p:cNvSpPr>
              <a:spLocks/>
            </p:cNvSpPr>
            <p:nvPr userDrawn="1"/>
          </p:nvSpPr>
          <p:spPr bwMode="gray">
            <a:xfrm>
              <a:off x="11035223" y="3599873"/>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5" name="Freeform 175"/>
            <p:cNvSpPr>
              <a:spLocks/>
            </p:cNvSpPr>
            <p:nvPr userDrawn="1"/>
          </p:nvSpPr>
          <p:spPr bwMode="gray">
            <a:xfrm>
              <a:off x="11092905" y="359987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6" name="Freeform 176"/>
            <p:cNvSpPr>
              <a:spLocks/>
            </p:cNvSpPr>
            <p:nvPr userDrawn="1"/>
          </p:nvSpPr>
          <p:spPr bwMode="gray">
            <a:xfrm>
              <a:off x="10808931" y="3670866"/>
              <a:ext cx="33278" cy="48808"/>
            </a:xfrm>
            <a:custGeom>
              <a:avLst/>
              <a:gdLst>
                <a:gd name="T0" fmla="*/ 6 w 13"/>
                <a:gd name="T1" fmla="*/ 0 h 19"/>
                <a:gd name="T2" fmla="*/ 0 w 13"/>
                <a:gd name="T3" fmla="*/ 6 h 19"/>
                <a:gd name="T4" fmla="*/ 0 w 13"/>
                <a:gd name="T5" fmla="*/ 19 h 19"/>
                <a:gd name="T6" fmla="*/ 13 w 13"/>
                <a:gd name="T7" fmla="*/ 19 h 19"/>
                <a:gd name="T8" fmla="*/ 13 w 13"/>
                <a:gd name="T9" fmla="*/ 6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6"/>
                  </a:cubicBezTo>
                  <a:cubicBezTo>
                    <a:pt x="0" y="19"/>
                    <a:pt x="0" y="19"/>
                    <a:pt x="0" y="19"/>
                  </a:cubicBezTo>
                  <a:cubicBezTo>
                    <a:pt x="13" y="19"/>
                    <a:pt x="13" y="19"/>
                    <a:pt x="13" y="19"/>
                  </a:cubicBezTo>
                  <a:cubicBezTo>
                    <a:pt x="13" y="6"/>
                    <a:pt x="13" y="6"/>
                    <a:pt x="13" y="6"/>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7" name="Freeform 177"/>
            <p:cNvSpPr>
              <a:spLocks/>
            </p:cNvSpPr>
            <p:nvPr userDrawn="1"/>
          </p:nvSpPr>
          <p:spPr bwMode="gray">
            <a:xfrm>
              <a:off x="10866614"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8" name="Freeform 178"/>
            <p:cNvSpPr>
              <a:spLocks/>
            </p:cNvSpPr>
            <p:nvPr userDrawn="1"/>
          </p:nvSpPr>
          <p:spPr bwMode="gray">
            <a:xfrm>
              <a:off x="10922077"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89" name="Freeform 179"/>
            <p:cNvSpPr>
              <a:spLocks/>
            </p:cNvSpPr>
            <p:nvPr userDrawn="1"/>
          </p:nvSpPr>
          <p:spPr bwMode="gray">
            <a:xfrm>
              <a:off x="10979759"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0" name="Freeform 180"/>
            <p:cNvSpPr>
              <a:spLocks/>
            </p:cNvSpPr>
            <p:nvPr userDrawn="1"/>
          </p:nvSpPr>
          <p:spPr bwMode="gray">
            <a:xfrm>
              <a:off x="11035223" y="3670866"/>
              <a:ext cx="37715"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1" name="Freeform 181"/>
            <p:cNvSpPr>
              <a:spLocks/>
            </p:cNvSpPr>
            <p:nvPr userDrawn="1"/>
          </p:nvSpPr>
          <p:spPr bwMode="gray">
            <a:xfrm>
              <a:off x="11092905" y="3670866"/>
              <a:ext cx="35497" cy="48808"/>
            </a:xfrm>
            <a:custGeom>
              <a:avLst/>
              <a:gdLst>
                <a:gd name="T0" fmla="*/ 7 w 14"/>
                <a:gd name="T1" fmla="*/ 0 h 19"/>
                <a:gd name="T2" fmla="*/ 0 w 14"/>
                <a:gd name="T3" fmla="*/ 6 h 19"/>
                <a:gd name="T4" fmla="*/ 0 w 14"/>
                <a:gd name="T5" fmla="*/ 19 h 19"/>
                <a:gd name="T6" fmla="*/ 14 w 14"/>
                <a:gd name="T7" fmla="*/ 19 h 19"/>
                <a:gd name="T8" fmla="*/ 14 w 14"/>
                <a:gd name="T9" fmla="*/ 6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6"/>
                  </a:cubicBezTo>
                  <a:cubicBezTo>
                    <a:pt x="0" y="19"/>
                    <a:pt x="0" y="19"/>
                    <a:pt x="0" y="19"/>
                  </a:cubicBezTo>
                  <a:cubicBezTo>
                    <a:pt x="14" y="19"/>
                    <a:pt x="14" y="19"/>
                    <a:pt x="14" y="19"/>
                  </a:cubicBezTo>
                  <a:cubicBezTo>
                    <a:pt x="14" y="6"/>
                    <a:pt x="14" y="6"/>
                    <a:pt x="14" y="6"/>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2" name="Freeform 182"/>
            <p:cNvSpPr>
              <a:spLocks/>
            </p:cNvSpPr>
            <p:nvPr userDrawn="1"/>
          </p:nvSpPr>
          <p:spPr bwMode="gray">
            <a:xfrm>
              <a:off x="10808931" y="3739641"/>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3" name="Freeform 183"/>
            <p:cNvSpPr>
              <a:spLocks/>
            </p:cNvSpPr>
            <p:nvPr userDrawn="1"/>
          </p:nvSpPr>
          <p:spPr bwMode="gray">
            <a:xfrm>
              <a:off x="10866614"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4" name="Freeform 184"/>
            <p:cNvSpPr>
              <a:spLocks/>
            </p:cNvSpPr>
            <p:nvPr userDrawn="1"/>
          </p:nvSpPr>
          <p:spPr bwMode="gray">
            <a:xfrm>
              <a:off x="10922077"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5" name="Freeform 185"/>
            <p:cNvSpPr>
              <a:spLocks/>
            </p:cNvSpPr>
            <p:nvPr userDrawn="1"/>
          </p:nvSpPr>
          <p:spPr bwMode="gray">
            <a:xfrm>
              <a:off x="10979759"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6" name="Freeform 186"/>
            <p:cNvSpPr>
              <a:spLocks/>
            </p:cNvSpPr>
            <p:nvPr userDrawn="1"/>
          </p:nvSpPr>
          <p:spPr bwMode="gray">
            <a:xfrm>
              <a:off x="11035223" y="3739641"/>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7" name="Freeform 187"/>
            <p:cNvSpPr>
              <a:spLocks/>
            </p:cNvSpPr>
            <p:nvPr userDrawn="1"/>
          </p:nvSpPr>
          <p:spPr bwMode="gray">
            <a:xfrm>
              <a:off x="11092905" y="3739641"/>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8" name="Freeform 188"/>
            <p:cNvSpPr>
              <a:spLocks/>
            </p:cNvSpPr>
            <p:nvPr userDrawn="1"/>
          </p:nvSpPr>
          <p:spPr bwMode="gray">
            <a:xfrm>
              <a:off x="10808931" y="3812853"/>
              <a:ext cx="33278"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899" name="Freeform 189"/>
            <p:cNvSpPr>
              <a:spLocks/>
            </p:cNvSpPr>
            <p:nvPr userDrawn="1"/>
          </p:nvSpPr>
          <p:spPr bwMode="gray">
            <a:xfrm>
              <a:off x="10866614"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0" name="Freeform 190"/>
            <p:cNvSpPr>
              <a:spLocks/>
            </p:cNvSpPr>
            <p:nvPr userDrawn="1"/>
          </p:nvSpPr>
          <p:spPr bwMode="gray">
            <a:xfrm>
              <a:off x="10922077"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1" name="Freeform 191"/>
            <p:cNvSpPr>
              <a:spLocks/>
            </p:cNvSpPr>
            <p:nvPr userDrawn="1"/>
          </p:nvSpPr>
          <p:spPr bwMode="gray">
            <a:xfrm>
              <a:off x="10979759"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2" name="Freeform 192"/>
            <p:cNvSpPr>
              <a:spLocks/>
            </p:cNvSpPr>
            <p:nvPr userDrawn="1"/>
          </p:nvSpPr>
          <p:spPr bwMode="gray">
            <a:xfrm>
              <a:off x="11035223" y="3812853"/>
              <a:ext cx="37715"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3" name="Freeform 193"/>
            <p:cNvSpPr>
              <a:spLocks/>
            </p:cNvSpPr>
            <p:nvPr userDrawn="1"/>
          </p:nvSpPr>
          <p:spPr bwMode="gray">
            <a:xfrm>
              <a:off x="11092905" y="3812853"/>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4" name="Freeform 194"/>
            <p:cNvSpPr>
              <a:spLocks/>
            </p:cNvSpPr>
            <p:nvPr userDrawn="1"/>
          </p:nvSpPr>
          <p:spPr bwMode="gray">
            <a:xfrm>
              <a:off x="10808931" y="3883846"/>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5" name="Freeform 195"/>
            <p:cNvSpPr>
              <a:spLocks/>
            </p:cNvSpPr>
            <p:nvPr userDrawn="1"/>
          </p:nvSpPr>
          <p:spPr bwMode="gray">
            <a:xfrm>
              <a:off x="10866614"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6" name="Freeform 196"/>
            <p:cNvSpPr>
              <a:spLocks/>
            </p:cNvSpPr>
            <p:nvPr userDrawn="1"/>
          </p:nvSpPr>
          <p:spPr bwMode="gray">
            <a:xfrm>
              <a:off x="10922077"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7" name="Freeform 197"/>
            <p:cNvSpPr>
              <a:spLocks/>
            </p:cNvSpPr>
            <p:nvPr userDrawn="1"/>
          </p:nvSpPr>
          <p:spPr bwMode="gray">
            <a:xfrm>
              <a:off x="10979759"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8" name="Freeform 198"/>
            <p:cNvSpPr>
              <a:spLocks/>
            </p:cNvSpPr>
            <p:nvPr userDrawn="1"/>
          </p:nvSpPr>
          <p:spPr bwMode="gray">
            <a:xfrm>
              <a:off x="11035223" y="3883846"/>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09" name="Freeform 199"/>
            <p:cNvSpPr>
              <a:spLocks/>
            </p:cNvSpPr>
            <p:nvPr userDrawn="1"/>
          </p:nvSpPr>
          <p:spPr bwMode="gray">
            <a:xfrm>
              <a:off x="11092905" y="3883846"/>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0" name="Freeform 200"/>
            <p:cNvSpPr>
              <a:spLocks/>
            </p:cNvSpPr>
            <p:nvPr userDrawn="1"/>
          </p:nvSpPr>
          <p:spPr bwMode="gray">
            <a:xfrm>
              <a:off x="10808931" y="3954840"/>
              <a:ext cx="33278"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1" name="Freeform 201"/>
            <p:cNvSpPr>
              <a:spLocks/>
            </p:cNvSpPr>
            <p:nvPr userDrawn="1"/>
          </p:nvSpPr>
          <p:spPr bwMode="gray">
            <a:xfrm>
              <a:off x="10866614"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2" name="Freeform 202"/>
            <p:cNvSpPr>
              <a:spLocks/>
            </p:cNvSpPr>
            <p:nvPr userDrawn="1"/>
          </p:nvSpPr>
          <p:spPr bwMode="gray">
            <a:xfrm>
              <a:off x="10922077"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3" name="Freeform 203"/>
            <p:cNvSpPr>
              <a:spLocks/>
            </p:cNvSpPr>
            <p:nvPr userDrawn="1"/>
          </p:nvSpPr>
          <p:spPr bwMode="gray">
            <a:xfrm>
              <a:off x="10979759"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4" name="Freeform 204"/>
            <p:cNvSpPr>
              <a:spLocks/>
            </p:cNvSpPr>
            <p:nvPr userDrawn="1"/>
          </p:nvSpPr>
          <p:spPr bwMode="gray">
            <a:xfrm>
              <a:off x="11035223" y="3954840"/>
              <a:ext cx="37715"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5" name="Freeform 206"/>
            <p:cNvSpPr>
              <a:spLocks/>
            </p:cNvSpPr>
            <p:nvPr userDrawn="1"/>
          </p:nvSpPr>
          <p:spPr bwMode="gray">
            <a:xfrm>
              <a:off x="11092905" y="3954840"/>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6" name="Freeform 207"/>
            <p:cNvSpPr>
              <a:spLocks/>
            </p:cNvSpPr>
            <p:nvPr userDrawn="1"/>
          </p:nvSpPr>
          <p:spPr bwMode="gray">
            <a:xfrm>
              <a:off x="10808931" y="4028052"/>
              <a:ext cx="33279" cy="46589"/>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7" name="Freeform 208"/>
            <p:cNvSpPr>
              <a:spLocks/>
            </p:cNvSpPr>
            <p:nvPr userDrawn="1"/>
          </p:nvSpPr>
          <p:spPr bwMode="gray">
            <a:xfrm>
              <a:off x="10866613"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8" name="Freeform 209"/>
            <p:cNvSpPr>
              <a:spLocks/>
            </p:cNvSpPr>
            <p:nvPr userDrawn="1"/>
          </p:nvSpPr>
          <p:spPr bwMode="gray">
            <a:xfrm>
              <a:off x="10922077"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19" name="Freeform 210"/>
            <p:cNvSpPr>
              <a:spLocks/>
            </p:cNvSpPr>
            <p:nvPr userDrawn="1"/>
          </p:nvSpPr>
          <p:spPr bwMode="gray">
            <a:xfrm>
              <a:off x="10979759"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0" name="Freeform 211"/>
            <p:cNvSpPr>
              <a:spLocks/>
            </p:cNvSpPr>
            <p:nvPr userDrawn="1"/>
          </p:nvSpPr>
          <p:spPr bwMode="gray">
            <a:xfrm>
              <a:off x="11035222" y="4028052"/>
              <a:ext cx="37716"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1" name="Freeform 212"/>
            <p:cNvSpPr>
              <a:spLocks/>
            </p:cNvSpPr>
            <p:nvPr userDrawn="1"/>
          </p:nvSpPr>
          <p:spPr bwMode="gray">
            <a:xfrm>
              <a:off x="11092905" y="4028052"/>
              <a:ext cx="35497" cy="46589"/>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2" name="Freeform 213"/>
            <p:cNvSpPr>
              <a:spLocks/>
            </p:cNvSpPr>
            <p:nvPr userDrawn="1"/>
          </p:nvSpPr>
          <p:spPr bwMode="gray">
            <a:xfrm>
              <a:off x="10808931" y="3386893"/>
              <a:ext cx="33279" cy="48808"/>
            </a:xfrm>
            <a:custGeom>
              <a:avLst/>
              <a:gdLst>
                <a:gd name="T0" fmla="*/ 6 w 13"/>
                <a:gd name="T1" fmla="*/ 0 h 19"/>
                <a:gd name="T2" fmla="*/ 0 w 13"/>
                <a:gd name="T3" fmla="*/ 7 h 19"/>
                <a:gd name="T4" fmla="*/ 0 w 13"/>
                <a:gd name="T5" fmla="*/ 19 h 19"/>
                <a:gd name="T6" fmla="*/ 13 w 13"/>
                <a:gd name="T7" fmla="*/ 19 h 19"/>
                <a:gd name="T8" fmla="*/ 13 w 13"/>
                <a:gd name="T9" fmla="*/ 7 h 19"/>
                <a:gd name="T10" fmla="*/ 6 w 13"/>
                <a:gd name="T11" fmla="*/ 0 h 19"/>
              </a:gdLst>
              <a:ahLst/>
              <a:cxnLst>
                <a:cxn ang="0">
                  <a:pos x="T0" y="T1"/>
                </a:cxn>
                <a:cxn ang="0">
                  <a:pos x="T2" y="T3"/>
                </a:cxn>
                <a:cxn ang="0">
                  <a:pos x="T4" y="T5"/>
                </a:cxn>
                <a:cxn ang="0">
                  <a:pos x="T6" y="T7"/>
                </a:cxn>
                <a:cxn ang="0">
                  <a:pos x="T8" y="T9"/>
                </a:cxn>
                <a:cxn ang="0">
                  <a:pos x="T10" y="T11"/>
                </a:cxn>
              </a:cxnLst>
              <a:rect l="0" t="0" r="r" b="b"/>
              <a:pathLst>
                <a:path w="13" h="19">
                  <a:moveTo>
                    <a:pt x="6" y="0"/>
                  </a:moveTo>
                  <a:cubicBezTo>
                    <a:pt x="3" y="0"/>
                    <a:pt x="0" y="3"/>
                    <a:pt x="0" y="7"/>
                  </a:cubicBezTo>
                  <a:cubicBezTo>
                    <a:pt x="0" y="19"/>
                    <a:pt x="0" y="19"/>
                    <a:pt x="0" y="19"/>
                  </a:cubicBezTo>
                  <a:cubicBezTo>
                    <a:pt x="13" y="19"/>
                    <a:pt x="13" y="19"/>
                    <a:pt x="13" y="19"/>
                  </a:cubicBezTo>
                  <a:cubicBezTo>
                    <a:pt x="13" y="7"/>
                    <a:pt x="13" y="7"/>
                    <a:pt x="13" y="7"/>
                  </a:cubicBezTo>
                  <a:cubicBezTo>
                    <a:pt x="13" y="3"/>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3" name="Freeform 214"/>
            <p:cNvSpPr>
              <a:spLocks/>
            </p:cNvSpPr>
            <p:nvPr userDrawn="1"/>
          </p:nvSpPr>
          <p:spPr bwMode="gray">
            <a:xfrm>
              <a:off x="10866613"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4" name="Freeform 215"/>
            <p:cNvSpPr>
              <a:spLocks/>
            </p:cNvSpPr>
            <p:nvPr userDrawn="1"/>
          </p:nvSpPr>
          <p:spPr bwMode="gray">
            <a:xfrm>
              <a:off x="10922077"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5" name="Freeform 216"/>
            <p:cNvSpPr>
              <a:spLocks/>
            </p:cNvSpPr>
            <p:nvPr userDrawn="1"/>
          </p:nvSpPr>
          <p:spPr bwMode="gray">
            <a:xfrm>
              <a:off x="10979759" y="3384674"/>
              <a:ext cx="35497" cy="51026"/>
            </a:xfrm>
            <a:custGeom>
              <a:avLst/>
              <a:gdLst>
                <a:gd name="T0" fmla="*/ 6 w 14"/>
                <a:gd name="T1" fmla="*/ 1 h 20"/>
                <a:gd name="T2" fmla="*/ 0 w 14"/>
                <a:gd name="T3" fmla="*/ 8 h 20"/>
                <a:gd name="T4" fmla="*/ 0 w 14"/>
                <a:gd name="T5" fmla="*/ 20 h 20"/>
                <a:gd name="T6" fmla="*/ 14 w 14"/>
                <a:gd name="T7" fmla="*/ 20 h 20"/>
                <a:gd name="T8" fmla="*/ 14 w 14"/>
                <a:gd name="T9" fmla="*/ 8 h 20"/>
                <a:gd name="T10" fmla="*/ 6 w 14"/>
                <a:gd name="T11" fmla="*/ 1 h 20"/>
              </a:gdLst>
              <a:ahLst/>
              <a:cxnLst>
                <a:cxn ang="0">
                  <a:pos x="T0" y="T1"/>
                </a:cxn>
                <a:cxn ang="0">
                  <a:pos x="T2" y="T3"/>
                </a:cxn>
                <a:cxn ang="0">
                  <a:pos x="T4" y="T5"/>
                </a:cxn>
                <a:cxn ang="0">
                  <a:pos x="T6" y="T7"/>
                </a:cxn>
                <a:cxn ang="0">
                  <a:pos x="T8" y="T9"/>
                </a:cxn>
                <a:cxn ang="0">
                  <a:pos x="T10" y="T11"/>
                </a:cxn>
              </a:cxnLst>
              <a:rect l="0" t="0" r="r" b="b"/>
              <a:pathLst>
                <a:path w="14" h="20">
                  <a:moveTo>
                    <a:pt x="6" y="1"/>
                  </a:moveTo>
                  <a:cubicBezTo>
                    <a:pt x="6" y="4"/>
                    <a:pt x="3" y="7"/>
                    <a:pt x="0" y="8"/>
                  </a:cubicBezTo>
                  <a:cubicBezTo>
                    <a:pt x="0" y="20"/>
                    <a:pt x="0" y="20"/>
                    <a:pt x="0" y="20"/>
                  </a:cubicBezTo>
                  <a:cubicBezTo>
                    <a:pt x="14" y="20"/>
                    <a:pt x="14" y="20"/>
                    <a:pt x="14" y="20"/>
                  </a:cubicBezTo>
                  <a:cubicBezTo>
                    <a:pt x="14" y="8"/>
                    <a:pt x="14" y="8"/>
                    <a:pt x="14" y="8"/>
                  </a:cubicBezTo>
                  <a:cubicBezTo>
                    <a:pt x="14" y="3"/>
                    <a:pt x="10" y="0"/>
                    <a:pt x="6" y="1"/>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6" name="Freeform 217"/>
            <p:cNvSpPr>
              <a:spLocks/>
            </p:cNvSpPr>
            <p:nvPr userDrawn="1"/>
          </p:nvSpPr>
          <p:spPr bwMode="gray">
            <a:xfrm>
              <a:off x="11035222" y="3386893"/>
              <a:ext cx="37716"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3"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7" name="Freeform 218"/>
            <p:cNvSpPr>
              <a:spLocks/>
            </p:cNvSpPr>
            <p:nvPr userDrawn="1"/>
          </p:nvSpPr>
          <p:spPr bwMode="gray">
            <a:xfrm>
              <a:off x="11092905" y="3386893"/>
              <a:ext cx="35497" cy="48808"/>
            </a:xfrm>
            <a:custGeom>
              <a:avLst/>
              <a:gdLst>
                <a:gd name="T0" fmla="*/ 7 w 14"/>
                <a:gd name="T1" fmla="*/ 0 h 19"/>
                <a:gd name="T2" fmla="*/ 0 w 14"/>
                <a:gd name="T3" fmla="*/ 7 h 19"/>
                <a:gd name="T4" fmla="*/ 0 w 14"/>
                <a:gd name="T5" fmla="*/ 19 h 19"/>
                <a:gd name="T6" fmla="*/ 14 w 14"/>
                <a:gd name="T7" fmla="*/ 19 h 19"/>
                <a:gd name="T8" fmla="*/ 14 w 14"/>
                <a:gd name="T9" fmla="*/ 7 h 19"/>
                <a:gd name="T10" fmla="*/ 7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7" y="0"/>
                  </a:moveTo>
                  <a:cubicBezTo>
                    <a:pt x="4" y="0"/>
                    <a:pt x="0" y="3"/>
                    <a:pt x="0" y="7"/>
                  </a:cubicBezTo>
                  <a:cubicBezTo>
                    <a:pt x="0" y="19"/>
                    <a:pt x="0" y="19"/>
                    <a:pt x="0" y="19"/>
                  </a:cubicBezTo>
                  <a:cubicBezTo>
                    <a:pt x="14" y="19"/>
                    <a:pt x="14" y="19"/>
                    <a:pt x="14" y="19"/>
                  </a:cubicBezTo>
                  <a:cubicBezTo>
                    <a:pt x="14" y="7"/>
                    <a:pt x="14" y="7"/>
                    <a:pt x="14" y="7"/>
                  </a:cubicBezTo>
                  <a:cubicBezTo>
                    <a:pt x="14" y="3"/>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8" name="Freeform 219"/>
            <p:cNvSpPr>
              <a:spLocks/>
            </p:cNvSpPr>
            <p:nvPr userDrawn="1"/>
          </p:nvSpPr>
          <p:spPr bwMode="gray">
            <a:xfrm>
              <a:off x="10808931" y="3455667"/>
              <a:ext cx="33279" cy="51026"/>
            </a:xfrm>
            <a:custGeom>
              <a:avLst/>
              <a:gdLst>
                <a:gd name="T0" fmla="*/ 6 w 13"/>
                <a:gd name="T1" fmla="*/ 0 h 20"/>
                <a:gd name="T2" fmla="*/ 0 w 13"/>
                <a:gd name="T3" fmla="*/ 7 h 20"/>
                <a:gd name="T4" fmla="*/ 0 w 13"/>
                <a:gd name="T5" fmla="*/ 20 h 20"/>
                <a:gd name="T6" fmla="*/ 13 w 13"/>
                <a:gd name="T7" fmla="*/ 20 h 20"/>
                <a:gd name="T8" fmla="*/ 13 w 13"/>
                <a:gd name="T9" fmla="*/ 7 h 20"/>
                <a:gd name="T10" fmla="*/ 6 w 13"/>
                <a:gd name="T11" fmla="*/ 0 h 20"/>
              </a:gdLst>
              <a:ahLst/>
              <a:cxnLst>
                <a:cxn ang="0">
                  <a:pos x="T0" y="T1"/>
                </a:cxn>
                <a:cxn ang="0">
                  <a:pos x="T2" y="T3"/>
                </a:cxn>
                <a:cxn ang="0">
                  <a:pos x="T4" y="T5"/>
                </a:cxn>
                <a:cxn ang="0">
                  <a:pos x="T6" y="T7"/>
                </a:cxn>
                <a:cxn ang="0">
                  <a:pos x="T8" y="T9"/>
                </a:cxn>
                <a:cxn ang="0">
                  <a:pos x="T10" y="T11"/>
                </a:cxn>
              </a:cxnLst>
              <a:rect l="0" t="0" r="r" b="b"/>
              <a:pathLst>
                <a:path w="13" h="20">
                  <a:moveTo>
                    <a:pt x="6" y="0"/>
                  </a:moveTo>
                  <a:cubicBezTo>
                    <a:pt x="3" y="0"/>
                    <a:pt x="0" y="4"/>
                    <a:pt x="0" y="7"/>
                  </a:cubicBezTo>
                  <a:cubicBezTo>
                    <a:pt x="0" y="20"/>
                    <a:pt x="0" y="20"/>
                    <a:pt x="0" y="20"/>
                  </a:cubicBezTo>
                  <a:cubicBezTo>
                    <a:pt x="13" y="20"/>
                    <a:pt x="13" y="20"/>
                    <a:pt x="13" y="20"/>
                  </a:cubicBezTo>
                  <a:cubicBezTo>
                    <a:pt x="13" y="7"/>
                    <a:pt x="13" y="7"/>
                    <a:pt x="13" y="7"/>
                  </a:cubicBezTo>
                  <a:cubicBezTo>
                    <a:pt x="13" y="4"/>
                    <a:pt x="10" y="0"/>
                    <a:pt x="6"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29" name="Freeform 220"/>
            <p:cNvSpPr>
              <a:spLocks/>
            </p:cNvSpPr>
            <p:nvPr userDrawn="1"/>
          </p:nvSpPr>
          <p:spPr bwMode="gray">
            <a:xfrm>
              <a:off x="10866613"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0" name="Freeform 221"/>
            <p:cNvSpPr>
              <a:spLocks/>
            </p:cNvSpPr>
            <p:nvPr userDrawn="1"/>
          </p:nvSpPr>
          <p:spPr bwMode="gray">
            <a:xfrm>
              <a:off x="10922077"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1" name="Freeform 222"/>
            <p:cNvSpPr>
              <a:spLocks/>
            </p:cNvSpPr>
            <p:nvPr userDrawn="1"/>
          </p:nvSpPr>
          <p:spPr bwMode="gray">
            <a:xfrm>
              <a:off x="10979759"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2" name="Freeform 223"/>
            <p:cNvSpPr>
              <a:spLocks/>
            </p:cNvSpPr>
            <p:nvPr userDrawn="1"/>
          </p:nvSpPr>
          <p:spPr bwMode="gray">
            <a:xfrm>
              <a:off x="11035222" y="3455667"/>
              <a:ext cx="37716"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3"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3" name="Freeform 224"/>
            <p:cNvSpPr>
              <a:spLocks/>
            </p:cNvSpPr>
            <p:nvPr userDrawn="1"/>
          </p:nvSpPr>
          <p:spPr bwMode="gray">
            <a:xfrm>
              <a:off x="11092905" y="3455667"/>
              <a:ext cx="35497" cy="51026"/>
            </a:xfrm>
            <a:custGeom>
              <a:avLst/>
              <a:gdLst>
                <a:gd name="T0" fmla="*/ 7 w 14"/>
                <a:gd name="T1" fmla="*/ 0 h 20"/>
                <a:gd name="T2" fmla="*/ 0 w 14"/>
                <a:gd name="T3" fmla="*/ 7 h 20"/>
                <a:gd name="T4" fmla="*/ 0 w 14"/>
                <a:gd name="T5" fmla="*/ 20 h 20"/>
                <a:gd name="T6" fmla="*/ 14 w 14"/>
                <a:gd name="T7" fmla="*/ 20 h 20"/>
                <a:gd name="T8" fmla="*/ 14 w 14"/>
                <a:gd name="T9" fmla="*/ 7 h 20"/>
                <a:gd name="T10" fmla="*/ 7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7" y="0"/>
                  </a:moveTo>
                  <a:cubicBezTo>
                    <a:pt x="4" y="0"/>
                    <a:pt x="0" y="4"/>
                    <a:pt x="0" y="7"/>
                  </a:cubicBezTo>
                  <a:cubicBezTo>
                    <a:pt x="0" y="20"/>
                    <a:pt x="0" y="20"/>
                    <a:pt x="0" y="20"/>
                  </a:cubicBezTo>
                  <a:cubicBezTo>
                    <a:pt x="14" y="20"/>
                    <a:pt x="14" y="20"/>
                    <a:pt x="14" y="20"/>
                  </a:cubicBezTo>
                  <a:cubicBezTo>
                    <a:pt x="14" y="7"/>
                    <a:pt x="14" y="7"/>
                    <a:pt x="14" y="7"/>
                  </a:cubicBezTo>
                  <a:cubicBezTo>
                    <a:pt x="14" y="4"/>
                    <a:pt x="11" y="0"/>
                    <a:pt x="7" y="0"/>
                  </a:cubicBezTo>
                  <a:close/>
                </a:path>
              </a:pathLst>
            </a:custGeom>
            <a:solidFill>
              <a:srgbClr val="F08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4" name="Rectangle 225"/>
            <p:cNvSpPr>
              <a:spLocks noChangeArrowheads="1"/>
            </p:cNvSpPr>
            <p:nvPr userDrawn="1"/>
          </p:nvSpPr>
          <p:spPr bwMode="gray">
            <a:xfrm>
              <a:off x="10402938" y="4791231"/>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5" name="Rectangle 226"/>
            <p:cNvSpPr>
              <a:spLocks noChangeArrowheads="1"/>
            </p:cNvSpPr>
            <p:nvPr userDrawn="1"/>
          </p:nvSpPr>
          <p:spPr bwMode="gray">
            <a:xfrm>
              <a:off x="10402938" y="4864444"/>
              <a:ext cx="625629" cy="354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6" name="Rectangle 227"/>
            <p:cNvSpPr>
              <a:spLocks noChangeArrowheads="1"/>
            </p:cNvSpPr>
            <p:nvPr userDrawn="1"/>
          </p:nvSpPr>
          <p:spPr bwMode="gray">
            <a:xfrm>
              <a:off x="10402938" y="4826728"/>
              <a:ext cx="625629" cy="3771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7" name="Rectangle 228"/>
            <p:cNvSpPr>
              <a:spLocks noChangeArrowheads="1"/>
            </p:cNvSpPr>
            <p:nvPr userDrawn="1"/>
          </p:nvSpPr>
          <p:spPr bwMode="gray">
            <a:xfrm>
              <a:off x="10835553"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8" name="Rectangle 229"/>
            <p:cNvSpPr>
              <a:spLocks noChangeArrowheads="1"/>
            </p:cNvSpPr>
            <p:nvPr userDrawn="1"/>
          </p:nvSpPr>
          <p:spPr bwMode="gray">
            <a:xfrm>
              <a:off x="10917640"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39" name="Rectangle 230"/>
            <p:cNvSpPr>
              <a:spLocks noChangeArrowheads="1"/>
            </p:cNvSpPr>
            <p:nvPr userDrawn="1"/>
          </p:nvSpPr>
          <p:spPr bwMode="gray">
            <a:xfrm>
              <a:off x="10658070"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0" name="Rectangle 231"/>
            <p:cNvSpPr>
              <a:spLocks noChangeArrowheads="1"/>
            </p:cNvSpPr>
            <p:nvPr userDrawn="1"/>
          </p:nvSpPr>
          <p:spPr bwMode="gray">
            <a:xfrm>
              <a:off x="10740157"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1" name="Rectangle 232"/>
            <p:cNvSpPr>
              <a:spLocks noChangeArrowheads="1"/>
            </p:cNvSpPr>
            <p:nvPr userDrawn="1"/>
          </p:nvSpPr>
          <p:spPr bwMode="gray">
            <a:xfrm>
              <a:off x="10482806" y="4482854"/>
              <a:ext cx="115364" cy="3083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2" name="Rectangle 233"/>
            <p:cNvSpPr>
              <a:spLocks noChangeArrowheads="1"/>
            </p:cNvSpPr>
            <p:nvPr userDrawn="1"/>
          </p:nvSpPr>
          <p:spPr bwMode="gray">
            <a:xfrm>
              <a:off x="10564891" y="4511694"/>
              <a:ext cx="33279" cy="279537"/>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3" name="Rectangle 234"/>
            <p:cNvSpPr>
              <a:spLocks noChangeArrowheads="1"/>
            </p:cNvSpPr>
            <p:nvPr userDrawn="1"/>
          </p:nvSpPr>
          <p:spPr bwMode="gray">
            <a:xfrm>
              <a:off x="10482806"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4" name="Rectangle 235"/>
            <p:cNvSpPr>
              <a:spLocks noChangeArrowheads="1"/>
            </p:cNvSpPr>
            <p:nvPr userDrawn="1"/>
          </p:nvSpPr>
          <p:spPr bwMode="gray">
            <a:xfrm>
              <a:off x="10658070"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5" name="Rectangle 236"/>
            <p:cNvSpPr>
              <a:spLocks noChangeArrowheads="1"/>
            </p:cNvSpPr>
            <p:nvPr userDrawn="1"/>
          </p:nvSpPr>
          <p:spPr bwMode="gray">
            <a:xfrm>
              <a:off x="10835553" y="4518351"/>
              <a:ext cx="82087" cy="3106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6" name="Freeform 237"/>
            <p:cNvSpPr>
              <a:spLocks/>
            </p:cNvSpPr>
            <p:nvPr userDrawn="1"/>
          </p:nvSpPr>
          <p:spPr bwMode="gray">
            <a:xfrm>
              <a:off x="10405156" y="4287622"/>
              <a:ext cx="621192" cy="230729"/>
            </a:xfrm>
            <a:custGeom>
              <a:avLst/>
              <a:gdLst>
                <a:gd name="T0" fmla="*/ 280 w 280"/>
                <a:gd name="T1" fmla="*/ 104 h 104"/>
                <a:gd name="T2" fmla="*/ 0 w 280"/>
                <a:gd name="T3" fmla="*/ 104 h 104"/>
                <a:gd name="T4" fmla="*/ 141 w 280"/>
                <a:gd name="T5" fmla="*/ 0 h 104"/>
                <a:gd name="T6" fmla="*/ 280 w 280"/>
                <a:gd name="T7" fmla="*/ 104 h 104"/>
              </a:gdLst>
              <a:ahLst/>
              <a:cxnLst>
                <a:cxn ang="0">
                  <a:pos x="T0" y="T1"/>
                </a:cxn>
                <a:cxn ang="0">
                  <a:pos x="T2" y="T3"/>
                </a:cxn>
                <a:cxn ang="0">
                  <a:pos x="T4" y="T5"/>
                </a:cxn>
                <a:cxn ang="0">
                  <a:pos x="T6" y="T7"/>
                </a:cxn>
              </a:cxnLst>
              <a:rect l="0" t="0" r="r" b="b"/>
              <a:pathLst>
                <a:path w="280" h="104">
                  <a:moveTo>
                    <a:pt x="280" y="104"/>
                  </a:moveTo>
                  <a:lnTo>
                    <a:pt x="0" y="104"/>
                  </a:lnTo>
                  <a:lnTo>
                    <a:pt x="141" y="0"/>
                  </a:lnTo>
                  <a:lnTo>
                    <a:pt x="280"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7" name="Freeform 238"/>
            <p:cNvSpPr>
              <a:spLocks/>
            </p:cNvSpPr>
            <p:nvPr userDrawn="1"/>
          </p:nvSpPr>
          <p:spPr bwMode="gray">
            <a:xfrm>
              <a:off x="10686912" y="4287622"/>
              <a:ext cx="339438" cy="230729"/>
            </a:xfrm>
            <a:custGeom>
              <a:avLst/>
              <a:gdLst>
                <a:gd name="T0" fmla="*/ 14 w 153"/>
                <a:gd name="T1" fmla="*/ 0 h 104"/>
                <a:gd name="T2" fmla="*/ 0 w 153"/>
                <a:gd name="T3" fmla="*/ 9 h 104"/>
                <a:gd name="T4" fmla="*/ 81 w 153"/>
                <a:gd name="T5" fmla="*/ 104 h 104"/>
                <a:gd name="T6" fmla="*/ 153 w 153"/>
                <a:gd name="T7" fmla="*/ 104 h 104"/>
                <a:gd name="T8" fmla="*/ 14 w 153"/>
                <a:gd name="T9" fmla="*/ 0 h 104"/>
              </a:gdLst>
              <a:ahLst/>
              <a:cxnLst>
                <a:cxn ang="0">
                  <a:pos x="T0" y="T1"/>
                </a:cxn>
                <a:cxn ang="0">
                  <a:pos x="T2" y="T3"/>
                </a:cxn>
                <a:cxn ang="0">
                  <a:pos x="T4" y="T5"/>
                </a:cxn>
                <a:cxn ang="0">
                  <a:pos x="T6" y="T7"/>
                </a:cxn>
                <a:cxn ang="0">
                  <a:pos x="T8" y="T9"/>
                </a:cxn>
              </a:cxnLst>
              <a:rect l="0" t="0" r="r" b="b"/>
              <a:pathLst>
                <a:path w="153" h="104">
                  <a:moveTo>
                    <a:pt x="14" y="0"/>
                  </a:moveTo>
                  <a:lnTo>
                    <a:pt x="0" y="9"/>
                  </a:lnTo>
                  <a:lnTo>
                    <a:pt x="81" y="104"/>
                  </a:lnTo>
                  <a:lnTo>
                    <a:pt x="153" y="104"/>
                  </a:lnTo>
                  <a:lnTo>
                    <a:pt x="1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8" name="Freeform 239"/>
            <p:cNvSpPr>
              <a:spLocks/>
            </p:cNvSpPr>
            <p:nvPr userDrawn="1"/>
          </p:nvSpPr>
          <p:spPr bwMode="gray">
            <a:xfrm>
              <a:off x="11119527" y="4303151"/>
              <a:ext cx="798676" cy="228509"/>
            </a:xfrm>
            <a:custGeom>
              <a:avLst/>
              <a:gdLst>
                <a:gd name="T0" fmla="*/ 274 w 311"/>
                <a:gd name="T1" fmla="*/ 0 h 89"/>
                <a:gd name="T2" fmla="*/ 281 w 311"/>
                <a:gd name="T3" fmla="*/ 24 h 89"/>
                <a:gd name="T4" fmla="*/ 261 w 311"/>
                <a:gd name="T5" fmla="*/ 62 h 89"/>
                <a:gd name="T6" fmla="*/ 236 w 311"/>
                <a:gd name="T7" fmla="*/ 69 h 89"/>
                <a:gd name="T8" fmla="*/ 15 w 311"/>
                <a:gd name="T9" fmla="*/ 69 h 89"/>
                <a:gd name="T10" fmla="*/ 0 w 311"/>
                <a:gd name="T11" fmla="*/ 67 h 89"/>
                <a:gd name="T12" fmla="*/ 45 w 311"/>
                <a:gd name="T13" fmla="*/ 89 h 89"/>
                <a:gd name="T14" fmla="*/ 266 w 311"/>
                <a:gd name="T15" fmla="*/ 89 h 89"/>
                <a:gd name="T16" fmla="*/ 290 w 311"/>
                <a:gd name="T17" fmla="*/ 82 h 89"/>
                <a:gd name="T18" fmla="*/ 311 w 311"/>
                <a:gd name="T19" fmla="*/ 44 h 89"/>
                <a:gd name="T20" fmla="*/ 274 w 311"/>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89">
                  <a:moveTo>
                    <a:pt x="274" y="0"/>
                  </a:moveTo>
                  <a:cubicBezTo>
                    <a:pt x="279" y="7"/>
                    <a:pt x="281" y="15"/>
                    <a:pt x="281" y="24"/>
                  </a:cubicBezTo>
                  <a:cubicBezTo>
                    <a:pt x="281" y="40"/>
                    <a:pt x="273" y="54"/>
                    <a:pt x="261" y="62"/>
                  </a:cubicBezTo>
                  <a:cubicBezTo>
                    <a:pt x="253" y="66"/>
                    <a:pt x="245" y="69"/>
                    <a:pt x="236" y="69"/>
                  </a:cubicBezTo>
                  <a:cubicBezTo>
                    <a:pt x="15" y="69"/>
                    <a:pt x="15" y="69"/>
                    <a:pt x="15" y="69"/>
                  </a:cubicBezTo>
                  <a:cubicBezTo>
                    <a:pt x="10" y="69"/>
                    <a:pt x="4" y="68"/>
                    <a:pt x="0" y="67"/>
                  </a:cubicBezTo>
                  <a:cubicBezTo>
                    <a:pt x="10" y="81"/>
                    <a:pt x="26" y="89"/>
                    <a:pt x="45" y="89"/>
                  </a:cubicBezTo>
                  <a:cubicBezTo>
                    <a:pt x="266" y="89"/>
                    <a:pt x="266" y="89"/>
                    <a:pt x="266" y="89"/>
                  </a:cubicBezTo>
                  <a:cubicBezTo>
                    <a:pt x="275" y="89"/>
                    <a:pt x="283" y="87"/>
                    <a:pt x="290" y="82"/>
                  </a:cubicBezTo>
                  <a:cubicBezTo>
                    <a:pt x="303" y="74"/>
                    <a:pt x="311" y="60"/>
                    <a:pt x="311" y="44"/>
                  </a:cubicBezTo>
                  <a:cubicBezTo>
                    <a:pt x="311" y="22"/>
                    <a:pt x="295" y="4"/>
                    <a:pt x="274"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49" name="Freeform 240"/>
            <p:cNvSpPr>
              <a:spLocks/>
            </p:cNvSpPr>
            <p:nvPr userDrawn="1"/>
          </p:nvSpPr>
          <p:spPr bwMode="gray">
            <a:xfrm>
              <a:off x="11088467" y="4065768"/>
              <a:ext cx="754305" cy="414867"/>
            </a:xfrm>
            <a:custGeom>
              <a:avLst/>
              <a:gdLst>
                <a:gd name="T0" fmla="*/ 286 w 293"/>
                <a:gd name="T1" fmla="*/ 93 h 162"/>
                <a:gd name="T2" fmla="*/ 280 w 293"/>
                <a:gd name="T3" fmla="*/ 85 h 162"/>
                <a:gd name="T4" fmla="*/ 280 w 293"/>
                <a:gd name="T5" fmla="*/ 81 h 162"/>
                <a:gd name="T6" fmla="*/ 239 w 293"/>
                <a:gd name="T7" fmla="*/ 26 h 162"/>
                <a:gd name="T8" fmla="*/ 223 w 293"/>
                <a:gd name="T9" fmla="*/ 24 h 162"/>
                <a:gd name="T10" fmla="*/ 190 w 293"/>
                <a:gd name="T11" fmla="*/ 35 h 162"/>
                <a:gd name="T12" fmla="*/ 166 w 293"/>
                <a:gd name="T13" fmla="*/ 11 h 162"/>
                <a:gd name="T14" fmla="*/ 152 w 293"/>
                <a:gd name="T15" fmla="*/ 4 h 162"/>
                <a:gd name="T16" fmla="*/ 128 w 293"/>
                <a:gd name="T17" fmla="*/ 0 h 162"/>
                <a:gd name="T18" fmla="*/ 57 w 293"/>
                <a:gd name="T19" fmla="*/ 68 h 162"/>
                <a:gd name="T20" fmla="*/ 57 w 293"/>
                <a:gd name="T21" fmla="*/ 69 h 162"/>
                <a:gd name="T22" fmla="*/ 57 w 293"/>
                <a:gd name="T23" fmla="*/ 69 h 162"/>
                <a:gd name="T24" fmla="*/ 0 w 293"/>
                <a:gd name="T25" fmla="*/ 126 h 162"/>
                <a:gd name="T26" fmla="*/ 12 w 293"/>
                <a:gd name="T27" fmla="*/ 160 h 162"/>
                <a:gd name="T28" fmla="*/ 27 w 293"/>
                <a:gd name="T29" fmla="*/ 162 h 162"/>
                <a:gd name="T30" fmla="*/ 248 w 293"/>
                <a:gd name="T31" fmla="*/ 162 h 162"/>
                <a:gd name="T32" fmla="*/ 273 w 293"/>
                <a:gd name="T33" fmla="*/ 155 h 162"/>
                <a:gd name="T34" fmla="*/ 293 w 293"/>
                <a:gd name="T35" fmla="*/ 117 h 162"/>
                <a:gd name="T36" fmla="*/ 286 w 293"/>
                <a:gd name="T37" fmla="*/ 9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2">
                  <a:moveTo>
                    <a:pt x="286" y="93"/>
                  </a:moveTo>
                  <a:cubicBezTo>
                    <a:pt x="284" y="90"/>
                    <a:pt x="282" y="87"/>
                    <a:pt x="280" y="85"/>
                  </a:cubicBezTo>
                  <a:cubicBezTo>
                    <a:pt x="280" y="84"/>
                    <a:pt x="280" y="82"/>
                    <a:pt x="280" y="81"/>
                  </a:cubicBezTo>
                  <a:cubicBezTo>
                    <a:pt x="280" y="55"/>
                    <a:pt x="262" y="33"/>
                    <a:pt x="239" y="26"/>
                  </a:cubicBezTo>
                  <a:cubicBezTo>
                    <a:pt x="234" y="25"/>
                    <a:pt x="229" y="24"/>
                    <a:pt x="223" y="24"/>
                  </a:cubicBezTo>
                  <a:cubicBezTo>
                    <a:pt x="211" y="24"/>
                    <a:pt x="199" y="28"/>
                    <a:pt x="190" y="35"/>
                  </a:cubicBezTo>
                  <a:cubicBezTo>
                    <a:pt x="184" y="25"/>
                    <a:pt x="176" y="17"/>
                    <a:pt x="166" y="11"/>
                  </a:cubicBezTo>
                  <a:cubicBezTo>
                    <a:pt x="162" y="8"/>
                    <a:pt x="157" y="6"/>
                    <a:pt x="152" y="4"/>
                  </a:cubicBezTo>
                  <a:cubicBezTo>
                    <a:pt x="144" y="1"/>
                    <a:pt x="137" y="0"/>
                    <a:pt x="128" y="0"/>
                  </a:cubicBezTo>
                  <a:cubicBezTo>
                    <a:pt x="90" y="0"/>
                    <a:pt x="59" y="30"/>
                    <a:pt x="57" y="68"/>
                  </a:cubicBezTo>
                  <a:cubicBezTo>
                    <a:pt x="57" y="68"/>
                    <a:pt x="57" y="69"/>
                    <a:pt x="57" y="69"/>
                  </a:cubicBezTo>
                  <a:cubicBezTo>
                    <a:pt x="57" y="69"/>
                    <a:pt x="57" y="69"/>
                    <a:pt x="57" y="69"/>
                  </a:cubicBezTo>
                  <a:cubicBezTo>
                    <a:pt x="25" y="69"/>
                    <a:pt x="0" y="95"/>
                    <a:pt x="0" y="126"/>
                  </a:cubicBezTo>
                  <a:cubicBezTo>
                    <a:pt x="0" y="139"/>
                    <a:pt x="4" y="151"/>
                    <a:pt x="12" y="160"/>
                  </a:cubicBezTo>
                  <a:cubicBezTo>
                    <a:pt x="16" y="161"/>
                    <a:pt x="22" y="162"/>
                    <a:pt x="27" y="162"/>
                  </a:cubicBezTo>
                  <a:cubicBezTo>
                    <a:pt x="248" y="162"/>
                    <a:pt x="248" y="162"/>
                    <a:pt x="248" y="162"/>
                  </a:cubicBezTo>
                  <a:cubicBezTo>
                    <a:pt x="257" y="162"/>
                    <a:pt x="265" y="159"/>
                    <a:pt x="273" y="155"/>
                  </a:cubicBezTo>
                  <a:cubicBezTo>
                    <a:pt x="285" y="147"/>
                    <a:pt x="293" y="133"/>
                    <a:pt x="293" y="117"/>
                  </a:cubicBezTo>
                  <a:cubicBezTo>
                    <a:pt x="293" y="108"/>
                    <a:pt x="291" y="100"/>
                    <a:pt x="286"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0" name="Freeform 241"/>
            <p:cNvSpPr>
              <a:spLocks/>
            </p:cNvSpPr>
            <p:nvPr userDrawn="1"/>
          </p:nvSpPr>
          <p:spPr bwMode="gray">
            <a:xfrm>
              <a:off x="7478897" y="4744642"/>
              <a:ext cx="585696" cy="168609"/>
            </a:xfrm>
            <a:custGeom>
              <a:avLst/>
              <a:gdLst>
                <a:gd name="T0" fmla="*/ 201 w 228"/>
                <a:gd name="T1" fmla="*/ 0 h 66"/>
                <a:gd name="T2" fmla="*/ 206 w 228"/>
                <a:gd name="T3" fmla="*/ 18 h 66"/>
                <a:gd name="T4" fmla="*/ 191 w 228"/>
                <a:gd name="T5" fmla="*/ 46 h 66"/>
                <a:gd name="T6" fmla="*/ 173 w 228"/>
                <a:gd name="T7" fmla="*/ 51 h 66"/>
                <a:gd name="T8" fmla="*/ 11 w 228"/>
                <a:gd name="T9" fmla="*/ 51 h 66"/>
                <a:gd name="T10" fmla="*/ 0 w 228"/>
                <a:gd name="T11" fmla="*/ 49 h 66"/>
                <a:gd name="T12" fmla="*/ 33 w 228"/>
                <a:gd name="T13" fmla="*/ 66 h 66"/>
                <a:gd name="T14" fmla="*/ 195 w 228"/>
                <a:gd name="T15" fmla="*/ 66 h 66"/>
                <a:gd name="T16" fmla="*/ 213 w 228"/>
                <a:gd name="T17" fmla="*/ 60 h 66"/>
                <a:gd name="T18" fmla="*/ 228 w 228"/>
                <a:gd name="T19" fmla="*/ 33 h 66"/>
                <a:gd name="T20" fmla="*/ 201 w 22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66">
                  <a:moveTo>
                    <a:pt x="201" y="0"/>
                  </a:moveTo>
                  <a:cubicBezTo>
                    <a:pt x="204" y="5"/>
                    <a:pt x="206" y="11"/>
                    <a:pt x="206" y="18"/>
                  </a:cubicBezTo>
                  <a:cubicBezTo>
                    <a:pt x="206" y="29"/>
                    <a:pt x="200" y="40"/>
                    <a:pt x="191" y="46"/>
                  </a:cubicBezTo>
                  <a:cubicBezTo>
                    <a:pt x="186" y="49"/>
                    <a:pt x="180" y="51"/>
                    <a:pt x="173" y="51"/>
                  </a:cubicBezTo>
                  <a:cubicBezTo>
                    <a:pt x="11" y="51"/>
                    <a:pt x="11" y="51"/>
                    <a:pt x="11" y="51"/>
                  </a:cubicBezTo>
                  <a:cubicBezTo>
                    <a:pt x="7" y="51"/>
                    <a:pt x="3" y="50"/>
                    <a:pt x="0" y="49"/>
                  </a:cubicBezTo>
                  <a:cubicBezTo>
                    <a:pt x="7" y="59"/>
                    <a:pt x="19" y="66"/>
                    <a:pt x="33" y="66"/>
                  </a:cubicBezTo>
                  <a:cubicBezTo>
                    <a:pt x="195" y="66"/>
                    <a:pt x="195" y="66"/>
                    <a:pt x="195" y="66"/>
                  </a:cubicBezTo>
                  <a:cubicBezTo>
                    <a:pt x="202" y="66"/>
                    <a:pt x="208" y="64"/>
                    <a:pt x="213" y="60"/>
                  </a:cubicBezTo>
                  <a:cubicBezTo>
                    <a:pt x="222" y="55"/>
                    <a:pt x="228" y="44"/>
                    <a:pt x="228" y="33"/>
                  </a:cubicBezTo>
                  <a:cubicBezTo>
                    <a:pt x="228" y="16"/>
                    <a:pt x="216" y="3"/>
                    <a:pt x="20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1" name="Freeform 242"/>
            <p:cNvSpPr>
              <a:spLocks/>
            </p:cNvSpPr>
            <p:nvPr userDrawn="1"/>
          </p:nvSpPr>
          <p:spPr bwMode="gray">
            <a:xfrm>
              <a:off x="7454492" y="4569376"/>
              <a:ext cx="554636" cy="306159"/>
            </a:xfrm>
            <a:custGeom>
              <a:avLst/>
              <a:gdLst>
                <a:gd name="T0" fmla="*/ 210 w 215"/>
                <a:gd name="T1" fmla="*/ 68 h 119"/>
                <a:gd name="T2" fmla="*/ 205 w 215"/>
                <a:gd name="T3" fmla="*/ 62 h 119"/>
                <a:gd name="T4" fmla="*/ 205 w 215"/>
                <a:gd name="T5" fmla="*/ 59 h 119"/>
                <a:gd name="T6" fmla="*/ 175 w 215"/>
                <a:gd name="T7" fmla="*/ 19 h 119"/>
                <a:gd name="T8" fmla="*/ 164 w 215"/>
                <a:gd name="T9" fmla="*/ 18 h 119"/>
                <a:gd name="T10" fmla="*/ 139 w 215"/>
                <a:gd name="T11" fmla="*/ 26 h 119"/>
                <a:gd name="T12" fmla="*/ 122 w 215"/>
                <a:gd name="T13" fmla="*/ 8 h 119"/>
                <a:gd name="T14" fmla="*/ 111 w 215"/>
                <a:gd name="T15" fmla="*/ 3 h 119"/>
                <a:gd name="T16" fmla="*/ 94 w 215"/>
                <a:gd name="T17" fmla="*/ 0 h 119"/>
                <a:gd name="T18" fmla="*/ 42 w 215"/>
                <a:gd name="T19" fmla="*/ 50 h 119"/>
                <a:gd name="T20" fmla="*/ 42 w 215"/>
                <a:gd name="T21" fmla="*/ 51 h 119"/>
                <a:gd name="T22" fmla="*/ 42 w 215"/>
                <a:gd name="T23" fmla="*/ 51 h 119"/>
                <a:gd name="T24" fmla="*/ 0 w 215"/>
                <a:gd name="T25" fmla="*/ 92 h 119"/>
                <a:gd name="T26" fmla="*/ 9 w 215"/>
                <a:gd name="T27" fmla="*/ 117 h 119"/>
                <a:gd name="T28" fmla="*/ 20 w 215"/>
                <a:gd name="T29" fmla="*/ 119 h 119"/>
                <a:gd name="T30" fmla="*/ 182 w 215"/>
                <a:gd name="T31" fmla="*/ 119 h 119"/>
                <a:gd name="T32" fmla="*/ 200 w 215"/>
                <a:gd name="T33" fmla="*/ 114 h 119"/>
                <a:gd name="T34" fmla="*/ 215 w 215"/>
                <a:gd name="T35" fmla="*/ 86 h 119"/>
                <a:gd name="T36" fmla="*/ 210 w 215"/>
                <a:gd name="T37" fmla="*/ 6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19">
                  <a:moveTo>
                    <a:pt x="210" y="68"/>
                  </a:moveTo>
                  <a:cubicBezTo>
                    <a:pt x="209" y="66"/>
                    <a:pt x="207" y="64"/>
                    <a:pt x="205" y="62"/>
                  </a:cubicBezTo>
                  <a:cubicBezTo>
                    <a:pt x="205" y="61"/>
                    <a:pt x="205" y="60"/>
                    <a:pt x="205" y="59"/>
                  </a:cubicBezTo>
                  <a:cubicBezTo>
                    <a:pt x="205" y="40"/>
                    <a:pt x="193" y="24"/>
                    <a:pt x="175" y="19"/>
                  </a:cubicBezTo>
                  <a:cubicBezTo>
                    <a:pt x="172" y="18"/>
                    <a:pt x="168" y="18"/>
                    <a:pt x="164" y="18"/>
                  </a:cubicBezTo>
                  <a:cubicBezTo>
                    <a:pt x="155" y="18"/>
                    <a:pt x="146" y="21"/>
                    <a:pt x="139" y="26"/>
                  </a:cubicBezTo>
                  <a:cubicBezTo>
                    <a:pt x="135" y="19"/>
                    <a:pt x="129" y="12"/>
                    <a:pt x="122" y="8"/>
                  </a:cubicBezTo>
                  <a:cubicBezTo>
                    <a:pt x="119" y="6"/>
                    <a:pt x="115" y="4"/>
                    <a:pt x="111" y="3"/>
                  </a:cubicBezTo>
                  <a:cubicBezTo>
                    <a:pt x="106" y="1"/>
                    <a:pt x="100" y="0"/>
                    <a:pt x="94" y="0"/>
                  </a:cubicBezTo>
                  <a:cubicBezTo>
                    <a:pt x="66" y="0"/>
                    <a:pt x="43" y="22"/>
                    <a:pt x="42" y="50"/>
                  </a:cubicBezTo>
                  <a:cubicBezTo>
                    <a:pt x="42" y="50"/>
                    <a:pt x="42" y="51"/>
                    <a:pt x="42" y="51"/>
                  </a:cubicBezTo>
                  <a:cubicBezTo>
                    <a:pt x="42" y="51"/>
                    <a:pt x="42" y="51"/>
                    <a:pt x="42" y="51"/>
                  </a:cubicBezTo>
                  <a:cubicBezTo>
                    <a:pt x="19" y="51"/>
                    <a:pt x="0" y="69"/>
                    <a:pt x="0" y="92"/>
                  </a:cubicBezTo>
                  <a:cubicBezTo>
                    <a:pt x="0" y="102"/>
                    <a:pt x="3" y="110"/>
                    <a:pt x="9" y="117"/>
                  </a:cubicBezTo>
                  <a:cubicBezTo>
                    <a:pt x="12" y="118"/>
                    <a:pt x="16" y="119"/>
                    <a:pt x="20" y="119"/>
                  </a:cubicBezTo>
                  <a:cubicBezTo>
                    <a:pt x="182" y="119"/>
                    <a:pt x="182" y="119"/>
                    <a:pt x="182" y="119"/>
                  </a:cubicBezTo>
                  <a:cubicBezTo>
                    <a:pt x="189" y="119"/>
                    <a:pt x="195" y="117"/>
                    <a:pt x="200" y="114"/>
                  </a:cubicBezTo>
                  <a:cubicBezTo>
                    <a:pt x="209" y="108"/>
                    <a:pt x="215" y="97"/>
                    <a:pt x="215" y="86"/>
                  </a:cubicBezTo>
                  <a:cubicBezTo>
                    <a:pt x="215" y="79"/>
                    <a:pt x="213" y="73"/>
                    <a:pt x="210"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2" name="Freeform 243"/>
            <p:cNvSpPr>
              <a:spLocks/>
            </p:cNvSpPr>
            <p:nvPr userDrawn="1"/>
          </p:nvSpPr>
          <p:spPr bwMode="gray">
            <a:xfrm>
              <a:off x="8151115" y="2297587"/>
              <a:ext cx="470331" cy="133113"/>
            </a:xfrm>
            <a:custGeom>
              <a:avLst/>
              <a:gdLst>
                <a:gd name="T0" fmla="*/ 161 w 183"/>
                <a:gd name="T1" fmla="*/ 0 h 52"/>
                <a:gd name="T2" fmla="*/ 165 w 183"/>
                <a:gd name="T3" fmla="*/ 14 h 52"/>
                <a:gd name="T4" fmla="*/ 153 w 183"/>
                <a:gd name="T5" fmla="*/ 36 h 52"/>
                <a:gd name="T6" fmla="*/ 139 w 183"/>
                <a:gd name="T7" fmla="*/ 41 h 52"/>
                <a:gd name="T8" fmla="*/ 9 w 183"/>
                <a:gd name="T9" fmla="*/ 41 h 52"/>
                <a:gd name="T10" fmla="*/ 0 w 183"/>
                <a:gd name="T11" fmla="*/ 39 h 52"/>
                <a:gd name="T12" fmla="*/ 27 w 183"/>
                <a:gd name="T13" fmla="*/ 52 h 52"/>
                <a:gd name="T14" fmla="*/ 156 w 183"/>
                <a:gd name="T15" fmla="*/ 52 h 52"/>
                <a:gd name="T16" fmla="*/ 171 w 183"/>
                <a:gd name="T17" fmla="*/ 48 h 52"/>
                <a:gd name="T18" fmla="*/ 183 w 183"/>
                <a:gd name="T19" fmla="*/ 26 h 52"/>
                <a:gd name="T20" fmla="*/ 161 w 183"/>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52">
                  <a:moveTo>
                    <a:pt x="161" y="0"/>
                  </a:moveTo>
                  <a:cubicBezTo>
                    <a:pt x="164" y="4"/>
                    <a:pt x="165" y="9"/>
                    <a:pt x="165" y="14"/>
                  </a:cubicBezTo>
                  <a:cubicBezTo>
                    <a:pt x="165" y="23"/>
                    <a:pt x="161" y="31"/>
                    <a:pt x="153" y="36"/>
                  </a:cubicBezTo>
                  <a:cubicBezTo>
                    <a:pt x="149" y="39"/>
                    <a:pt x="144" y="41"/>
                    <a:pt x="139" y="41"/>
                  </a:cubicBezTo>
                  <a:cubicBezTo>
                    <a:pt x="9" y="41"/>
                    <a:pt x="9" y="41"/>
                    <a:pt x="9" y="41"/>
                  </a:cubicBezTo>
                  <a:cubicBezTo>
                    <a:pt x="6" y="41"/>
                    <a:pt x="3" y="40"/>
                    <a:pt x="0" y="39"/>
                  </a:cubicBezTo>
                  <a:cubicBezTo>
                    <a:pt x="6" y="47"/>
                    <a:pt x="16" y="52"/>
                    <a:pt x="27" y="52"/>
                  </a:cubicBezTo>
                  <a:cubicBezTo>
                    <a:pt x="156" y="52"/>
                    <a:pt x="156" y="52"/>
                    <a:pt x="156" y="52"/>
                  </a:cubicBezTo>
                  <a:cubicBezTo>
                    <a:pt x="162" y="52"/>
                    <a:pt x="167" y="51"/>
                    <a:pt x="171" y="48"/>
                  </a:cubicBezTo>
                  <a:cubicBezTo>
                    <a:pt x="178" y="43"/>
                    <a:pt x="183" y="35"/>
                    <a:pt x="183" y="26"/>
                  </a:cubicBezTo>
                  <a:cubicBezTo>
                    <a:pt x="183" y="13"/>
                    <a:pt x="174" y="2"/>
                    <a:pt x="16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953" name="Freeform 244"/>
            <p:cNvSpPr>
              <a:spLocks/>
            </p:cNvSpPr>
            <p:nvPr userDrawn="1"/>
          </p:nvSpPr>
          <p:spPr bwMode="gray">
            <a:xfrm>
              <a:off x="8135586" y="2157820"/>
              <a:ext cx="439272" cy="246258"/>
            </a:xfrm>
            <a:custGeom>
              <a:avLst/>
              <a:gdLst>
                <a:gd name="T0" fmla="*/ 167 w 171"/>
                <a:gd name="T1" fmla="*/ 55 h 96"/>
                <a:gd name="T2" fmla="*/ 163 w 171"/>
                <a:gd name="T3" fmla="*/ 50 h 96"/>
                <a:gd name="T4" fmla="*/ 164 w 171"/>
                <a:gd name="T5" fmla="*/ 48 h 96"/>
                <a:gd name="T6" fmla="*/ 139 w 171"/>
                <a:gd name="T7" fmla="*/ 16 h 96"/>
                <a:gd name="T8" fmla="*/ 130 w 171"/>
                <a:gd name="T9" fmla="*/ 15 h 96"/>
                <a:gd name="T10" fmla="*/ 111 w 171"/>
                <a:gd name="T11" fmla="*/ 21 h 96"/>
                <a:gd name="T12" fmla="*/ 97 w 171"/>
                <a:gd name="T13" fmla="*/ 7 h 96"/>
                <a:gd name="T14" fmla="*/ 89 w 171"/>
                <a:gd name="T15" fmla="*/ 3 h 96"/>
                <a:gd name="T16" fmla="*/ 75 w 171"/>
                <a:gd name="T17" fmla="*/ 0 h 96"/>
                <a:gd name="T18" fmla="*/ 33 w 171"/>
                <a:gd name="T19" fmla="*/ 40 h 96"/>
                <a:gd name="T20" fmla="*/ 33 w 171"/>
                <a:gd name="T21" fmla="*/ 41 h 96"/>
                <a:gd name="T22" fmla="*/ 33 w 171"/>
                <a:gd name="T23" fmla="*/ 41 h 96"/>
                <a:gd name="T24" fmla="*/ 0 w 171"/>
                <a:gd name="T25" fmla="*/ 74 h 96"/>
                <a:gd name="T26" fmla="*/ 6 w 171"/>
                <a:gd name="T27" fmla="*/ 94 h 96"/>
                <a:gd name="T28" fmla="*/ 15 w 171"/>
                <a:gd name="T29" fmla="*/ 96 h 96"/>
                <a:gd name="T30" fmla="*/ 145 w 171"/>
                <a:gd name="T31" fmla="*/ 96 h 96"/>
                <a:gd name="T32" fmla="*/ 159 w 171"/>
                <a:gd name="T33" fmla="*/ 91 h 96"/>
                <a:gd name="T34" fmla="*/ 171 w 171"/>
                <a:gd name="T35" fmla="*/ 69 h 96"/>
                <a:gd name="T36" fmla="*/ 167 w 171"/>
                <a:gd name="T37"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96">
                  <a:moveTo>
                    <a:pt x="167" y="55"/>
                  </a:moveTo>
                  <a:cubicBezTo>
                    <a:pt x="166" y="53"/>
                    <a:pt x="165" y="52"/>
                    <a:pt x="163" y="50"/>
                  </a:cubicBezTo>
                  <a:cubicBezTo>
                    <a:pt x="164" y="49"/>
                    <a:pt x="164" y="49"/>
                    <a:pt x="164" y="48"/>
                  </a:cubicBezTo>
                  <a:cubicBezTo>
                    <a:pt x="164" y="33"/>
                    <a:pt x="153" y="20"/>
                    <a:pt x="139" y="16"/>
                  </a:cubicBezTo>
                  <a:cubicBezTo>
                    <a:pt x="136" y="15"/>
                    <a:pt x="134" y="15"/>
                    <a:pt x="130" y="15"/>
                  </a:cubicBezTo>
                  <a:cubicBezTo>
                    <a:pt x="123" y="15"/>
                    <a:pt x="116" y="17"/>
                    <a:pt x="111" y="21"/>
                  </a:cubicBezTo>
                  <a:cubicBezTo>
                    <a:pt x="107" y="15"/>
                    <a:pt x="103" y="10"/>
                    <a:pt x="97" y="7"/>
                  </a:cubicBezTo>
                  <a:cubicBezTo>
                    <a:pt x="94" y="5"/>
                    <a:pt x="92" y="4"/>
                    <a:pt x="89" y="3"/>
                  </a:cubicBezTo>
                  <a:cubicBezTo>
                    <a:pt x="84" y="1"/>
                    <a:pt x="80" y="0"/>
                    <a:pt x="75" y="0"/>
                  </a:cubicBezTo>
                  <a:cubicBezTo>
                    <a:pt x="52" y="0"/>
                    <a:pt x="34" y="18"/>
                    <a:pt x="33" y="40"/>
                  </a:cubicBezTo>
                  <a:cubicBezTo>
                    <a:pt x="33" y="41"/>
                    <a:pt x="33" y="41"/>
                    <a:pt x="33" y="41"/>
                  </a:cubicBezTo>
                  <a:cubicBezTo>
                    <a:pt x="33" y="41"/>
                    <a:pt x="33" y="41"/>
                    <a:pt x="33" y="41"/>
                  </a:cubicBezTo>
                  <a:cubicBezTo>
                    <a:pt x="14" y="41"/>
                    <a:pt x="0" y="56"/>
                    <a:pt x="0" y="74"/>
                  </a:cubicBezTo>
                  <a:cubicBezTo>
                    <a:pt x="0" y="82"/>
                    <a:pt x="2" y="89"/>
                    <a:pt x="6" y="94"/>
                  </a:cubicBezTo>
                  <a:cubicBezTo>
                    <a:pt x="9" y="95"/>
                    <a:pt x="12" y="96"/>
                    <a:pt x="15" y="96"/>
                  </a:cubicBezTo>
                  <a:cubicBezTo>
                    <a:pt x="145" y="96"/>
                    <a:pt x="145" y="96"/>
                    <a:pt x="145" y="96"/>
                  </a:cubicBezTo>
                  <a:cubicBezTo>
                    <a:pt x="150" y="96"/>
                    <a:pt x="155" y="94"/>
                    <a:pt x="159" y="91"/>
                  </a:cubicBezTo>
                  <a:cubicBezTo>
                    <a:pt x="167" y="86"/>
                    <a:pt x="171" y="78"/>
                    <a:pt x="171" y="69"/>
                  </a:cubicBezTo>
                  <a:cubicBezTo>
                    <a:pt x="171" y="64"/>
                    <a:pt x="170" y="59"/>
                    <a:pt x="167"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267902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1189177"/>
            <a:ext cx="8741309" cy="1746440"/>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63240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1187645"/>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9980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15" indent="0">
              <a:buFont typeface="Wingdings" panose="05000000000000000000" pitchFamily="2" charset="2"/>
              <a:buNone/>
              <a:defRPr sz="1765" b="0"/>
            </a:lvl2pPr>
            <a:lvl3pPr marL="331476" indent="0">
              <a:buFont typeface="Wingdings" panose="05000000000000000000" pitchFamily="2" charset="2"/>
              <a:buNone/>
              <a:tabLst/>
              <a:defRPr sz="1618" b="0"/>
            </a:lvl3pPr>
            <a:lvl4pPr marL="479706" indent="0">
              <a:buFont typeface="Wingdings" panose="05000000000000000000" pitchFamily="2" charset="2"/>
              <a:buNone/>
              <a:defRPr sz="1618" b="0"/>
            </a:lvl4pPr>
            <a:lvl5pPr marL="627938" indent="0">
              <a:buFont typeface="Wingdings" panose="05000000000000000000" pitchFamily="2" charset="2"/>
              <a:buNone/>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15"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476"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06"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7938"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163" marR="0" lvl="0" indent="-378163" algn="l" defTabSz="685775" rtl="0" eaLnBrk="1" fontAlgn="auto" latinLnBrk="0" hangingPunct="1">
              <a:lnSpc>
                <a:spcPct val="90000"/>
              </a:lnSpc>
              <a:spcBef>
                <a:spcPts val="900"/>
              </a:spcBef>
              <a:spcAft>
                <a:spcPts val="0"/>
              </a:spcAft>
              <a:buClr>
                <a:schemeClr val="tx1"/>
              </a:buClr>
              <a:buSzPct val="90000"/>
              <a:tabLst/>
            </a:pPr>
            <a:r>
              <a:rPr lang="en-US"/>
              <a:t>Edit Master text styles</a:t>
            </a:r>
          </a:p>
          <a:p>
            <a:pPr marL="378163" marR="0" lvl="1" indent="-378163" algn="l" defTabSz="685775" rtl="0" eaLnBrk="1" fontAlgn="auto" latinLnBrk="0" hangingPunct="1">
              <a:lnSpc>
                <a:spcPct val="90000"/>
              </a:lnSpc>
              <a:spcBef>
                <a:spcPts val="900"/>
              </a:spcBef>
              <a:spcAft>
                <a:spcPts val="0"/>
              </a:spcAft>
              <a:buClr>
                <a:schemeClr val="tx1"/>
              </a:buClr>
              <a:buSzPct val="90000"/>
              <a:tabLst/>
            </a:pPr>
            <a:r>
              <a:rPr lang="en-US"/>
              <a:t>Second level</a:t>
            </a:r>
          </a:p>
          <a:p>
            <a:pPr marL="378163" marR="0" lvl="2" indent="-378163" algn="l" defTabSz="685775" rtl="0" eaLnBrk="1" fontAlgn="auto" latinLnBrk="0" hangingPunct="1">
              <a:lnSpc>
                <a:spcPct val="90000"/>
              </a:lnSpc>
              <a:spcBef>
                <a:spcPts val="900"/>
              </a:spcBef>
              <a:spcAft>
                <a:spcPts val="0"/>
              </a:spcAft>
              <a:buClr>
                <a:schemeClr val="tx1"/>
              </a:buClr>
              <a:buSzPct val="90000"/>
              <a:tabLst/>
            </a:pPr>
            <a:r>
              <a:rPr lang="en-US"/>
              <a:t>Third level</a:t>
            </a:r>
          </a:p>
          <a:p>
            <a:pPr marL="378163" marR="0" lvl="3" indent="-378163" algn="l" defTabSz="685775" rtl="0" eaLnBrk="1" fontAlgn="auto" latinLnBrk="0" hangingPunct="1">
              <a:lnSpc>
                <a:spcPct val="90000"/>
              </a:lnSpc>
              <a:spcBef>
                <a:spcPts val="900"/>
              </a:spcBef>
              <a:spcAft>
                <a:spcPts val="0"/>
              </a:spcAft>
              <a:buClr>
                <a:schemeClr val="tx1"/>
              </a:buClr>
              <a:buSzPct val="90000"/>
              <a:tabLst/>
            </a:pPr>
            <a:r>
              <a:rPr lang="en-US"/>
              <a:t>Fourth level</a:t>
            </a:r>
          </a:p>
          <a:p>
            <a:pPr marL="378163" marR="0" lvl="4" indent="-378163" algn="l" defTabSz="685775" rtl="0" eaLnBrk="1" fontAlgn="auto" latinLnBrk="0" hangingPunct="1">
              <a:lnSpc>
                <a:spcPct val="90000"/>
              </a:lnSpc>
              <a:spcBef>
                <a:spcPts val="9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319611285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170407" indent="-170407">
              <a:spcBef>
                <a:spcPts val="900"/>
              </a:spcBef>
              <a:buClr>
                <a:schemeClr val="tx1"/>
              </a:buClr>
              <a:buFont typeface="Wingdings" panose="05000000000000000000" pitchFamily="2" charset="2"/>
              <a:buChar char=""/>
              <a:defRPr sz="2206" b="0">
                <a:latin typeface="+mn-lt"/>
              </a:defRPr>
            </a:lvl1pPr>
            <a:lvl2pPr marL="313969" indent="-126054">
              <a:buFont typeface="Wingdings" panose="05000000000000000000" pitchFamily="2" charset="2"/>
              <a:buChar char=""/>
              <a:defRPr sz="1765" b="0"/>
            </a:lvl2pPr>
            <a:lvl3pPr marL="470370" indent="-138893">
              <a:buFont typeface="Wingdings" panose="05000000000000000000" pitchFamily="2" charset="2"/>
              <a:buChar char=""/>
              <a:tabLst/>
              <a:defRPr sz="1618" b="0"/>
            </a:lvl3pPr>
            <a:lvl4pPr marL="609263" indent="-129557">
              <a:buFont typeface="Wingdings" panose="05000000000000000000" pitchFamily="2" charset="2"/>
              <a:buChar char=""/>
              <a:defRPr sz="1618" b="0"/>
            </a:lvl4pPr>
            <a:lvl5pPr marL="752825" indent="-124888">
              <a:buFont typeface="Wingdings" panose="05000000000000000000" pitchFamily="2" charset="2"/>
              <a:buChar char=""/>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211258" indent="-211258">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24" indent="-252109">
              <a:defRPr lang="en-US" sz="1765" b="0" kern="1200" spc="0" baseline="0" dirty="0">
                <a:gradFill>
                  <a:gsLst>
                    <a:gs pos="1250">
                      <a:schemeClr val="tx1"/>
                    </a:gs>
                    <a:gs pos="100000">
                      <a:schemeClr val="tx1"/>
                    </a:gs>
                  </a:gsLst>
                  <a:lin ang="5400000" scaled="0"/>
                </a:gradFill>
                <a:latin typeface="+mn-lt"/>
                <a:ea typeface="+mn-ea"/>
                <a:cs typeface="+mn-cs"/>
              </a:defRPr>
            </a:lvl2pPr>
            <a:lvl3pPr marL="583585" indent="-252109">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15" indent="-252109">
              <a:defRPr lang="en-US" sz="1618" b="0" kern="1200" spc="0" baseline="0" dirty="0">
                <a:gradFill>
                  <a:gsLst>
                    <a:gs pos="1250">
                      <a:schemeClr val="tx1"/>
                    </a:gs>
                    <a:gs pos="100000">
                      <a:schemeClr val="tx1"/>
                    </a:gs>
                  </a:gsLst>
                  <a:lin ang="5400000" scaled="0"/>
                </a:gradFill>
                <a:latin typeface="+mn-lt"/>
                <a:ea typeface="+mn-ea"/>
                <a:cs typeface="+mn-cs"/>
              </a:defRPr>
            </a:lvl4pPr>
            <a:lvl5pPr marL="880046" indent="-252109">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07" marR="0" lvl="0"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Edit Master text styles</a:t>
            </a:r>
          </a:p>
          <a:p>
            <a:pPr marL="170407" marR="0" lvl="1"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Second level</a:t>
            </a:r>
          </a:p>
          <a:p>
            <a:pPr marL="170407" marR="0" lvl="2"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Third level</a:t>
            </a:r>
          </a:p>
          <a:p>
            <a:pPr marL="170407" marR="0" lvl="3"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Fourth level</a:t>
            </a:r>
          </a:p>
          <a:p>
            <a:pPr marL="170407" marR="0" lvl="4"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65370151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51281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87"/>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3877277"/>
            <a:ext cx="7395506"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846420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87"/>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4053568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4113245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703912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847879"/>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2" y="0"/>
            <a:ext cx="5143238" cy="6856100"/>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71214901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9580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9321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57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29" y="1197322"/>
            <a:ext cx="8740142"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7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1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88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1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46051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099190"/>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44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336159" y="470067"/>
            <a:ext cx="1090693" cy="304828"/>
          </a:xfrm>
          <a:prstGeom prst="rect">
            <a:avLst/>
          </a:prstGeom>
        </p:spPr>
      </p:pic>
    </p:spTree>
    <p:extLst>
      <p:ext uri="{BB962C8B-B14F-4D97-AF65-F5344CB8AC3E}">
        <p14:creationId xmlns:p14="http://schemas.microsoft.com/office/powerpoint/2010/main" val="32683533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1845826"/>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7444975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1187622"/>
            <a:ext cx="6723139" cy="1793104"/>
          </a:xfrm>
          <a:noFill/>
        </p:spPr>
        <p:txBody>
          <a:bodyPr lIns="146304" tIns="91440" rIns="146304" bIns="91440" anchor="b" anchorCtr="0"/>
          <a:lstStyle>
            <a:lvl1pPr>
              <a:defRPr sz="3971" spc="-74"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01976" y="2980726"/>
            <a:ext cx="6723140" cy="715931"/>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01930" y="3696656"/>
            <a:ext cx="6723186" cy="388376"/>
          </a:xfrm>
        </p:spPr>
        <p:txBody>
          <a:bodyPr/>
          <a:lstStyle>
            <a:lvl1pPr marL="0" indent="0">
              <a:buNone/>
              <a:defRPr lang="en-US" sz="147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2" name="Picture 1"/>
          <p:cNvPicPr>
            <a:picLocks noChangeAspect="1"/>
          </p:cNvPicPr>
          <p:nvPr userDrawn="1"/>
        </p:nvPicPr>
        <p:blipFill>
          <a:blip r:embed="rId2"/>
          <a:stretch>
            <a:fillRect/>
          </a:stretch>
        </p:blipFill>
        <p:spPr bwMode="black">
          <a:xfrm>
            <a:off x="336159" y="471692"/>
            <a:ext cx="1090693" cy="304828"/>
          </a:xfrm>
          <a:prstGeom prst="rect">
            <a:avLst/>
          </a:prstGeom>
        </p:spPr>
      </p:pic>
      <p:grpSp>
        <p:nvGrpSpPr>
          <p:cNvPr id="272" name="Group 271"/>
          <p:cNvGrpSpPr/>
          <p:nvPr userDrawn="1"/>
        </p:nvGrpSpPr>
        <p:grpSpPr>
          <a:xfrm>
            <a:off x="4741930" y="3618015"/>
            <a:ext cx="4065911"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3960217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01977" y="2084187"/>
            <a:ext cx="6723139" cy="1793090"/>
          </a:xfrm>
          <a:noFill/>
        </p:spPr>
        <p:txBody>
          <a:bodyPr lIns="146304" tIns="91440" rIns="146304" bIns="91440" anchor="t" anchorCtr="0"/>
          <a:lstStyle>
            <a:lvl1pPr>
              <a:defRPr sz="3971" spc="-74"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01976" y="3878574"/>
            <a:ext cx="5378503" cy="1792326"/>
          </a:xfrm>
          <a:noFill/>
        </p:spPr>
        <p:txBody>
          <a:bodyPr lIns="164592" tIns="109728" rIns="164592" bIns="109728">
            <a:noAutofit/>
          </a:bodyPr>
          <a:lstStyle>
            <a:lvl1pPr marL="0" indent="0">
              <a:spcBef>
                <a:spcPts val="0"/>
              </a:spcBef>
              <a:buNone/>
              <a:defRPr sz="2353" spc="0" baseline="0">
                <a:gradFill>
                  <a:gsLst>
                    <a:gs pos="91000">
                      <a:schemeClr val="tx1"/>
                    </a:gs>
                    <a:gs pos="0">
                      <a:schemeClr val="tx1"/>
                    </a:gs>
                  </a:gsLst>
                  <a:lin ang="5400000" scaled="0"/>
                </a:gradFill>
                <a:latin typeface="+mn-lt"/>
              </a:defRPr>
            </a:lvl1pPr>
          </a:lstStyle>
          <a:p>
            <a:pPr lvl="0"/>
            <a:r>
              <a:rPr lang="en-US"/>
              <a:t>Speaker name</a:t>
            </a:r>
          </a:p>
        </p:txBody>
      </p:sp>
      <p:pic>
        <p:nvPicPr>
          <p:cNvPr id="140" name="Picture 139"/>
          <p:cNvPicPr>
            <a:picLocks noChangeAspect="1"/>
          </p:cNvPicPr>
          <p:nvPr userDrawn="1"/>
        </p:nvPicPr>
        <p:blipFill>
          <a:blip r:embed="rId2"/>
          <a:stretch>
            <a:fillRect/>
          </a:stretch>
        </p:blipFill>
        <p:spPr bwMode="black">
          <a:xfrm>
            <a:off x="336159" y="471692"/>
            <a:ext cx="1090693" cy="304828"/>
          </a:xfrm>
          <a:prstGeom prst="rect">
            <a:avLst/>
          </a:prstGeom>
        </p:spPr>
      </p:pic>
      <p:grpSp>
        <p:nvGrpSpPr>
          <p:cNvPr id="272" name="Group 271"/>
          <p:cNvGrpSpPr/>
          <p:nvPr userDrawn="1"/>
        </p:nvGrpSpPr>
        <p:grpSpPr>
          <a:xfrm>
            <a:off x="4741930" y="3618015"/>
            <a:ext cx="4065911"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324"/>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3513024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01976" y="2077815"/>
            <a:ext cx="3630521" cy="1799462"/>
          </a:xfrm>
          <a:noFill/>
        </p:spPr>
        <p:txBody>
          <a:bodyPr lIns="146304" tIns="91440" rIns="146304" bIns="91440" anchor="t" anchorCtr="0"/>
          <a:lstStyle>
            <a:lvl1pPr>
              <a:defRPr sz="3529" spc="-74"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00761" y="3877278"/>
            <a:ext cx="3630521"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685775"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sp>
        <p:nvSpPr>
          <p:cNvPr id="8" name="Rectangle 7"/>
          <p:cNvSpPr/>
          <p:nvPr userDrawn="1"/>
        </p:nvSpPr>
        <p:spPr bwMode="gray">
          <a:xfrm>
            <a:off x="4001230" y="0"/>
            <a:ext cx="514277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340510" y="470067"/>
            <a:ext cx="1067477" cy="304828"/>
          </a:xfrm>
          <a:prstGeom prst="rect">
            <a:avLst/>
          </a:prstGeom>
        </p:spPr>
      </p:pic>
      <p:grpSp>
        <p:nvGrpSpPr>
          <p:cNvPr id="274" name="Group 273"/>
          <p:cNvGrpSpPr/>
          <p:nvPr userDrawn="1"/>
        </p:nvGrpSpPr>
        <p:grpSpPr>
          <a:xfrm>
            <a:off x="4741930" y="3618015"/>
            <a:ext cx="4065911" cy="2769919"/>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324"/>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24"/>
            </a:p>
          </p:txBody>
        </p:sp>
      </p:grpSp>
    </p:spTree>
    <p:extLst>
      <p:ext uri="{BB962C8B-B14F-4D97-AF65-F5344CB8AC3E}">
        <p14:creationId xmlns:p14="http://schemas.microsoft.com/office/powerpoint/2010/main" val="4042196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1189177"/>
            <a:ext cx="8741309" cy="1746440"/>
          </a:xfrm>
        </p:spPr>
        <p:txBody>
          <a:bodyPr>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75905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01977" y="1187645"/>
            <a:ext cx="8741309" cy="17464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803502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0" indent="0">
              <a:spcBef>
                <a:spcPts val="900"/>
              </a:spcBef>
              <a:buClr>
                <a:schemeClr val="tx1"/>
              </a:buClr>
              <a:buFont typeface="Wingdings" panose="05000000000000000000" pitchFamily="2" charset="2"/>
              <a:buNone/>
              <a:defRPr sz="2206" b="0">
                <a:latin typeface="+mn-lt"/>
              </a:defRPr>
            </a:lvl1pPr>
            <a:lvl2pPr marL="187915" indent="0">
              <a:buFont typeface="Wingdings" panose="05000000000000000000" pitchFamily="2" charset="2"/>
              <a:buNone/>
              <a:defRPr sz="1765" b="0"/>
            </a:lvl2pPr>
            <a:lvl3pPr marL="331476" indent="0">
              <a:buFont typeface="Wingdings" panose="05000000000000000000" pitchFamily="2" charset="2"/>
              <a:buNone/>
              <a:tabLst/>
              <a:defRPr sz="1618" b="0"/>
            </a:lvl3pPr>
            <a:lvl4pPr marL="479706" indent="0">
              <a:buFont typeface="Wingdings" panose="05000000000000000000" pitchFamily="2" charset="2"/>
              <a:buNone/>
              <a:defRPr sz="1618" b="0"/>
            </a:lvl4pPr>
            <a:lvl5pPr marL="627938" indent="0">
              <a:buFont typeface="Wingdings" panose="05000000000000000000" pitchFamily="2" charset="2"/>
              <a:buNone/>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0" indent="0">
              <a:spcBef>
                <a:spcPts val="900"/>
              </a:spcBef>
              <a:buClr>
                <a:schemeClr val="tx1"/>
              </a:buClr>
              <a:buFont typeface="Arial" panose="020B0604020202020204" pitchFamily="34" charset="0"/>
              <a:buNone/>
              <a:defRPr lang="en-US" sz="2206" b="0" kern="1200" spc="0" baseline="0" dirty="0">
                <a:gradFill>
                  <a:gsLst>
                    <a:gs pos="1250">
                      <a:schemeClr val="tx1"/>
                    </a:gs>
                    <a:gs pos="100000">
                      <a:schemeClr val="tx1"/>
                    </a:gs>
                  </a:gsLst>
                  <a:lin ang="5400000" scaled="0"/>
                </a:gradFill>
                <a:latin typeface="+mn-lt"/>
                <a:ea typeface="+mn-ea"/>
                <a:cs typeface="+mn-cs"/>
              </a:defRPr>
            </a:lvl1pPr>
            <a:lvl2pPr marL="187915" indent="0">
              <a:buFont typeface="Arial" panose="020B0604020202020204" pitchFamily="34" charset="0"/>
              <a:buNone/>
              <a:defRPr lang="en-US" sz="1765" b="0" kern="1200" spc="0" baseline="0" dirty="0">
                <a:gradFill>
                  <a:gsLst>
                    <a:gs pos="1250">
                      <a:schemeClr val="tx1"/>
                    </a:gs>
                    <a:gs pos="100000">
                      <a:schemeClr val="tx1"/>
                    </a:gs>
                  </a:gsLst>
                  <a:lin ang="5400000" scaled="0"/>
                </a:gradFill>
                <a:latin typeface="+mn-lt"/>
                <a:ea typeface="+mn-ea"/>
                <a:cs typeface="+mn-cs"/>
              </a:defRPr>
            </a:lvl2pPr>
            <a:lvl3pPr marL="331476"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3pPr>
            <a:lvl4pPr marL="479706" indent="0">
              <a:buFont typeface="Arial" panose="020B0604020202020204" pitchFamily="34" charset="0"/>
              <a:buNone/>
              <a:defRPr lang="en-US" sz="1618" b="0" kern="1200" spc="0" baseline="0" dirty="0">
                <a:gradFill>
                  <a:gsLst>
                    <a:gs pos="1250">
                      <a:schemeClr val="tx1"/>
                    </a:gs>
                    <a:gs pos="100000">
                      <a:schemeClr val="tx1"/>
                    </a:gs>
                  </a:gsLst>
                  <a:lin ang="5400000" scaled="0"/>
                </a:gradFill>
                <a:latin typeface="+mn-lt"/>
                <a:ea typeface="+mn-ea"/>
                <a:cs typeface="+mn-cs"/>
              </a:defRPr>
            </a:lvl4pPr>
            <a:lvl5pPr marL="627938" indent="0">
              <a:buFont typeface="Arial" panose="020B0604020202020204" pitchFamily="34" charset="0"/>
              <a:buNone/>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378163" marR="0" lvl="0" indent="-378163" algn="l" defTabSz="685775" rtl="0" eaLnBrk="1" fontAlgn="auto" latinLnBrk="0" hangingPunct="1">
              <a:lnSpc>
                <a:spcPct val="90000"/>
              </a:lnSpc>
              <a:spcBef>
                <a:spcPts val="900"/>
              </a:spcBef>
              <a:spcAft>
                <a:spcPts val="0"/>
              </a:spcAft>
              <a:buClr>
                <a:schemeClr val="tx1"/>
              </a:buClr>
              <a:buSzPct val="90000"/>
              <a:tabLst/>
            </a:pPr>
            <a:r>
              <a:rPr lang="en-US"/>
              <a:t>Edit Master text styles</a:t>
            </a:r>
          </a:p>
          <a:p>
            <a:pPr marL="378163" marR="0" lvl="1" indent="-378163" algn="l" defTabSz="685775" rtl="0" eaLnBrk="1" fontAlgn="auto" latinLnBrk="0" hangingPunct="1">
              <a:lnSpc>
                <a:spcPct val="90000"/>
              </a:lnSpc>
              <a:spcBef>
                <a:spcPts val="900"/>
              </a:spcBef>
              <a:spcAft>
                <a:spcPts val="0"/>
              </a:spcAft>
              <a:buClr>
                <a:schemeClr val="tx1"/>
              </a:buClr>
              <a:buSzPct val="90000"/>
              <a:tabLst/>
            </a:pPr>
            <a:r>
              <a:rPr lang="en-US"/>
              <a:t>Second level</a:t>
            </a:r>
          </a:p>
          <a:p>
            <a:pPr marL="378163" marR="0" lvl="2" indent="-378163" algn="l" defTabSz="685775" rtl="0" eaLnBrk="1" fontAlgn="auto" latinLnBrk="0" hangingPunct="1">
              <a:lnSpc>
                <a:spcPct val="90000"/>
              </a:lnSpc>
              <a:spcBef>
                <a:spcPts val="900"/>
              </a:spcBef>
              <a:spcAft>
                <a:spcPts val="0"/>
              </a:spcAft>
              <a:buClr>
                <a:schemeClr val="tx1"/>
              </a:buClr>
              <a:buSzPct val="90000"/>
              <a:tabLst/>
            </a:pPr>
            <a:r>
              <a:rPr lang="en-US"/>
              <a:t>Third level</a:t>
            </a:r>
          </a:p>
          <a:p>
            <a:pPr marL="378163" marR="0" lvl="3" indent="-378163" algn="l" defTabSz="685775" rtl="0" eaLnBrk="1" fontAlgn="auto" latinLnBrk="0" hangingPunct="1">
              <a:lnSpc>
                <a:spcPct val="90000"/>
              </a:lnSpc>
              <a:spcBef>
                <a:spcPts val="900"/>
              </a:spcBef>
              <a:spcAft>
                <a:spcPts val="0"/>
              </a:spcAft>
              <a:buClr>
                <a:schemeClr val="tx1"/>
              </a:buClr>
              <a:buSzPct val="90000"/>
              <a:tabLst/>
            </a:pPr>
            <a:r>
              <a:rPr lang="en-US"/>
              <a:t>Fourth level</a:t>
            </a:r>
          </a:p>
          <a:p>
            <a:pPr marL="378163" marR="0" lvl="4" indent="-378163" algn="l" defTabSz="685775" rtl="0" eaLnBrk="1" fontAlgn="auto" latinLnBrk="0" hangingPunct="1">
              <a:lnSpc>
                <a:spcPct val="90000"/>
              </a:lnSpc>
              <a:spcBef>
                <a:spcPts val="9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311720644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1" y="1187644"/>
            <a:ext cx="4033911" cy="1610697"/>
          </a:xfrm>
        </p:spPr>
        <p:txBody>
          <a:bodyPr wrap="square">
            <a:spAutoFit/>
          </a:bodyPr>
          <a:lstStyle>
            <a:lvl1pPr marL="170407" indent="-170407">
              <a:spcBef>
                <a:spcPts val="900"/>
              </a:spcBef>
              <a:buClr>
                <a:schemeClr val="tx1"/>
              </a:buClr>
              <a:buFont typeface="Wingdings" panose="05000000000000000000" pitchFamily="2" charset="2"/>
              <a:buChar char=""/>
              <a:defRPr sz="2206" b="0">
                <a:latin typeface="+mn-lt"/>
              </a:defRPr>
            </a:lvl1pPr>
            <a:lvl2pPr marL="313969" indent="-126054">
              <a:buFont typeface="Wingdings" panose="05000000000000000000" pitchFamily="2" charset="2"/>
              <a:buChar char=""/>
              <a:defRPr sz="1765" b="0"/>
            </a:lvl2pPr>
            <a:lvl3pPr marL="470370" indent="-138893">
              <a:buFont typeface="Wingdings" panose="05000000000000000000" pitchFamily="2" charset="2"/>
              <a:buChar char=""/>
              <a:tabLst/>
              <a:defRPr sz="1618" b="0"/>
            </a:lvl3pPr>
            <a:lvl4pPr marL="609263" indent="-129557">
              <a:buFont typeface="Wingdings" panose="05000000000000000000" pitchFamily="2" charset="2"/>
              <a:buChar char=""/>
              <a:defRPr sz="1618" b="0"/>
            </a:lvl4pPr>
            <a:lvl5pPr marL="752825" indent="-124888">
              <a:buFont typeface="Wingdings" panose="05000000000000000000" pitchFamily="2" charset="2"/>
              <a:buChar char=""/>
              <a:tabLst/>
              <a:defRPr sz="161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1187644"/>
            <a:ext cx="4033911" cy="1868588"/>
          </a:xfrm>
        </p:spPr>
        <p:txBody>
          <a:bodyPr wrap="square">
            <a:spAutoFit/>
          </a:bodyPr>
          <a:lstStyle>
            <a:lvl1pPr marL="211258" indent="-211258">
              <a:spcBef>
                <a:spcPts val="900"/>
              </a:spcBef>
              <a:buClr>
                <a:schemeClr val="tx1"/>
              </a:buClr>
              <a:buFont typeface="Arial" pitchFamily="34" charset="0"/>
              <a:buChar char="•"/>
              <a:defRPr lang="en-US" sz="2206" b="0" kern="1200" spc="0" baseline="0" dirty="0">
                <a:gradFill>
                  <a:gsLst>
                    <a:gs pos="1250">
                      <a:schemeClr val="tx1"/>
                    </a:gs>
                    <a:gs pos="100000">
                      <a:schemeClr val="tx1"/>
                    </a:gs>
                  </a:gsLst>
                  <a:lin ang="5400000" scaled="0"/>
                </a:gradFill>
                <a:latin typeface="+mn-lt"/>
                <a:ea typeface="+mn-ea"/>
                <a:cs typeface="+mn-cs"/>
              </a:defRPr>
            </a:lvl1pPr>
            <a:lvl2pPr marL="440024" indent="-252109">
              <a:defRPr lang="en-US" sz="1765" b="0" kern="1200" spc="0" baseline="0" dirty="0">
                <a:gradFill>
                  <a:gsLst>
                    <a:gs pos="1250">
                      <a:schemeClr val="tx1"/>
                    </a:gs>
                    <a:gs pos="100000">
                      <a:schemeClr val="tx1"/>
                    </a:gs>
                  </a:gsLst>
                  <a:lin ang="5400000" scaled="0"/>
                </a:gradFill>
                <a:latin typeface="+mn-lt"/>
                <a:ea typeface="+mn-ea"/>
                <a:cs typeface="+mn-cs"/>
              </a:defRPr>
            </a:lvl2pPr>
            <a:lvl3pPr marL="583585" indent="-252109">
              <a:tabLst/>
              <a:defRPr lang="en-US" sz="1618" b="0" kern="1200" spc="0" baseline="0" dirty="0">
                <a:gradFill>
                  <a:gsLst>
                    <a:gs pos="1250">
                      <a:schemeClr val="tx1"/>
                    </a:gs>
                    <a:gs pos="100000">
                      <a:schemeClr val="tx1"/>
                    </a:gs>
                  </a:gsLst>
                  <a:lin ang="5400000" scaled="0"/>
                </a:gradFill>
                <a:latin typeface="+mn-lt"/>
                <a:ea typeface="+mn-ea"/>
                <a:cs typeface="+mn-cs"/>
              </a:defRPr>
            </a:lvl3pPr>
            <a:lvl4pPr marL="731815" indent="-252109">
              <a:defRPr lang="en-US" sz="1618" b="0" kern="1200" spc="0" baseline="0" dirty="0">
                <a:gradFill>
                  <a:gsLst>
                    <a:gs pos="1250">
                      <a:schemeClr val="tx1"/>
                    </a:gs>
                    <a:gs pos="100000">
                      <a:schemeClr val="tx1"/>
                    </a:gs>
                  </a:gsLst>
                  <a:lin ang="5400000" scaled="0"/>
                </a:gradFill>
                <a:latin typeface="+mn-lt"/>
                <a:ea typeface="+mn-ea"/>
                <a:cs typeface="+mn-cs"/>
              </a:defRPr>
            </a:lvl4pPr>
            <a:lvl5pPr marL="880046" indent="-252109">
              <a:tabLst/>
              <a:defRPr lang="en-US" sz="1618" b="0" kern="1200" spc="0" baseline="0" dirty="0">
                <a:gradFill>
                  <a:gsLst>
                    <a:gs pos="1250">
                      <a:schemeClr val="tx1"/>
                    </a:gs>
                    <a:gs pos="100000">
                      <a:schemeClr val="tx1"/>
                    </a:gs>
                  </a:gsLst>
                  <a:lin ang="5400000" scaled="0"/>
                </a:gradFill>
                <a:latin typeface="+mn-lt"/>
                <a:ea typeface="+mn-ea"/>
                <a:cs typeface="+mn-cs"/>
              </a:defRPr>
            </a:lvl5pPr>
          </a:lstStyle>
          <a:p>
            <a:pPr marL="170407" marR="0" lvl="0"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Edit Master text styles</a:t>
            </a:r>
          </a:p>
          <a:p>
            <a:pPr marL="170407" marR="0" lvl="1"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Second level</a:t>
            </a:r>
          </a:p>
          <a:p>
            <a:pPr marL="170407" marR="0" lvl="2"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Third level</a:t>
            </a:r>
          </a:p>
          <a:p>
            <a:pPr marL="170407" marR="0" lvl="3"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Fourth level</a:t>
            </a:r>
          </a:p>
          <a:p>
            <a:pPr marL="170407" marR="0" lvl="4" indent="-170407" algn="l" defTabSz="685775" rtl="0" eaLnBrk="1" fontAlgn="auto" latinLnBrk="0" hangingPunct="1">
              <a:lnSpc>
                <a:spcPct val="90000"/>
              </a:lnSpc>
              <a:spcBef>
                <a:spcPts val="9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428237929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738315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87"/>
            <a:ext cx="7394337" cy="917880"/>
          </a:xfrm>
          <a:noFill/>
        </p:spPr>
        <p:txBody>
          <a:bodyPr tIns="91440" bIns="91440" anchor="t" anchorCtr="0">
            <a:spAutoFit/>
          </a:bodyPr>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3877277"/>
            <a:ext cx="7395506" cy="621324"/>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640616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87"/>
            <a:ext cx="7394337" cy="917880"/>
          </a:xfrm>
          <a:noFill/>
        </p:spPr>
        <p:txBody>
          <a:bodyPr tIns="91440" bIns="91440" anchor="t" anchorCtr="0">
            <a:spAutoFit/>
          </a:bodyPr>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378972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227408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3"/>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93441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847879"/>
            <a:ext cx="3596905" cy="1162241"/>
          </a:xfrm>
        </p:spPr>
        <p:txBody>
          <a:bodyPr wrap="square" anchor="ctr">
            <a:spAutoFit/>
          </a:bodyPr>
          <a:lstStyle>
            <a:lvl1pPr>
              <a:defRPr sz="3529"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4000762" y="0"/>
            <a:ext cx="5143238" cy="6856100"/>
          </a:xfrm>
          <a:prstGeom prst="rect">
            <a:avLst/>
          </a:prstGeom>
          <a:blipFill>
            <a:blip r:embed="rId2"/>
            <a:stretch>
              <a:fillRect/>
            </a:stretch>
          </a:blipFill>
        </p:spPr>
        <p:txBody>
          <a:bodyPr tIns="548640" anchor="ctr" anchorCtr="0">
            <a:noAutofit/>
          </a:bodyPr>
          <a:lstStyle>
            <a:lvl1pPr marL="0" indent="0" algn="ctr">
              <a:buNone/>
              <a:defRPr sz="1176"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045824430"/>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34275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586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57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29" y="1197322"/>
            <a:ext cx="8740142" cy="1715791"/>
          </a:xfrm>
        </p:spPr>
        <p:txBody>
          <a:bodyPr/>
          <a:lstStyle>
            <a:lvl1pPr marL="0" indent="0">
              <a:buNone/>
              <a:defRPr sz="2426">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254795"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42981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59888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77271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021480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099190"/>
            <a:ext cx="3361593" cy="350807"/>
          </a:xfrm>
          <a:prstGeom prst="rect">
            <a:avLst/>
          </a:prstGeom>
          <a:noFill/>
          <a:ln w="12700">
            <a:noFill/>
            <a:miter lim="800000"/>
            <a:headEnd type="none" w="sm" len="sm"/>
            <a:tailEnd type="none" w="sm" len="sm"/>
          </a:ln>
          <a:effectLst/>
        </p:spPr>
        <p:txBody>
          <a:bodyPr vert="horz" wrap="square" lIns="134464" tIns="134464" rIns="134464" bIns="134464" numCol="1" anchor="t" anchorCtr="0" compatLnSpc="1">
            <a:prstTxWarp prst="textNoShape">
              <a:avLst/>
            </a:prstTxWarp>
            <a:spAutoFit/>
          </a:bodyPr>
          <a:lstStyle/>
          <a:p>
            <a:pPr defTabSz="685443" eaLnBrk="0" hangingPunct="0"/>
            <a:r>
              <a:rPr lang="en-US" sz="515">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336159" y="471692"/>
            <a:ext cx="1090693" cy="304828"/>
          </a:xfrm>
          <a:prstGeom prst="rect">
            <a:avLst/>
          </a:prstGeom>
        </p:spPr>
      </p:pic>
    </p:spTree>
    <p:extLst>
      <p:ext uri="{BB962C8B-B14F-4D97-AF65-F5344CB8AC3E}">
        <p14:creationId xmlns:p14="http://schemas.microsoft.com/office/powerpoint/2010/main" val="29845856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1845826"/>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09879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3.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image" Target="../media/image1.emf"/><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image" Target="../media/image1.emf"/><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theme" Target="../theme/theme5.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912175C-3CF6-487A-9684-5B9CA6422935}" type="datetimeFigureOut">
              <a:rPr lang="en-US" smtClean="0"/>
              <a:t>6/25/2018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8EB9E8-CA3A-4349-8165-A1A8FED2E9F7}" type="slidenum">
              <a:rPr lang="en-US" smtClean="0"/>
              <a:t>‹#›</a:t>
            </a:fld>
            <a:endParaRPr lang="en-US"/>
          </a:p>
        </p:txBody>
      </p:sp>
    </p:spTree>
    <p:extLst>
      <p:ext uri="{BB962C8B-B14F-4D97-AF65-F5344CB8AC3E}">
        <p14:creationId xmlns:p14="http://schemas.microsoft.com/office/powerpoint/2010/main" val="207084750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8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2"/>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74644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6"/>
          <a:stretch>
            <a:fillRect/>
          </a:stretch>
        </p:blipFill>
        <p:spPr>
          <a:xfrm rot="5400000">
            <a:off x="6032982" y="3116543"/>
            <a:ext cx="6858623" cy="624914"/>
          </a:xfrm>
          <a:prstGeom prst="rect">
            <a:avLst/>
          </a:prstGeom>
        </p:spPr>
      </p:pic>
    </p:spTree>
    <p:extLst>
      <p:ext uri="{BB962C8B-B14F-4D97-AF65-F5344CB8AC3E}">
        <p14:creationId xmlns:p14="http://schemas.microsoft.com/office/powerpoint/2010/main" val="147863104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Lst>
  <p:transition>
    <p:fade/>
  </p:transition>
  <p:txStyles>
    <p:title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73"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45"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1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290"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362"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2"/>
            <a:ext cx="874188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1189178"/>
            <a:ext cx="8740141" cy="174644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0"/>
          <a:stretch>
            <a:fillRect/>
          </a:stretch>
        </p:blipFill>
        <p:spPr>
          <a:xfrm rot="5400000">
            <a:off x="6032982" y="3116543"/>
            <a:ext cx="6858623" cy="624914"/>
          </a:xfrm>
          <a:prstGeom prst="rect">
            <a:avLst/>
          </a:prstGeom>
        </p:spPr>
      </p:pic>
    </p:spTree>
    <p:extLst>
      <p:ext uri="{BB962C8B-B14F-4D97-AF65-F5344CB8AC3E}">
        <p14:creationId xmlns:p14="http://schemas.microsoft.com/office/powerpoint/2010/main" val="66467076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ransition>
    <p:fade/>
  </p:transition>
  <p:txStyles>
    <p:titleStyle>
      <a:lvl1pPr algn="l" defTabSz="68577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73"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647" kern="1200" spc="0" baseline="0">
          <a:gradFill>
            <a:gsLst>
              <a:gs pos="1250">
                <a:schemeClr val="tx1"/>
              </a:gs>
              <a:gs pos="100000">
                <a:schemeClr val="tx1"/>
              </a:gs>
            </a:gsLst>
            <a:lin ang="5400000" scaled="0"/>
          </a:gradFill>
          <a:latin typeface="+mj-lt"/>
          <a:ea typeface="+mn-ea"/>
          <a:cs typeface="+mn-cs"/>
        </a:defRPr>
      </a:lvl1pPr>
      <a:lvl2pPr marL="336145"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1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290"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362"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cosmos-db/programm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rest/api/cosmos-db/user-defined-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documentdb-data-migration-too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documentdb-data-explorer-preview-now-available-in-the-azure-porta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microsoft.com/en-us/rest/api/cosmos-db/trigger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docs.microsoft.com/en-us/azure/cosmos-db/change-fee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cosmos-db/spark-connecto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github.com/Azure/azure-cosmosdb-spark/wik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cs.microsoft.com/en-us/azure/cosmos-db/sql-api-sql-query"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643909" y="1741030"/>
            <a:ext cx="8248985" cy="3722293"/>
          </a:xfrm>
        </p:spPr>
        <p:txBody>
          <a:bodyPr/>
          <a:lstStyle/>
          <a:p>
            <a:r>
              <a:rPr lang="en-US" sz="2800" dirty="0"/>
              <a:t>Partition and Model Data</a:t>
            </a:r>
          </a:p>
          <a:p>
            <a:r>
              <a:rPr lang="en-US" sz="2800" dirty="0"/>
              <a:t>Replicate Data Across the World</a:t>
            </a:r>
          </a:p>
          <a:p>
            <a:r>
              <a:rPr lang="en-US" sz="2800" dirty="0"/>
              <a:t>Tune and Debug Azure Cosmos DB Solutions</a:t>
            </a:r>
          </a:p>
          <a:p>
            <a:r>
              <a:rPr lang="en-US" sz="2800" b="1" dirty="0">
                <a:solidFill>
                  <a:srgbClr val="FFC000"/>
                </a:solidFill>
              </a:rPr>
              <a:t>Perform Integration and Develop Solutions</a:t>
            </a:r>
          </a:p>
          <a:p>
            <a:endParaRPr lang="en-US" sz="28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7" name="TextBox 6">
            <a:extLst>
              <a:ext uri="{FF2B5EF4-FFF2-40B4-BE49-F238E27FC236}">
                <a16:creationId xmlns:a16="http://schemas.microsoft.com/office/drawing/2014/main" id="{C04AB280-0909-440D-BE6D-70E59DE8C02B}"/>
              </a:ext>
            </a:extLst>
          </p:cNvPr>
          <p:cNvSpPr txBox="1"/>
          <p:nvPr/>
        </p:nvSpPr>
        <p:spPr>
          <a:xfrm>
            <a:off x="145592" y="879527"/>
            <a:ext cx="4694303" cy="605041"/>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2800" b="0" dirty="0">
                <a:gradFill>
                  <a:gsLst>
                    <a:gs pos="2917">
                      <a:srgbClr val="353535"/>
                    </a:gs>
                    <a:gs pos="30000">
                      <a:srgbClr val="353535"/>
                    </a:gs>
                  </a:gsLst>
                  <a:lin ang="5400000" scaled="0"/>
                </a:gradFill>
                <a:latin typeface="Segoe UI Semilight"/>
                <a:cs typeface="+mn-cs"/>
              </a:rPr>
              <a:t>Query Results are paginated:</a:t>
            </a:r>
          </a:p>
        </p:txBody>
      </p:sp>
      <p:sp>
        <p:nvSpPr>
          <p:cNvPr id="5" name="TextBox 4">
            <a:extLst>
              <a:ext uri="{FF2B5EF4-FFF2-40B4-BE49-F238E27FC236}">
                <a16:creationId xmlns:a16="http://schemas.microsoft.com/office/drawing/2014/main" id="{B3BCDE55-D100-42C4-B124-06DB2B6D9CAB}"/>
              </a:ext>
            </a:extLst>
          </p:cNvPr>
          <p:cNvSpPr txBox="1"/>
          <p:nvPr/>
        </p:nvSpPr>
        <p:spPr>
          <a:xfrm>
            <a:off x="145592" y="4020473"/>
            <a:ext cx="7556754" cy="605041"/>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2800" b="0" dirty="0" err="1">
                <a:gradFill>
                  <a:gsLst>
                    <a:gs pos="2917">
                      <a:srgbClr val="353535"/>
                    </a:gs>
                    <a:gs pos="30000">
                      <a:srgbClr val="353535"/>
                    </a:gs>
                  </a:gsLst>
                  <a:lin ang="5400000" scaled="0"/>
                </a:gradFill>
                <a:latin typeface="Segoe UI Semilight"/>
                <a:cs typeface="+mn-cs"/>
              </a:rPr>
              <a:t>ToList</a:t>
            </a:r>
            <a:r>
              <a:rPr lang="en-US" sz="2800" b="0" dirty="0">
                <a:gradFill>
                  <a:gsLst>
                    <a:gs pos="2917">
                      <a:srgbClr val="353535"/>
                    </a:gs>
                    <a:gs pos="30000">
                      <a:srgbClr val="353535"/>
                    </a:gs>
                  </a:gsLst>
                  <a:lin ang="5400000" scaled="0"/>
                </a:gradFill>
                <a:latin typeface="Segoe UI Semilight"/>
                <a:cs typeface="+mn-cs"/>
              </a:rPr>
              <a:t>() automatically iterates through all pages:</a:t>
            </a:r>
          </a:p>
        </p:txBody>
      </p:sp>
      <p:pic>
        <p:nvPicPr>
          <p:cNvPr id="8" name="Picture 7">
            <a:extLst>
              <a:ext uri="{FF2B5EF4-FFF2-40B4-BE49-F238E27FC236}">
                <a16:creationId xmlns:a16="http://schemas.microsoft.com/office/drawing/2014/main" id="{CD689FBE-97D1-4C30-986D-B1BC48E8C019}"/>
              </a:ext>
            </a:extLst>
          </p:cNvPr>
          <p:cNvPicPr>
            <a:picLocks noChangeAspect="1"/>
          </p:cNvPicPr>
          <p:nvPr/>
        </p:nvPicPr>
        <p:blipFill>
          <a:blip r:embed="rId3"/>
          <a:stretch>
            <a:fillRect/>
          </a:stretch>
        </p:blipFill>
        <p:spPr>
          <a:xfrm>
            <a:off x="1214002" y="1542109"/>
            <a:ext cx="6518125" cy="2394632"/>
          </a:xfrm>
          <a:prstGeom prst="rect">
            <a:avLst/>
          </a:prstGeom>
        </p:spPr>
      </p:pic>
      <p:pic>
        <p:nvPicPr>
          <p:cNvPr id="9" name="Picture 8">
            <a:extLst>
              <a:ext uri="{FF2B5EF4-FFF2-40B4-BE49-F238E27FC236}">
                <a16:creationId xmlns:a16="http://schemas.microsoft.com/office/drawing/2014/main" id="{E8953C75-F608-420C-8D58-1D8AFD83E36E}"/>
              </a:ext>
            </a:extLst>
          </p:cNvPr>
          <p:cNvPicPr>
            <a:picLocks noChangeAspect="1"/>
          </p:cNvPicPr>
          <p:nvPr/>
        </p:nvPicPr>
        <p:blipFill>
          <a:blip r:embed="rId4"/>
          <a:stretch>
            <a:fillRect/>
          </a:stretch>
        </p:blipFill>
        <p:spPr>
          <a:xfrm>
            <a:off x="1030208" y="4772736"/>
            <a:ext cx="6811833" cy="1010545"/>
          </a:xfrm>
          <a:prstGeom prst="rect">
            <a:avLst/>
          </a:prstGeom>
        </p:spPr>
      </p:pic>
      <p:sp>
        <p:nvSpPr>
          <p:cNvPr id="2" name="Title 1"/>
          <p:cNvSpPr>
            <a:spLocks noGrp="1"/>
          </p:cNvSpPr>
          <p:nvPr>
            <p:ph type="title"/>
          </p:nvPr>
        </p:nvSpPr>
        <p:spPr/>
        <p:txBody>
          <a:bodyPr/>
          <a:lstStyle/>
          <a:p>
            <a:r>
              <a:rPr lang="en-US" dirty="0" err="1"/>
              <a:t>DocumentDB</a:t>
            </a:r>
            <a:r>
              <a:rPr lang="en-US" dirty="0"/>
              <a:t> (SQL) API</a:t>
            </a:r>
          </a:p>
        </p:txBody>
      </p:sp>
    </p:spTree>
    <p:extLst>
      <p:ext uri="{BB962C8B-B14F-4D97-AF65-F5344CB8AC3E}">
        <p14:creationId xmlns:p14="http://schemas.microsoft.com/office/powerpoint/2010/main" val="12256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7" name="TextBox 6">
            <a:extLst>
              <a:ext uri="{FF2B5EF4-FFF2-40B4-BE49-F238E27FC236}">
                <a16:creationId xmlns:a16="http://schemas.microsoft.com/office/drawing/2014/main" id="{C04AB280-0909-440D-BE6D-70E59DE8C02B}"/>
              </a:ext>
            </a:extLst>
          </p:cNvPr>
          <p:cNvSpPr txBox="1"/>
          <p:nvPr/>
        </p:nvSpPr>
        <p:spPr>
          <a:xfrm>
            <a:off x="107690" y="843884"/>
            <a:ext cx="4845242" cy="715841"/>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3600" b="0" dirty="0">
                <a:gradFill>
                  <a:gsLst>
                    <a:gs pos="2917">
                      <a:srgbClr val="353535"/>
                    </a:gs>
                    <a:gs pos="30000">
                      <a:srgbClr val="353535"/>
                    </a:gs>
                  </a:gsLst>
                  <a:lin ang="5400000" scaled="0"/>
                </a:gradFill>
                <a:latin typeface="Segoe UI Semilight"/>
                <a:cs typeface="+mn-cs"/>
              </a:rPr>
              <a:t>Cross-Partition Queries</a:t>
            </a:r>
          </a:p>
        </p:txBody>
      </p:sp>
      <p:pic>
        <p:nvPicPr>
          <p:cNvPr id="10" name="Picture 9">
            <a:extLst>
              <a:ext uri="{FF2B5EF4-FFF2-40B4-BE49-F238E27FC236}">
                <a16:creationId xmlns:a16="http://schemas.microsoft.com/office/drawing/2014/main" id="{420D09BD-E1EB-458A-BE9A-2A136E277089}"/>
              </a:ext>
            </a:extLst>
          </p:cNvPr>
          <p:cNvPicPr>
            <a:picLocks noChangeAspect="1"/>
          </p:cNvPicPr>
          <p:nvPr/>
        </p:nvPicPr>
        <p:blipFill>
          <a:blip r:embed="rId3"/>
          <a:stretch>
            <a:fillRect/>
          </a:stretch>
        </p:blipFill>
        <p:spPr>
          <a:xfrm>
            <a:off x="179551" y="2002712"/>
            <a:ext cx="8784897" cy="2036149"/>
          </a:xfrm>
          <a:prstGeom prst="rect">
            <a:avLst/>
          </a:prstGeom>
        </p:spPr>
      </p:pic>
      <p:sp>
        <p:nvSpPr>
          <p:cNvPr id="2" name="Title 1"/>
          <p:cNvSpPr>
            <a:spLocks noGrp="1"/>
          </p:cNvSpPr>
          <p:nvPr>
            <p:ph type="title"/>
          </p:nvPr>
        </p:nvSpPr>
        <p:spPr/>
        <p:txBody>
          <a:bodyPr/>
          <a:lstStyle/>
          <a:p>
            <a:r>
              <a:rPr lang="en-US" dirty="0" err="1"/>
              <a:t>DocumentDB</a:t>
            </a:r>
            <a:r>
              <a:rPr lang="en-US" dirty="0"/>
              <a:t> (SQL) API</a:t>
            </a:r>
          </a:p>
        </p:txBody>
      </p:sp>
    </p:spTree>
    <p:extLst>
      <p:ext uri="{BB962C8B-B14F-4D97-AF65-F5344CB8AC3E}">
        <p14:creationId xmlns:p14="http://schemas.microsoft.com/office/powerpoint/2010/main" val="3073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11" name="Text Placeholder 10"/>
          <p:cNvSpPr>
            <a:spLocks noGrp="1"/>
          </p:cNvSpPr>
          <p:nvPr>
            <p:ph type="body" sz="quarter" idx="10"/>
          </p:nvPr>
        </p:nvSpPr>
        <p:spPr/>
        <p:txBody>
          <a:bodyPr/>
          <a:lstStyle/>
          <a:p>
            <a:r>
              <a:rPr lang="en-US" dirty="0">
                <a:hlinkClick r:id="rId3"/>
              </a:rPr>
              <a:t>https://docs.microsoft.com/en-us/azure/cosmos-db/programming</a:t>
            </a:r>
            <a:endParaRPr lang="en-US" dirty="0"/>
          </a:p>
          <a:p>
            <a:endParaRPr lang="en-US" dirty="0"/>
          </a:p>
        </p:txBody>
      </p:sp>
      <p:pic>
        <p:nvPicPr>
          <p:cNvPr id="12" name="Picture 11"/>
          <p:cNvPicPr>
            <a:picLocks noChangeAspect="1"/>
          </p:cNvPicPr>
          <p:nvPr/>
        </p:nvPicPr>
        <p:blipFill>
          <a:blip r:embed="rId4"/>
          <a:stretch>
            <a:fillRect/>
          </a:stretch>
        </p:blipFill>
        <p:spPr>
          <a:xfrm>
            <a:off x="320169" y="749851"/>
            <a:ext cx="3667125" cy="1876425"/>
          </a:xfrm>
          <a:prstGeom prst="rect">
            <a:avLst/>
          </a:prstGeom>
        </p:spPr>
      </p:pic>
      <p:pic>
        <p:nvPicPr>
          <p:cNvPr id="13" name="Picture 12"/>
          <p:cNvPicPr>
            <a:picLocks noChangeAspect="1"/>
          </p:cNvPicPr>
          <p:nvPr/>
        </p:nvPicPr>
        <p:blipFill>
          <a:blip r:embed="rId5"/>
          <a:stretch>
            <a:fillRect/>
          </a:stretch>
        </p:blipFill>
        <p:spPr>
          <a:xfrm>
            <a:off x="1085934" y="2472623"/>
            <a:ext cx="6648450" cy="1857375"/>
          </a:xfrm>
          <a:prstGeom prst="rect">
            <a:avLst/>
          </a:prstGeom>
        </p:spPr>
      </p:pic>
      <p:pic>
        <p:nvPicPr>
          <p:cNvPr id="14" name="Picture 13"/>
          <p:cNvPicPr>
            <a:picLocks noChangeAspect="1"/>
          </p:cNvPicPr>
          <p:nvPr/>
        </p:nvPicPr>
        <p:blipFill>
          <a:blip r:embed="rId6"/>
          <a:stretch>
            <a:fillRect/>
          </a:stretch>
        </p:blipFill>
        <p:spPr>
          <a:xfrm>
            <a:off x="2513806" y="4385377"/>
            <a:ext cx="6410325" cy="1485900"/>
          </a:xfrm>
          <a:prstGeom prst="rect">
            <a:avLst/>
          </a:prstGeom>
        </p:spPr>
      </p:pic>
    </p:spTree>
    <p:extLst>
      <p:ext uri="{BB962C8B-B14F-4D97-AF65-F5344CB8AC3E}">
        <p14:creationId xmlns:p14="http://schemas.microsoft.com/office/powerpoint/2010/main" val="62633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Functions</a:t>
            </a:r>
          </a:p>
        </p:txBody>
      </p:sp>
      <p:sp>
        <p:nvSpPr>
          <p:cNvPr id="4" name="Text Placeholder 3"/>
          <p:cNvSpPr>
            <a:spLocks noGrp="1"/>
          </p:cNvSpPr>
          <p:nvPr>
            <p:ph type="body" sz="quarter" idx="10"/>
          </p:nvPr>
        </p:nvSpPr>
        <p:spPr/>
        <p:txBody>
          <a:bodyPr/>
          <a:lstStyle/>
          <a:p>
            <a:r>
              <a:rPr lang="en-US" dirty="0">
                <a:hlinkClick r:id="rId3"/>
              </a:rPr>
              <a:t>https://docs.microsoft.com/en-us/rest/api/cosmos-db/user-defined-functions</a:t>
            </a:r>
            <a:endParaRPr lang="en-US" dirty="0"/>
          </a:p>
          <a:p>
            <a:endParaRPr lang="en-US" dirty="0"/>
          </a:p>
        </p:txBody>
      </p:sp>
      <p:pic>
        <p:nvPicPr>
          <p:cNvPr id="5" name="Picture 4"/>
          <p:cNvPicPr>
            <a:picLocks noChangeAspect="1"/>
          </p:cNvPicPr>
          <p:nvPr/>
        </p:nvPicPr>
        <p:blipFill>
          <a:blip r:embed="rId4"/>
          <a:stretch>
            <a:fillRect/>
          </a:stretch>
        </p:blipFill>
        <p:spPr>
          <a:xfrm>
            <a:off x="1241425" y="1209675"/>
            <a:ext cx="6400800" cy="3524250"/>
          </a:xfrm>
          <a:prstGeom prst="rect">
            <a:avLst/>
          </a:prstGeom>
        </p:spPr>
      </p:pic>
    </p:spTree>
    <p:extLst>
      <p:ext uri="{BB962C8B-B14F-4D97-AF65-F5344CB8AC3E}">
        <p14:creationId xmlns:p14="http://schemas.microsoft.com/office/powerpoint/2010/main" val="246261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Replicate Data Across the World</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714976" y="1707866"/>
            <a:ext cx="8116328" cy="3722293"/>
          </a:xfrm>
        </p:spPr>
        <p:txBody>
          <a:bodyPr/>
          <a:lstStyle/>
          <a:p>
            <a:r>
              <a:rPr lang="en-US" sz="3200" dirty="0"/>
              <a:t>Choose appropriate tools to migrate data</a:t>
            </a:r>
          </a:p>
          <a:p>
            <a:r>
              <a:rPr lang="en-US" sz="3200" dirty="0"/>
              <a:t>Transfer data</a:t>
            </a:r>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a:t>
            </a:r>
          </a:p>
        </p:txBody>
      </p:sp>
      <p:sp>
        <p:nvSpPr>
          <p:cNvPr id="3" name="Text Placeholder 2"/>
          <p:cNvSpPr>
            <a:spLocks noGrp="1"/>
          </p:cNvSpPr>
          <p:nvPr>
            <p:ph type="body" idx="1"/>
          </p:nvPr>
        </p:nvSpPr>
        <p:spPr/>
        <p:txBody>
          <a:bodyPr/>
          <a:lstStyle/>
          <a:p>
            <a:r>
              <a:rPr lang="en-US" dirty="0"/>
              <a:t>Document Explorer</a:t>
            </a:r>
          </a:p>
          <a:p>
            <a:r>
              <a:rPr lang="en-US" dirty="0"/>
              <a:t>Data Migration Tool</a:t>
            </a:r>
          </a:p>
          <a:p>
            <a:r>
              <a:rPr lang="en-US" dirty="0"/>
              <a:t>Data Explorer (Preview)</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25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Explorer</a:t>
            </a:r>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0" y="776179"/>
            <a:ext cx="9144000" cy="5454059"/>
          </a:xfrm>
          <a:prstGeom prst="rect">
            <a:avLst/>
          </a:prstGeom>
        </p:spPr>
      </p:pic>
    </p:spTree>
    <p:extLst>
      <p:ext uri="{BB962C8B-B14F-4D97-AF65-F5344CB8AC3E}">
        <p14:creationId xmlns:p14="http://schemas.microsoft.com/office/powerpoint/2010/main" val="3895982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Tool</a:t>
            </a:r>
          </a:p>
        </p:txBody>
      </p:sp>
      <p:sp>
        <p:nvSpPr>
          <p:cNvPr id="3" name="Text Placeholder 2"/>
          <p:cNvSpPr>
            <a:spLocks noGrp="1"/>
          </p:cNvSpPr>
          <p:nvPr>
            <p:ph type="body" idx="1"/>
          </p:nvPr>
        </p:nvSpPr>
        <p:spPr/>
        <p:txBody>
          <a:bodyPr/>
          <a:lstStyle/>
          <a:p>
            <a:r>
              <a:rPr lang="en-US" dirty="0"/>
              <a:t>JSON files</a:t>
            </a:r>
          </a:p>
          <a:p>
            <a:r>
              <a:rPr lang="en-US" dirty="0"/>
              <a:t>MongoDB</a:t>
            </a:r>
          </a:p>
          <a:p>
            <a:r>
              <a:rPr lang="en-US" dirty="0"/>
              <a:t>SQL Server</a:t>
            </a:r>
          </a:p>
          <a:p>
            <a:r>
              <a:rPr lang="en-US" dirty="0"/>
              <a:t>CSV files</a:t>
            </a:r>
          </a:p>
          <a:p>
            <a:r>
              <a:rPr lang="en-US" dirty="0"/>
              <a:t>Azure Table storage</a:t>
            </a:r>
          </a:p>
          <a:p>
            <a:r>
              <a:rPr lang="en-US" dirty="0"/>
              <a:t>Amazon </a:t>
            </a:r>
            <a:r>
              <a:rPr lang="en-US" dirty="0" err="1"/>
              <a:t>DynamoDB</a:t>
            </a:r>
            <a:endParaRPr lang="en-US" dirty="0"/>
          </a:p>
          <a:p>
            <a:r>
              <a:rPr lang="en-US" dirty="0" err="1"/>
              <a:t>HBase</a:t>
            </a:r>
            <a:endParaRPr lang="en-US" dirty="0"/>
          </a:p>
          <a:p>
            <a:r>
              <a:rPr lang="en-US" dirty="0"/>
              <a:t>Azure Cosmos DB collections</a:t>
            </a:r>
          </a:p>
          <a:p>
            <a:endParaRPr lang="en-US" dirty="0"/>
          </a:p>
        </p:txBody>
      </p:sp>
      <p:sp>
        <p:nvSpPr>
          <p:cNvPr id="4" name="Text Placeholder 3"/>
          <p:cNvSpPr>
            <a:spLocks noGrp="1"/>
          </p:cNvSpPr>
          <p:nvPr>
            <p:ph type="body" sz="quarter" idx="10"/>
          </p:nvPr>
        </p:nvSpPr>
        <p:spPr/>
        <p:txBody>
          <a:bodyPr/>
          <a:lstStyle/>
          <a:p>
            <a:r>
              <a:rPr lang="en-US" dirty="0">
                <a:hlinkClick r:id="rId3"/>
              </a:rPr>
              <a:t>https://azure.microsoft.com/en-us/updates/documentdb-data-migration-tool/</a:t>
            </a:r>
            <a:endParaRPr lang="en-US" dirty="0"/>
          </a:p>
          <a:p>
            <a:endParaRPr lang="en-US" dirty="0"/>
          </a:p>
        </p:txBody>
      </p:sp>
    </p:spTree>
    <p:extLst>
      <p:ext uri="{BB962C8B-B14F-4D97-AF65-F5344CB8AC3E}">
        <p14:creationId xmlns:p14="http://schemas.microsoft.com/office/powerpoint/2010/main" val="225107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Explorer</a:t>
            </a:r>
          </a:p>
        </p:txBody>
      </p:sp>
      <p:sp>
        <p:nvSpPr>
          <p:cNvPr id="4" name="Text Placeholder 3"/>
          <p:cNvSpPr>
            <a:spLocks noGrp="1"/>
          </p:cNvSpPr>
          <p:nvPr>
            <p:ph type="body" sz="quarter" idx="10"/>
          </p:nvPr>
        </p:nvSpPr>
        <p:spPr/>
        <p:txBody>
          <a:bodyPr/>
          <a:lstStyle/>
          <a:p>
            <a:r>
              <a:rPr lang="en-US" dirty="0">
                <a:hlinkClick r:id="rId3"/>
              </a:rPr>
              <a:t>https://azure.microsoft.com/en-us/updates/documentdb-data-explorer-preview-now-available-in-the-azure-portal/</a:t>
            </a:r>
            <a:endParaRPr lang="en-US" dirty="0"/>
          </a:p>
          <a:p>
            <a:endParaRPr lang="en-US" dirty="0"/>
          </a:p>
        </p:txBody>
      </p:sp>
      <p:pic>
        <p:nvPicPr>
          <p:cNvPr id="5" name="Picture 4"/>
          <p:cNvPicPr>
            <a:picLocks noChangeAspect="1"/>
          </p:cNvPicPr>
          <p:nvPr/>
        </p:nvPicPr>
        <p:blipFill>
          <a:blip r:embed="rId4"/>
          <a:stretch>
            <a:fillRect/>
          </a:stretch>
        </p:blipFill>
        <p:spPr>
          <a:xfrm>
            <a:off x="428625" y="1423987"/>
            <a:ext cx="8286750" cy="4010025"/>
          </a:xfrm>
          <a:prstGeom prst="rect">
            <a:avLst/>
          </a:prstGeom>
        </p:spPr>
      </p:pic>
    </p:spTree>
    <p:extLst>
      <p:ext uri="{BB962C8B-B14F-4D97-AF65-F5344CB8AC3E}">
        <p14:creationId xmlns:p14="http://schemas.microsoft.com/office/powerpoint/2010/main" val="306228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Implement event-driven applications by using Azure functions, triggers and Cosmos DB change feed</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416493" y="1674701"/>
            <a:ext cx="8476401" cy="3722293"/>
          </a:xfrm>
        </p:spPr>
        <p:txBody>
          <a:bodyPr/>
          <a:lstStyle/>
          <a:p>
            <a:r>
              <a:rPr lang="en-US" sz="3200" dirty="0"/>
              <a:t>Use Cosmos DB triggers for Azure functions</a:t>
            </a:r>
          </a:p>
          <a:p>
            <a:r>
              <a:rPr lang="en-US" sz="3200" dirty="0"/>
              <a:t>Change feed mechanics</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Perform Integration and Develop Solutions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534939" y="1755244"/>
            <a:ext cx="8196870" cy="3925407"/>
          </a:xfrm>
        </p:spPr>
        <p:txBody>
          <a:bodyPr/>
          <a:lstStyle/>
          <a:p>
            <a:r>
              <a:rPr lang="en-US" sz="2800" dirty="0"/>
              <a:t>Develop applications with the SQL API</a:t>
            </a:r>
          </a:p>
          <a:p>
            <a:r>
              <a:rPr lang="en-US" sz="2800" dirty="0"/>
              <a:t>Migrate from MongoDB to MongoDB API in Cosmos DB</a:t>
            </a:r>
          </a:p>
          <a:p>
            <a:r>
              <a:rPr lang="en-US" sz="2800" dirty="0"/>
              <a:t>Implement event-driven applications by using Azure functions, triggers and Cosmos DB change feed</a:t>
            </a:r>
          </a:p>
          <a:p>
            <a:r>
              <a:rPr lang="en-US" sz="2800" dirty="0"/>
              <a:t>Analyze Cosmos DB data with Apache Spark connector</a:t>
            </a:r>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pic>
        <p:nvPicPr>
          <p:cNvPr id="5" name="Picture 4"/>
          <p:cNvPicPr>
            <a:picLocks noChangeAspect="1"/>
          </p:cNvPicPr>
          <p:nvPr/>
        </p:nvPicPr>
        <p:blipFill>
          <a:blip r:embed="rId3"/>
          <a:stretch>
            <a:fillRect/>
          </a:stretch>
        </p:blipFill>
        <p:spPr>
          <a:xfrm>
            <a:off x="1411989" y="740662"/>
            <a:ext cx="5666320" cy="5619683"/>
          </a:xfrm>
          <a:prstGeom prst="rect">
            <a:avLst/>
          </a:prstGeom>
        </p:spPr>
      </p:pic>
      <p:sp>
        <p:nvSpPr>
          <p:cNvPr id="4" name="Text Placeholder 3"/>
          <p:cNvSpPr>
            <a:spLocks noGrp="1"/>
          </p:cNvSpPr>
          <p:nvPr>
            <p:ph type="body" sz="quarter" idx="10"/>
          </p:nvPr>
        </p:nvSpPr>
        <p:spPr/>
        <p:txBody>
          <a:bodyPr/>
          <a:lstStyle/>
          <a:p>
            <a:r>
              <a:rPr lang="en-US" dirty="0">
                <a:hlinkClick r:id="rId4"/>
              </a:rPr>
              <a:t>https://docs.microsoft.com/en-us/rest/api/cosmos-db/triggers</a:t>
            </a:r>
            <a:endParaRPr lang="en-US" dirty="0"/>
          </a:p>
          <a:p>
            <a:endParaRPr lang="en-US" dirty="0"/>
          </a:p>
        </p:txBody>
      </p:sp>
    </p:spTree>
    <p:extLst>
      <p:ext uri="{BB962C8B-B14F-4D97-AF65-F5344CB8AC3E}">
        <p14:creationId xmlns:p14="http://schemas.microsoft.com/office/powerpoint/2010/main" val="420830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813" y="3555137"/>
            <a:ext cx="1319787" cy="1319787"/>
          </a:xfrm>
          <a:prstGeom prst="rect">
            <a:avLst/>
          </a:prstGeom>
        </p:spPr>
      </p:pic>
      <p:sp>
        <p:nvSpPr>
          <p:cNvPr id="3" name="Title 2"/>
          <p:cNvSpPr>
            <a:spLocks noGrp="1"/>
          </p:cNvSpPr>
          <p:nvPr>
            <p:ph type="title"/>
          </p:nvPr>
        </p:nvSpPr>
        <p:spPr/>
        <p:txBody>
          <a:bodyPr/>
          <a:lstStyle/>
          <a:p>
            <a:r>
              <a:rPr lang="en-US" dirty="0"/>
              <a:t>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488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6C68ED2-678A-4E88-8C51-B6E8540E1083}"/>
              </a:ext>
            </a:extLst>
          </p:cNvPr>
          <p:cNvPicPr>
            <a:picLocks noChangeAspect="1"/>
          </p:cNvPicPr>
          <p:nvPr/>
        </p:nvPicPr>
        <p:blipFill rotWithShape="1">
          <a:blip r:embed="rId3"/>
          <a:srcRect t="35900" r="65113" b="31587"/>
          <a:stretch/>
        </p:blipFill>
        <p:spPr>
          <a:xfrm>
            <a:off x="1210408" y="895747"/>
            <a:ext cx="6479080" cy="3239542"/>
          </a:xfrm>
          <a:prstGeom prst="rect">
            <a:avLst/>
          </a:prstGeom>
        </p:spPr>
      </p:pic>
      <p:sp>
        <p:nvSpPr>
          <p:cNvPr id="7" name="TextBox 6">
            <a:extLst>
              <a:ext uri="{FF2B5EF4-FFF2-40B4-BE49-F238E27FC236}">
                <a16:creationId xmlns:a16="http://schemas.microsoft.com/office/drawing/2014/main" id="{DDA66530-2B05-42F4-B68D-4AB8B5863E3B}"/>
              </a:ext>
            </a:extLst>
          </p:cNvPr>
          <p:cNvSpPr txBox="1"/>
          <p:nvPr/>
        </p:nvSpPr>
        <p:spPr>
          <a:xfrm>
            <a:off x="930274" y="4605558"/>
            <a:ext cx="6891266" cy="1380638"/>
          </a:xfrm>
          <a:prstGeom prst="rect">
            <a:avLst/>
          </a:prstGeom>
          <a:noFill/>
        </p:spPr>
        <p:txBody>
          <a:bodyPr wrap="square" lIns="134464" tIns="107571" rIns="134464" bIns="107571" rtlCol="0">
            <a:spAutoFit/>
          </a:bodyPr>
          <a:lstStyle/>
          <a:p>
            <a:pPr algn="ctr" defTabSz="685775" fontAlgn="auto">
              <a:lnSpc>
                <a:spcPct val="90000"/>
              </a:lnSpc>
              <a:spcBef>
                <a:spcPts val="0"/>
              </a:spcBef>
              <a:spcAft>
                <a:spcPts val="441"/>
              </a:spcAft>
            </a:pPr>
            <a:r>
              <a:rPr lang="en-US" sz="2800" b="0" dirty="0">
                <a:gradFill>
                  <a:gsLst>
                    <a:gs pos="2917">
                      <a:srgbClr val="353535"/>
                    </a:gs>
                    <a:gs pos="30000">
                      <a:srgbClr val="353535"/>
                    </a:gs>
                  </a:gsLst>
                  <a:lin ang="5400000" scaled="0"/>
                </a:gradFill>
                <a:latin typeface="Segoe UI Semilight"/>
                <a:cs typeface="+mn-cs"/>
              </a:rPr>
              <a:t>Persistent log of records within an Azure Cosmos DB container in the order in which they were modified</a:t>
            </a:r>
          </a:p>
        </p:txBody>
      </p:sp>
      <p:sp>
        <p:nvSpPr>
          <p:cNvPr id="8" name="Title 1">
            <a:extLst>
              <a:ext uri="{FF2B5EF4-FFF2-40B4-BE49-F238E27FC236}">
                <a16:creationId xmlns:a16="http://schemas.microsoft.com/office/drawing/2014/main" id="{37E5187C-D655-46BC-979B-6C5A20C3B8C0}"/>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2" name="Title 1"/>
          <p:cNvSpPr>
            <a:spLocks noGrp="1"/>
          </p:cNvSpPr>
          <p:nvPr>
            <p:ph type="title"/>
          </p:nvPr>
        </p:nvSpPr>
        <p:spPr/>
        <p:txBody>
          <a:bodyPr/>
          <a:lstStyle/>
          <a:p>
            <a:r>
              <a:rPr lang="en-US" dirty="0"/>
              <a:t>Azure Cosmos DB Change Feed</a:t>
            </a:r>
          </a:p>
        </p:txBody>
      </p:sp>
      <p:sp>
        <p:nvSpPr>
          <p:cNvPr id="4" name="Text Placeholder 3"/>
          <p:cNvSpPr>
            <a:spLocks noGrp="1"/>
          </p:cNvSpPr>
          <p:nvPr>
            <p:ph type="body" sz="quarter" idx="10"/>
          </p:nvPr>
        </p:nvSpPr>
        <p:spPr/>
        <p:txBody>
          <a:bodyPr/>
          <a:lstStyle/>
          <a:p>
            <a:r>
              <a:rPr lang="en-US" dirty="0">
                <a:hlinkClick r:id="rId4"/>
              </a:rPr>
              <a:t>https://docs.microsoft.com/en-us/azure/cosmos-db/change-feed</a:t>
            </a:r>
            <a:endParaRPr lang="en-US" dirty="0"/>
          </a:p>
          <a:p>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1F874AB6-472D-482B-A741-FA4C883CA348}"/>
              </a:ext>
            </a:extLst>
          </p:cNvPr>
          <p:cNvPicPr>
            <a:picLocks noChangeAspect="1"/>
          </p:cNvPicPr>
          <p:nvPr/>
        </p:nvPicPr>
        <p:blipFill>
          <a:blip r:embed="rId3"/>
          <a:stretch>
            <a:fillRect/>
          </a:stretch>
        </p:blipFill>
        <p:spPr>
          <a:xfrm>
            <a:off x="738177" y="1185003"/>
            <a:ext cx="8070337" cy="4329824"/>
          </a:xfrm>
          <a:prstGeom prst="rect">
            <a:avLst/>
          </a:prstGeom>
        </p:spPr>
      </p:pic>
      <p:sp>
        <p:nvSpPr>
          <p:cNvPr id="6" name="Title 1">
            <a:extLst>
              <a:ext uri="{FF2B5EF4-FFF2-40B4-BE49-F238E27FC236}">
                <a16:creationId xmlns:a16="http://schemas.microsoft.com/office/drawing/2014/main" id="{732988AA-4DF5-45C6-AE1F-6B132740BEDC}"/>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2" name="Title 1"/>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02062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Event Sourcing for </a:t>
            </a:r>
            <a:r>
              <a:rPr lang="en-US" dirty="0" err="1"/>
              <a:t>Microservices</a:t>
            </a:r>
            <a:endParaRPr lang="en-US" dirty="0"/>
          </a:p>
        </p:txBody>
      </p:sp>
      <p:sp>
        <p:nvSpPr>
          <p:cNvPr id="17" name="Text Placeholder 16"/>
          <p:cNvSpPr>
            <a:spLocks noGrp="1"/>
          </p:cNvSpPr>
          <p:nvPr>
            <p:ph type="body" sz="quarter" idx="10"/>
          </p:nvPr>
        </p:nvSpPr>
        <p:spPr/>
        <p:txBody>
          <a:bodyPr/>
          <a:lstStyle/>
          <a:p>
            <a:endParaRPr lang="en-US"/>
          </a:p>
        </p:txBody>
      </p:sp>
      <p:grpSp>
        <p:nvGrpSpPr>
          <p:cNvPr id="7" name="Group 6">
            <a:extLst>
              <a:ext uri="{FF2B5EF4-FFF2-40B4-BE49-F238E27FC236}">
                <a16:creationId xmlns:a16="http://schemas.microsoft.com/office/drawing/2014/main" id="{A5AE5D45-0F73-4D31-8B12-E626A8152A6C}"/>
              </a:ext>
            </a:extLst>
          </p:cNvPr>
          <p:cNvGrpSpPr/>
          <p:nvPr/>
        </p:nvGrpSpPr>
        <p:grpSpPr>
          <a:xfrm>
            <a:off x="1546566" y="2964217"/>
            <a:ext cx="1344638" cy="1568744"/>
            <a:chOff x="2103437" y="2865126"/>
            <a:chExt cx="1828800" cy="2133600"/>
          </a:xfrm>
        </p:grpSpPr>
        <p:pic>
          <p:nvPicPr>
            <p:cNvPr id="4" name="Picture 3">
              <a:extLst>
                <a:ext uri="{FF2B5EF4-FFF2-40B4-BE49-F238E27FC236}">
                  <a16:creationId xmlns:a16="http://schemas.microsoft.com/office/drawing/2014/main" id="{41AAE0DB-2121-479C-A756-9AF6FC9FABBA}"/>
                </a:ext>
              </a:extLst>
            </p:cNvPr>
            <p:cNvPicPr>
              <a:picLocks noChangeAspect="1"/>
            </p:cNvPicPr>
            <p:nvPr/>
          </p:nvPicPr>
          <p:blipFill>
            <a:blip r:embed="rId3"/>
            <a:stretch>
              <a:fillRect/>
            </a:stretch>
          </p:blipFill>
          <p:spPr>
            <a:xfrm>
              <a:off x="2484437" y="3320473"/>
              <a:ext cx="1219200" cy="1120030"/>
            </a:xfrm>
            <a:prstGeom prst="rect">
              <a:avLst/>
            </a:prstGeom>
          </p:spPr>
        </p:pic>
        <p:sp>
          <p:nvSpPr>
            <p:cNvPr id="5" name="Rectangle: Rounded Corners 4">
              <a:extLst>
                <a:ext uri="{FF2B5EF4-FFF2-40B4-BE49-F238E27FC236}">
                  <a16:creationId xmlns:a16="http://schemas.microsoft.com/office/drawing/2014/main" id="{25DCAB11-C3EE-4F79-9133-811978ADFB18}"/>
                </a:ext>
              </a:extLst>
            </p:cNvPr>
            <p:cNvSpPr/>
            <p:nvPr/>
          </p:nvSpPr>
          <p:spPr bwMode="auto">
            <a:xfrm>
              <a:off x="2103437" y="2865126"/>
              <a:ext cx="1828800" cy="2133600"/>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a:lnSpc>
                  <a:spcPct val="90000"/>
                </a:lnSpc>
                <a:defRPr/>
              </a:pPr>
              <a:endParaRPr lang="en-US" sz="1765" b="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6" name="TextBox 5">
            <a:extLst>
              <a:ext uri="{FF2B5EF4-FFF2-40B4-BE49-F238E27FC236}">
                <a16:creationId xmlns:a16="http://schemas.microsoft.com/office/drawing/2014/main" id="{1E270811-13C2-4334-AE1F-C4316A868AFF}"/>
              </a:ext>
            </a:extLst>
          </p:cNvPr>
          <p:cNvSpPr txBox="1"/>
          <p:nvPr/>
        </p:nvSpPr>
        <p:spPr>
          <a:xfrm>
            <a:off x="3233030" y="2286300"/>
            <a:ext cx="1400664" cy="706095"/>
          </a:xfrm>
          <a:prstGeom prst="rect">
            <a:avLst/>
          </a:prstGeom>
          <a:noFill/>
        </p:spPr>
        <p:txBody>
          <a:bodyPr wrap="square" lIns="134464" tIns="107571" rIns="134464" bIns="107571" rtlCol="0">
            <a:spAutoFit/>
          </a:bodyPr>
          <a:lstStyle/>
          <a:p>
            <a:pPr algn="ctr" defTabSz="685775" fontAlgn="auto">
              <a:lnSpc>
                <a:spcPct val="90000"/>
              </a:lnSpc>
              <a:spcBef>
                <a:spcPts val="0"/>
              </a:spcBef>
              <a:spcAft>
                <a:spcPts val="441"/>
              </a:spcAft>
              <a:defRPr/>
            </a:pPr>
            <a:r>
              <a:rPr lang="en-US" sz="1765" b="0">
                <a:gradFill>
                  <a:gsLst>
                    <a:gs pos="2917">
                      <a:srgbClr val="353535"/>
                    </a:gs>
                    <a:gs pos="30000">
                      <a:srgbClr val="353535"/>
                    </a:gs>
                  </a:gsLst>
                  <a:lin ang="5400000" scaled="0"/>
                </a:gradFill>
                <a:latin typeface="Segoe UI Semilight"/>
                <a:cs typeface="+mn-cs"/>
              </a:rPr>
              <a:t>Persistent Event Store</a:t>
            </a:r>
          </a:p>
        </p:txBody>
      </p:sp>
      <p:cxnSp>
        <p:nvCxnSpPr>
          <p:cNvPr id="8" name="Straight Arrow Connector 7">
            <a:extLst>
              <a:ext uri="{FF2B5EF4-FFF2-40B4-BE49-F238E27FC236}">
                <a16:creationId xmlns:a16="http://schemas.microsoft.com/office/drawing/2014/main" id="{169FFDC9-E1F7-4EBC-8B25-11D867FA057F}"/>
              </a:ext>
            </a:extLst>
          </p:cNvPr>
          <p:cNvCxnSpPr/>
          <p:nvPr/>
        </p:nvCxnSpPr>
        <p:spPr>
          <a:xfrm>
            <a:off x="313983" y="3710770"/>
            <a:ext cx="112053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D1B14B-F38D-492D-A8D9-C726C16FFC6E}"/>
              </a:ext>
            </a:extLst>
          </p:cNvPr>
          <p:cNvSpPr txBox="1"/>
          <p:nvPr/>
        </p:nvSpPr>
        <p:spPr>
          <a:xfrm>
            <a:off x="204581" y="3310142"/>
            <a:ext cx="1028172" cy="400627"/>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defRPr/>
            </a:pPr>
            <a:r>
              <a:rPr lang="en-US" sz="1324" b="0" i="1" dirty="0">
                <a:gradFill>
                  <a:gsLst>
                    <a:gs pos="2917">
                      <a:srgbClr val="353535"/>
                    </a:gs>
                    <a:gs pos="30000">
                      <a:srgbClr val="353535"/>
                    </a:gs>
                  </a:gsLst>
                  <a:lin ang="5400000" scaled="0"/>
                </a:gradFill>
                <a:latin typeface="Segoe UI Semilight"/>
                <a:cs typeface="+mn-cs"/>
              </a:rPr>
              <a:t>New Event</a:t>
            </a:r>
          </a:p>
        </p:txBody>
      </p:sp>
      <p:pic>
        <p:nvPicPr>
          <p:cNvPr id="10" name="Picture 9">
            <a:extLst>
              <a:ext uri="{FF2B5EF4-FFF2-40B4-BE49-F238E27FC236}">
                <a16:creationId xmlns:a16="http://schemas.microsoft.com/office/drawing/2014/main" id="{BB6FEF4E-C5E5-4CAC-8691-121559C32DAA}"/>
              </a:ext>
            </a:extLst>
          </p:cNvPr>
          <p:cNvPicPr>
            <a:picLocks noChangeAspect="1"/>
          </p:cNvPicPr>
          <p:nvPr/>
        </p:nvPicPr>
        <p:blipFill>
          <a:blip r:embed="rId4"/>
          <a:stretch>
            <a:fillRect/>
          </a:stretch>
        </p:blipFill>
        <p:spPr>
          <a:xfrm>
            <a:off x="3619549" y="3079887"/>
            <a:ext cx="627627" cy="1367753"/>
          </a:xfrm>
          <a:prstGeom prst="rect">
            <a:avLst/>
          </a:prstGeom>
        </p:spPr>
      </p:pic>
      <p:cxnSp>
        <p:nvCxnSpPr>
          <p:cNvPr id="13" name="Straight Arrow Connector 12">
            <a:extLst>
              <a:ext uri="{FF2B5EF4-FFF2-40B4-BE49-F238E27FC236}">
                <a16:creationId xmlns:a16="http://schemas.microsoft.com/office/drawing/2014/main" id="{E7687B88-8CC9-4357-B56E-F785800B1CA8}"/>
              </a:ext>
            </a:extLst>
          </p:cNvPr>
          <p:cNvCxnSpPr/>
          <p:nvPr/>
        </p:nvCxnSpPr>
        <p:spPr>
          <a:xfrm>
            <a:off x="3003257" y="3763763"/>
            <a:ext cx="61629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93502D53-3D15-4CA8-BAC4-D3AA40889E3E}"/>
              </a:ext>
            </a:extLst>
          </p:cNvPr>
          <p:cNvSpPr/>
          <p:nvPr/>
        </p:nvSpPr>
        <p:spPr bwMode="auto">
          <a:xfrm>
            <a:off x="5524451" y="2424024"/>
            <a:ext cx="1568744" cy="603338"/>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577">
              <a:lnSpc>
                <a:spcPct val="90000"/>
              </a:lnSpc>
              <a:defRPr/>
            </a:pPr>
            <a:r>
              <a:rPr lang="en-US" sz="1471" b="0" dirty="0">
                <a:gradFill>
                  <a:gsLst>
                    <a:gs pos="0">
                      <a:srgbClr val="FFFFFF"/>
                    </a:gs>
                    <a:gs pos="100000">
                      <a:srgbClr val="FFFFFF"/>
                    </a:gs>
                  </a:gsLst>
                  <a:lin ang="5400000" scaled="0"/>
                </a:gradFill>
                <a:latin typeface="Segoe UI Semilight"/>
                <a:ea typeface="Segoe UI" pitchFamily="34" charset="0"/>
                <a:cs typeface="Segoe UI" pitchFamily="34" charset="0"/>
              </a:rPr>
              <a:t>Microservice </a:t>
            </a:r>
          </a:p>
          <a:p>
            <a:pPr algn="ctr" defTabSz="685577">
              <a:lnSpc>
                <a:spcPct val="90000"/>
              </a:lnSpc>
              <a:defRPr/>
            </a:pPr>
            <a:r>
              <a:rPr lang="en-US" sz="1471" b="0" dirty="0">
                <a:gradFill>
                  <a:gsLst>
                    <a:gs pos="0">
                      <a:srgbClr val="FFFFFF"/>
                    </a:gs>
                    <a:gs pos="100000">
                      <a:srgbClr val="FFFFFF"/>
                    </a:gs>
                  </a:gsLst>
                  <a:lin ang="5400000" scaled="0"/>
                </a:gradFill>
                <a:latin typeface="Segoe UI Semilight"/>
                <a:ea typeface="Segoe UI" pitchFamily="34" charset="0"/>
                <a:cs typeface="Segoe UI" pitchFamily="34" charset="0"/>
              </a:rPr>
              <a:t>#1 </a:t>
            </a:r>
          </a:p>
        </p:txBody>
      </p:sp>
      <p:sp>
        <p:nvSpPr>
          <p:cNvPr id="15" name="Rectangle: Rounded Corners 14">
            <a:extLst>
              <a:ext uri="{FF2B5EF4-FFF2-40B4-BE49-F238E27FC236}">
                <a16:creationId xmlns:a16="http://schemas.microsoft.com/office/drawing/2014/main" id="{75464042-20CD-42CF-93A2-2C12A74192A7}"/>
              </a:ext>
            </a:extLst>
          </p:cNvPr>
          <p:cNvSpPr/>
          <p:nvPr/>
        </p:nvSpPr>
        <p:spPr bwMode="auto">
          <a:xfrm>
            <a:off x="5524451" y="4269399"/>
            <a:ext cx="1568744" cy="603338"/>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577">
              <a:lnSpc>
                <a:spcPct val="90000"/>
              </a:lnSpc>
              <a:defRPr/>
            </a:pPr>
            <a:r>
              <a:rPr lang="en-US" sz="1471" b="0" dirty="0">
                <a:gradFill>
                  <a:gsLst>
                    <a:gs pos="0">
                      <a:srgbClr val="FFFFFF"/>
                    </a:gs>
                    <a:gs pos="100000">
                      <a:srgbClr val="FFFFFF"/>
                    </a:gs>
                  </a:gsLst>
                  <a:lin ang="5400000" scaled="0"/>
                </a:gradFill>
                <a:latin typeface="Segoe UI Semilight"/>
                <a:ea typeface="Segoe UI" pitchFamily="34" charset="0"/>
                <a:cs typeface="Segoe UI" pitchFamily="34" charset="0"/>
              </a:rPr>
              <a:t>Microservice #N </a:t>
            </a:r>
          </a:p>
        </p:txBody>
      </p:sp>
      <p:sp>
        <p:nvSpPr>
          <p:cNvPr id="16" name="Rectangle: Rounded Corners 15">
            <a:extLst>
              <a:ext uri="{FF2B5EF4-FFF2-40B4-BE49-F238E27FC236}">
                <a16:creationId xmlns:a16="http://schemas.microsoft.com/office/drawing/2014/main" id="{44869E21-D1BE-440D-AFDF-540403F4A762}"/>
              </a:ext>
            </a:extLst>
          </p:cNvPr>
          <p:cNvSpPr/>
          <p:nvPr/>
        </p:nvSpPr>
        <p:spPr bwMode="auto">
          <a:xfrm>
            <a:off x="5524451" y="3128950"/>
            <a:ext cx="1568744" cy="603338"/>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577">
              <a:lnSpc>
                <a:spcPct val="90000"/>
              </a:lnSpc>
              <a:defRPr/>
            </a:pPr>
            <a:r>
              <a:rPr lang="en-US" sz="1471" b="0">
                <a:gradFill>
                  <a:gsLst>
                    <a:gs pos="0">
                      <a:srgbClr val="FFFFFF"/>
                    </a:gs>
                    <a:gs pos="100000">
                      <a:srgbClr val="FFFFFF"/>
                    </a:gs>
                  </a:gsLst>
                  <a:lin ang="5400000" scaled="0"/>
                </a:gradFill>
                <a:latin typeface="Segoe UI Semilight"/>
                <a:ea typeface="Segoe UI" pitchFamily="34" charset="0"/>
                <a:cs typeface="Segoe UI" pitchFamily="34" charset="0"/>
              </a:rPr>
              <a:t>Microservice #2 </a:t>
            </a:r>
          </a:p>
        </p:txBody>
      </p:sp>
      <p:cxnSp>
        <p:nvCxnSpPr>
          <p:cNvPr id="18" name="Straight Arrow Connector 17">
            <a:extLst>
              <a:ext uri="{FF2B5EF4-FFF2-40B4-BE49-F238E27FC236}">
                <a16:creationId xmlns:a16="http://schemas.microsoft.com/office/drawing/2014/main" id="{CAB12D2D-7ECB-44F7-AFB5-96DE08B48136}"/>
              </a:ext>
            </a:extLst>
          </p:cNvPr>
          <p:cNvCxnSpPr>
            <a:cxnSpLocks/>
            <a:stCxn id="14" idx="1"/>
          </p:cNvCxnSpPr>
          <p:nvPr/>
        </p:nvCxnSpPr>
        <p:spPr>
          <a:xfrm flipH="1">
            <a:off x="4420922" y="2725693"/>
            <a:ext cx="1103529" cy="91769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76189E-5152-471E-A06B-38600E17EFB9}"/>
              </a:ext>
            </a:extLst>
          </p:cNvPr>
          <p:cNvCxnSpPr>
            <a:cxnSpLocks/>
            <a:endCxn id="15" idx="1"/>
          </p:cNvCxnSpPr>
          <p:nvPr/>
        </p:nvCxnSpPr>
        <p:spPr>
          <a:xfrm>
            <a:off x="4420922" y="3833877"/>
            <a:ext cx="1103529" cy="7371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4EABDA1-BC0E-46A4-804C-CBCBE6E3E7BB}"/>
              </a:ext>
            </a:extLst>
          </p:cNvPr>
          <p:cNvCxnSpPr>
            <a:stCxn id="16" idx="1"/>
          </p:cNvCxnSpPr>
          <p:nvPr/>
        </p:nvCxnSpPr>
        <p:spPr>
          <a:xfrm flipH="1">
            <a:off x="4420922" y="3430619"/>
            <a:ext cx="1103529" cy="28015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05BAB4-13B6-4657-A8B1-9F70F8B07099}"/>
              </a:ext>
            </a:extLst>
          </p:cNvPr>
          <p:cNvSpPr txBox="1"/>
          <p:nvPr/>
        </p:nvSpPr>
        <p:spPr>
          <a:xfrm>
            <a:off x="5473357" y="1805668"/>
            <a:ext cx="1619838" cy="584010"/>
          </a:xfrm>
          <a:prstGeom prst="rect">
            <a:avLst/>
          </a:prstGeom>
          <a:noFill/>
        </p:spPr>
        <p:txBody>
          <a:bodyPr wrap="square" lIns="134464" tIns="107571" rIns="134464" bIns="107571" rtlCol="0">
            <a:spAutoFit/>
          </a:bodyPr>
          <a:lstStyle/>
          <a:p>
            <a:pPr algn="ctr" defTabSz="685775" fontAlgn="auto">
              <a:lnSpc>
                <a:spcPct val="90000"/>
              </a:lnSpc>
              <a:spcBef>
                <a:spcPts val="0"/>
              </a:spcBef>
              <a:spcAft>
                <a:spcPts val="441"/>
              </a:spcAft>
              <a:defRPr/>
            </a:pPr>
            <a:r>
              <a:rPr lang="en-US" sz="1324" b="0" i="1" dirty="0">
                <a:gradFill>
                  <a:gsLst>
                    <a:gs pos="2917">
                      <a:srgbClr val="353535"/>
                    </a:gs>
                    <a:gs pos="30000">
                      <a:srgbClr val="353535"/>
                    </a:gs>
                  </a:gsLst>
                  <a:lin ang="5400000" scaled="0"/>
                </a:gradFill>
                <a:latin typeface="Segoe UI Semilight"/>
                <a:cs typeface="+mn-cs"/>
              </a:rPr>
              <a:t>Trigger Action From Change Feed</a:t>
            </a:r>
          </a:p>
        </p:txBody>
      </p:sp>
      <p:sp>
        <p:nvSpPr>
          <p:cNvPr id="3" name="TextBox 2">
            <a:extLst>
              <a:ext uri="{FF2B5EF4-FFF2-40B4-BE49-F238E27FC236}">
                <a16:creationId xmlns:a16="http://schemas.microsoft.com/office/drawing/2014/main" id="{21E5D170-CB98-4CF1-963C-D3889DEAD00F}"/>
              </a:ext>
            </a:extLst>
          </p:cNvPr>
          <p:cNvSpPr txBox="1"/>
          <p:nvPr/>
        </p:nvSpPr>
        <p:spPr>
          <a:xfrm>
            <a:off x="6094080" y="3820817"/>
            <a:ext cx="430252"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a:t>
            </a:r>
          </a:p>
        </p:txBody>
      </p:sp>
    </p:spTree>
    <p:extLst>
      <p:ext uri="{BB962C8B-B14F-4D97-AF65-F5344CB8AC3E}">
        <p14:creationId xmlns:p14="http://schemas.microsoft.com/office/powerpoint/2010/main" val="95907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Materializing Views</a:t>
            </a:r>
          </a:p>
        </p:txBody>
      </p:sp>
      <p:sp>
        <p:nvSpPr>
          <p:cNvPr id="17" name="Text Placeholder 16"/>
          <p:cNvSpPr>
            <a:spLocks noGrp="1"/>
          </p:cNvSpPr>
          <p:nvPr>
            <p:ph type="body" sz="quarter" idx="10"/>
          </p:nvPr>
        </p:nvSpPr>
        <p:spPr/>
        <p:txBody>
          <a:bodyPr/>
          <a:lstStyle/>
          <a:p>
            <a:endParaRPr lang="en-US"/>
          </a:p>
        </p:txBody>
      </p:sp>
      <p:pic>
        <p:nvPicPr>
          <p:cNvPr id="12" name="Picture 11"/>
          <p:cNvPicPr>
            <a:picLocks noChangeAspect="1"/>
          </p:cNvPicPr>
          <p:nvPr/>
        </p:nvPicPr>
        <p:blipFill>
          <a:blip r:embed="rId3"/>
          <a:stretch>
            <a:fillRect/>
          </a:stretch>
        </p:blipFill>
        <p:spPr>
          <a:xfrm>
            <a:off x="413252" y="1314146"/>
            <a:ext cx="8304813" cy="3414201"/>
          </a:xfrm>
          <a:prstGeom prst="rect">
            <a:avLst/>
          </a:prstGeom>
        </p:spPr>
      </p:pic>
    </p:spTree>
    <p:extLst>
      <p:ext uri="{BB962C8B-B14F-4D97-AF65-F5344CB8AC3E}">
        <p14:creationId xmlns:p14="http://schemas.microsoft.com/office/powerpoint/2010/main" val="1783528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Replicating Data</a:t>
            </a:r>
          </a:p>
        </p:txBody>
      </p:sp>
      <p:sp>
        <p:nvSpPr>
          <p:cNvPr id="14" name="Text Placeholder 13"/>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F284D3F-A8E3-420B-8773-57299A6A6D5A}"/>
              </a:ext>
            </a:extLst>
          </p:cNvPr>
          <p:cNvPicPr>
            <a:picLocks noChangeAspect="1"/>
          </p:cNvPicPr>
          <p:nvPr/>
        </p:nvPicPr>
        <p:blipFill>
          <a:blip r:embed="rId3"/>
          <a:stretch>
            <a:fillRect/>
          </a:stretch>
        </p:blipFill>
        <p:spPr>
          <a:xfrm>
            <a:off x="2835177" y="3299015"/>
            <a:ext cx="896425" cy="823510"/>
          </a:xfrm>
          <a:prstGeom prst="rect">
            <a:avLst/>
          </a:prstGeom>
        </p:spPr>
      </p:pic>
      <p:sp>
        <p:nvSpPr>
          <p:cNvPr id="5" name="Rectangle: Rounded Corners 4">
            <a:extLst>
              <a:ext uri="{FF2B5EF4-FFF2-40B4-BE49-F238E27FC236}">
                <a16:creationId xmlns:a16="http://schemas.microsoft.com/office/drawing/2014/main" id="{CCE0B4C1-0CF5-4AA0-BE04-2B251BCF925B}"/>
              </a:ext>
            </a:extLst>
          </p:cNvPr>
          <p:cNvSpPr/>
          <p:nvPr/>
        </p:nvSpPr>
        <p:spPr bwMode="auto">
          <a:xfrm>
            <a:off x="2555044" y="2964217"/>
            <a:ext cx="1456691" cy="1568744"/>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a:lnSpc>
                <a:spcPct val="90000"/>
              </a:lnSpc>
              <a:defRPr/>
            </a:pPr>
            <a:endParaRPr lang="en-US" sz="1765" b="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 name="Picture 7">
            <a:extLst>
              <a:ext uri="{FF2B5EF4-FFF2-40B4-BE49-F238E27FC236}">
                <a16:creationId xmlns:a16="http://schemas.microsoft.com/office/drawing/2014/main" id="{97EBDD36-0460-4B8F-8F41-3CDA72AF9111}"/>
              </a:ext>
            </a:extLst>
          </p:cNvPr>
          <p:cNvPicPr>
            <a:picLocks noChangeAspect="1"/>
          </p:cNvPicPr>
          <p:nvPr/>
        </p:nvPicPr>
        <p:blipFill>
          <a:blip r:embed="rId4"/>
          <a:stretch>
            <a:fillRect/>
          </a:stretch>
        </p:blipFill>
        <p:spPr>
          <a:xfrm>
            <a:off x="4612852" y="2941572"/>
            <a:ext cx="742352" cy="1617767"/>
          </a:xfrm>
          <a:prstGeom prst="rect">
            <a:avLst/>
          </a:prstGeom>
        </p:spPr>
      </p:pic>
      <p:sp>
        <p:nvSpPr>
          <p:cNvPr id="10" name="TextBox 9">
            <a:extLst>
              <a:ext uri="{FF2B5EF4-FFF2-40B4-BE49-F238E27FC236}">
                <a16:creationId xmlns:a16="http://schemas.microsoft.com/office/drawing/2014/main" id="{ECE4B16D-8983-4E7A-A6C0-D7D0D4D38127}"/>
              </a:ext>
            </a:extLst>
          </p:cNvPr>
          <p:cNvSpPr txBox="1"/>
          <p:nvPr/>
        </p:nvSpPr>
        <p:spPr>
          <a:xfrm>
            <a:off x="4972940" y="1101178"/>
            <a:ext cx="3737290" cy="461669"/>
          </a:xfrm>
          <a:prstGeom prst="rect">
            <a:avLst/>
          </a:prstGeom>
          <a:noFill/>
        </p:spPr>
        <p:txBody>
          <a:bodyPr wrap="square" lIns="134464" tIns="107571" rIns="134464" bIns="107571" rtlCol="0">
            <a:spAutoFit/>
          </a:bodyPr>
          <a:lstStyle/>
          <a:p>
            <a:pPr defTabSz="685775" fontAlgn="auto">
              <a:lnSpc>
                <a:spcPct val="90000"/>
              </a:lnSpc>
              <a:spcBef>
                <a:spcPts val="0"/>
              </a:spcBef>
              <a:spcAft>
                <a:spcPts val="441"/>
              </a:spcAft>
              <a:defRPr/>
            </a:pPr>
            <a:r>
              <a:rPr lang="en-US" sz="1765" b="0" dirty="0">
                <a:gradFill>
                  <a:gsLst>
                    <a:gs pos="2917">
                      <a:srgbClr val="353535"/>
                    </a:gs>
                    <a:gs pos="30000">
                      <a:srgbClr val="353535"/>
                    </a:gs>
                  </a:gsLst>
                  <a:lin ang="5400000" scaled="0"/>
                </a:gradFill>
                <a:latin typeface="Segoe UI Semilight"/>
                <a:cs typeface="+mn-cs"/>
              </a:rPr>
              <a:t>Secondary Datastore (e.g. archive)</a:t>
            </a:r>
          </a:p>
        </p:txBody>
      </p:sp>
      <p:cxnSp>
        <p:nvCxnSpPr>
          <p:cNvPr id="12" name="Straight Arrow Connector 11">
            <a:extLst>
              <a:ext uri="{FF2B5EF4-FFF2-40B4-BE49-F238E27FC236}">
                <a16:creationId xmlns:a16="http://schemas.microsoft.com/office/drawing/2014/main" id="{40D89B61-AE44-495C-9368-1AC29DB1B3F2}"/>
              </a:ext>
            </a:extLst>
          </p:cNvPr>
          <p:cNvCxnSpPr>
            <a:cxnSpLocks/>
          </p:cNvCxnSpPr>
          <p:nvPr/>
        </p:nvCxnSpPr>
        <p:spPr>
          <a:xfrm>
            <a:off x="1658620" y="3730263"/>
            <a:ext cx="7546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CF6C03-21D1-42DE-8991-2923A8007EFB}"/>
              </a:ext>
            </a:extLst>
          </p:cNvPr>
          <p:cNvCxnSpPr>
            <a:cxnSpLocks/>
          </p:cNvCxnSpPr>
          <p:nvPr/>
        </p:nvCxnSpPr>
        <p:spPr>
          <a:xfrm>
            <a:off x="4053171" y="3748591"/>
            <a:ext cx="601118" cy="1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8F0AED3-97F9-4313-80B5-38AED04DAE89}"/>
              </a:ext>
            </a:extLst>
          </p:cNvPr>
          <p:cNvSpPr txBox="1"/>
          <p:nvPr/>
        </p:nvSpPr>
        <p:spPr>
          <a:xfrm>
            <a:off x="1164328" y="3421964"/>
            <a:ext cx="1148397" cy="400627"/>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defRPr/>
            </a:pPr>
            <a:r>
              <a:rPr lang="en-US" sz="1324" b="0" i="1">
                <a:gradFill>
                  <a:gsLst>
                    <a:gs pos="2917">
                      <a:srgbClr val="353535"/>
                    </a:gs>
                    <a:gs pos="30000">
                      <a:srgbClr val="353535"/>
                    </a:gs>
                  </a:gsLst>
                  <a:lin ang="5400000" scaled="0"/>
                </a:gradFill>
                <a:latin typeface="Segoe UI Semilight"/>
                <a:cs typeface="+mn-cs"/>
              </a:rPr>
              <a:t>CRUD Data </a:t>
            </a:r>
          </a:p>
        </p:txBody>
      </p:sp>
      <p:sp>
        <p:nvSpPr>
          <p:cNvPr id="39" name="TextBox 38">
            <a:extLst>
              <a:ext uri="{FF2B5EF4-FFF2-40B4-BE49-F238E27FC236}">
                <a16:creationId xmlns:a16="http://schemas.microsoft.com/office/drawing/2014/main" id="{874BC51B-D8E2-4238-BD83-6FC304026EAC}"/>
              </a:ext>
            </a:extLst>
          </p:cNvPr>
          <p:cNvSpPr txBox="1"/>
          <p:nvPr/>
        </p:nvSpPr>
        <p:spPr>
          <a:xfrm>
            <a:off x="4557633" y="2593678"/>
            <a:ext cx="1509329" cy="400627"/>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defRPr/>
            </a:pPr>
            <a:r>
              <a:rPr lang="en-US" sz="1324" b="0" i="1" dirty="0">
                <a:gradFill>
                  <a:gsLst>
                    <a:gs pos="2917">
                      <a:srgbClr val="353535"/>
                    </a:gs>
                    <a:gs pos="30000">
                      <a:srgbClr val="353535"/>
                    </a:gs>
                  </a:gsLst>
                  <a:lin ang="5400000" scaled="0"/>
                </a:gradFill>
                <a:latin typeface="Segoe UI Semilight"/>
                <a:cs typeface="+mn-cs"/>
              </a:rPr>
              <a:t>Replicate Records</a:t>
            </a:r>
          </a:p>
        </p:txBody>
      </p:sp>
      <p:grpSp>
        <p:nvGrpSpPr>
          <p:cNvPr id="34" name="Group 33">
            <a:extLst>
              <a:ext uri="{FF2B5EF4-FFF2-40B4-BE49-F238E27FC236}">
                <a16:creationId xmlns:a16="http://schemas.microsoft.com/office/drawing/2014/main" id="{75D15B76-BB4D-4E54-8179-1C70A3524E15}"/>
              </a:ext>
            </a:extLst>
          </p:cNvPr>
          <p:cNvGrpSpPr/>
          <p:nvPr/>
        </p:nvGrpSpPr>
        <p:grpSpPr>
          <a:xfrm>
            <a:off x="6104559" y="1650157"/>
            <a:ext cx="1402999" cy="3794632"/>
            <a:chOff x="7007224" y="1077911"/>
            <a:chExt cx="1908176" cy="5160963"/>
          </a:xfrm>
        </p:grpSpPr>
        <p:sp>
          <p:nvSpPr>
            <p:cNvPr id="7" name="Rectangle: Rounded Corners 6">
              <a:extLst>
                <a:ext uri="{FF2B5EF4-FFF2-40B4-BE49-F238E27FC236}">
                  <a16:creationId xmlns:a16="http://schemas.microsoft.com/office/drawing/2014/main" id="{FA689121-D7AD-4CD1-AD41-3648A342E7D0}"/>
                </a:ext>
              </a:extLst>
            </p:cNvPr>
            <p:cNvSpPr/>
            <p:nvPr/>
          </p:nvSpPr>
          <p:spPr bwMode="auto">
            <a:xfrm>
              <a:off x="7007224" y="1077911"/>
              <a:ext cx="1908176" cy="5160963"/>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a:lnSpc>
                  <a:spcPct val="90000"/>
                </a:lnSpc>
                <a:defRPr/>
              </a:pPr>
              <a:endParaRPr lang="en-US" sz="1765" b="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9" name="Graphic 18">
              <a:extLst>
                <a:ext uri="{FF2B5EF4-FFF2-40B4-BE49-F238E27FC236}">
                  <a16:creationId xmlns:a16="http://schemas.microsoft.com/office/drawing/2014/main" id="{5307655A-29DB-4C89-BC74-8340EDEA5F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169" y="4518533"/>
              <a:ext cx="998485" cy="998485"/>
            </a:xfrm>
            <a:prstGeom prst="rect">
              <a:avLst/>
            </a:prstGeom>
          </p:spPr>
        </p:pic>
        <p:pic>
          <p:nvPicPr>
            <p:cNvPr id="31" name="Graphic 30">
              <a:extLst>
                <a:ext uri="{FF2B5EF4-FFF2-40B4-BE49-F238E27FC236}">
                  <a16:creationId xmlns:a16="http://schemas.microsoft.com/office/drawing/2014/main" id="{7BD3066E-D80A-4FA8-8BFB-B8F007D3835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0884" y="2916119"/>
              <a:ext cx="1257056" cy="1257056"/>
            </a:xfrm>
            <a:prstGeom prst="rect">
              <a:avLst/>
            </a:prstGeom>
          </p:spPr>
        </p:pic>
        <p:pic>
          <p:nvPicPr>
            <p:cNvPr id="44" name="Picture 43">
              <a:extLst>
                <a:ext uri="{FF2B5EF4-FFF2-40B4-BE49-F238E27FC236}">
                  <a16:creationId xmlns:a16="http://schemas.microsoft.com/office/drawing/2014/main" id="{3D186530-40BF-4E83-BBA1-A0770349CCA3}"/>
                </a:ext>
              </a:extLst>
            </p:cNvPr>
            <p:cNvPicPr>
              <a:picLocks noChangeAspect="1"/>
            </p:cNvPicPr>
            <p:nvPr/>
          </p:nvPicPr>
          <p:blipFill>
            <a:blip r:embed="rId3"/>
            <a:stretch>
              <a:fillRect/>
            </a:stretch>
          </p:blipFill>
          <p:spPr>
            <a:xfrm>
              <a:off x="7370884" y="1382421"/>
              <a:ext cx="1219200" cy="1120030"/>
            </a:xfrm>
            <a:prstGeom prst="rect">
              <a:avLst/>
            </a:prstGeom>
          </p:spPr>
        </p:pic>
      </p:grpSp>
      <p:cxnSp>
        <p:nvCxnSpPr>
          <p:cNvPr id="49" name="Straight Arrow Connector 48">
            <a:extLst>
              <a:ext uri="{FF2B5EF4-FFF2-40B4-BE49-F238E27FC236}">
                <a16:creationId xmlns:a16="http://schemas.microsoft.com/office/drawing/2014/main" id="{3C30A35B-DF42-43DC-BB40-E041746B2BAC}"/>
              </a:ext>
            </a:extLst>
          </p:cNvPr>
          <p:cNvCxnSpPr>
            <a:cxnSpLocks/>
          </p:cNvCxnSpPr>
          <p:nvPr/>
        </p:nvCxnSpPr>
        <p:spPr>
          <a:xfrm>
            <a:off x="5380299" y="3734584"/>
            <a:ext cx="601118" cy="18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65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pic>
        <p:nvPicPr>
          <p:cNvPr id="3" name="Picture 2">
            <a:extLst>
              <a:ext uri="{FF2B5EF4-FFF2-40B4-BE49-F238E27FC236}">
                <a16:creationId xmlns:a16="http://schemas.microsoft.com/office/drawing/2014/main" id="{E3A80DAA-157C-47A8-9357-A6E57CCF2C5F}"/>
              </a:ext>
            </a:extLst>
          </p:cNvPr>
          <p:cNvPicPr>
            <a:picLocks noChangeAspect="1"/>
          </p:cNvPicPr>
          <p:nvPr/>
        </p:nvPicPr>
        <p:blipFill>
          <a:blip r:embed="rId3"/>
          <a:stretch>
            <a:fillRect/>
          </a:stretch>
        </p:blipFill>
        <p:spPr>
          <a:xfrm>
            <a:off x="1097937" y="1032130"/>
            <a:ext cx="6948125" cy="4793740"/>
          </a:xfrm>
          <a:prstGeom prst="rect">
            <a:avLst/>
          </a:prstGeom>
        </p:spPr>
      </p:pic>
      <p:sp>
        <p:nvSpPr>
          <p:cNvPr id="2" name="Title 1"/>
          <p:cNvSpPr>
            <a:spLocks noGrp="1"/>
          </p:cNvSpPr>
          <p:nvPr>
            <p:ph type="title"/>
          </p:nvPr>
        </p:nvSpPr>
        <p:spPr/>
        <p:txBody>
          <a:bodyPr/>
          <a:lstStyle/>
          <a:p>
            <a:r>
              <a:rPr lang="en-US" dirty="0"/>
              <a:t>Working with 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500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4635E7-6C8F-4D03-AC53-ED8ABE3065C2}"/>
              </a:ext>
            </a:extLst>
          </p:cNvPr>
          <p:cNvPicPr>
            <a:picLocks noChangeAspect="1"/>
          </p:cNvPicPr>
          <p:nvPr/>
        </p:nvPicPr>
        <p:blipFill>
          <a:blip r:embed="rId3"/>
          <a:stretch>
            <a:fillRect/>
          </a:stretch>
        </p:blipFill>
        <p:spPr>
          <a:xfrm>
            <a:off x="201174" y="1429948"/>
            <a:ext cx="8485106" cy="3421584"/>
          </a:xfrm>
          <a:prstGeom prst="rect">
            <a:avLst/>
          </a:prstGeom>
        </p:spPr>
      </p:pic>
      <p:sp>
        <p:nvSpPr>
          <p:cNvPr id="7" name="TextBox 6">
            <a:extLst>
              <a:ext uri="{FF2B5EF4-FFF2-40B4-BE49-F238E27FC236}">
                <a16:creationId xmlns:a16="http://schemas.microsoft.com/office/drawing/2014/main" id="{C04AB280-0909-440D-BE6D-70E59DE8C02B}"/>
              </a:ext>
            </a:extLst>
          </p:cNvPr>
          <p:cNvSpPr txBox="1"/>
          <p:nvPr/>
        </p:nvSpPr>
        <p:spPr>
          <a:xfrm>
            <a:off x="220560" y="790274"/>
            <a:ext cx="6506403" cy="549642"/>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2400" b="0" dirty="0">
                <a:gradFill>
                  <a:gsLst>
                    <a:gs pos="2917">
                      <a:srgbClr val="353535"/>
                    </a:gs>
                    <a:gs pos="30000">
                      <a:srgbClr val="353535"/>
                    </a:gs>
                  </a:gsLst>
                  <a:lin ang="5400000" scaled="0"/>
                </a:gradFill>
                <a:latin typeface="Segoe UI Semilight"/>
                <a:cs typeface="+mn-cs"/>
              </a:rPr>
              <a:t>Step 1: Retrieve a list of the partition key ranges</a:t>
            </a:r>
          </a:p>
        </p:txBody>
      </p:sp>
      <p:sp>
        <p:nvSpPr>
          <p:cNvPr id="2" name="Title 1"/>
          <p:cNvSpPr>
            <a:spLocks noGrp="1"/>
          </p:cNvSpPr>
          <p:nvPr>
            <p:ph type="title"/>
          </p:nvPr>
        </p:nvSpPr>
        <p:spPr/>
        <p:txBody>
          <a:bodyPr/>
          <a:lstStyle/>
          <a:p>
            <a:r>
              <a:rPr lang="en-US" dirty="0"/>
              <a:t>Working with 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7651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4382AD-F057-4FC9-BB5F-3C6D4BBA3AB4}"/>
              </a:ext>
            </a:extLst>
          </p:cNvPr>
          <p:cNvPicPr>
            <a:picLocks noChangeAspect="1"/>
          </p:cNvPicPr>
          <p:nvPr/>
        </p:nvPicPr>
        <p:blipFill>
          <a:blip r:embed="rId3"/>
          <a:stretch>
            <a:fillRect/>
          </a:stretch>
        </p:blipFill>
        <p:spPr>
          <a:xfrm>
            <a:off x="261188" y="1336434"/>
            <a:ext cx="8134236" cy="5047203"/>
          </a:xfrm>
          <a:prstGeom prst="rect">
            <a:avLst/>
          </a:prstGeom>
        </p:spPr>
      </p:pic>
      <p:sp>
        <p:nvSpPr>
          <p:cNvPr id="7" name="TextBox 6">
            <a:extLst>
              <a:ext uri="{FF2B5EF4-FFF2-40B4-BE49-F238E27FC236}">
                <a16:creationId xmlns:a16="http://schemas.microsoft.com/office/drawing/2014/main" id="{A0DD517F-5F34-4BD4-8CD2-00CC841E4926}"/>
              </a:ext>
            </a:extLst>
          </p:cNvPr>
          <p:cNvSpPr txBox="1"/>
          <p:nvPr/>
        </p:nvSpPr>
        <p:spPr>
          <a:xfrm>
            <a:off x="178193" y="874765"/>
            <a:ext cx="6314812" cy="461669"/>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1765" b="0" dirty="0">
                <a:gradFill>
                  <a:gsLst>
                    <a:gs pos="2917">
                      <a:srgbClr val="353535"/>
                    </a:gs>
                    <a:gs pos="30000">
                      <a:srgbClr val="353535"/>
                    </a:gs>
                  </a:gsLst>
                  <a:lin ang="5400000" scaled="0"/>
                </a:gradFill>
                <a:latin typeface="Segoe UI Semilight"/>
                <a:cs typeface="+mn-cs"/>
              </a:rPr>
              <a:t>Step 2: Consume the Change Feed on each </a:t>
            </a:r>
            <a:r>
              <a:rPr lang="en-US" sz="1765" b="0" dirty="0" err="1">
                <a:gradFill>
                  <a:gsLst>
                    <a:gs pos="2917">
                      <a:srgbClr val="353535"/>
                    </a:gs>
                    <a:gs pos="30000">
                      <a:srgbClr val="353535"/>
                    </a:gs>
                  </a:gsLst>
                  <a:lin ang="5400000" scaled="0"/>
                </a:gradFill>
                <a:latin typeface="Segoe UI Semilight"/>
                <a:cs typeface="+mn-cs"/>
              </a:rPr>
              <a:t>PartitionKeyRange</a:t>
            </a:r>
            <a:endParaRPr lang="en-US" sz="1765" b="0" dirty="0">
              <a:gradFill>
                <a:gsLst>
                  <a:gs pos="2917">
                    <a:srgbClr val="353535"/>
                  </a:gs>
                  <a:gs pos="30000">
                    <a:srgbClr val="353535"/>
                  </a:gs>
                </a:gsLst>
                <a:lin ang="5400000" scaled="0"/>
              </a:gradFill>
              <a:latin typeface="Segoe UI Semilight"/>
              <a:cs typeface="+mn-cs"/>
            </a:endParaRPr>
          </a:p>
        </p:txBody>
      </p:sp>
      <p:sp>
        <p:nvSpPr>
          <p:cNvPr id="2" name="Title 1"/>
          <p:cNvSpPr>
            <a:spLocks noGrp="1"/>
          </p:cNvSpPr>
          <p:nvPr>
            <p:ph type="title"/>
          </p:nvPr>
        </p:nvSpPr>
        <p:spPr/>
        <p:txBody>
          <a:bodyPr/>
          <a:lstStyle/>
          <a:p>
            <a:r>
              <a:rPr lang="en-US" dirty="0"/>
              <a:t>Working with Change Feed</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13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Perform Integration and Develop Solutions</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950221"/>
            <a:ext cx="8574837" cy="5356916"/>
          </a:xfrm>
        </p:spPr>
        <p:txBody>
          <a:bodyPr/>
          <a:lstStyle/>
          <a:p>
            <a:r>
              <a:rPr lang="en-US" sz="2400" dirty="0"/>
              <a:t>Develop applications with the SQL API</a:t>
            </a:r>
          </a:p>
          <a:p>
            <a:pPr lvl="1"/>
            <a:r>
              <a:rPr lang="en-US" sz="1600" dirty="0"/>
              <a:t>Optimize SDK and concurrency control; Tune request options for CRUD and queries; examine response headers; implement optimistic concurrency control with ETAG; query geospatial data; use advanced SQL query operators for complex documents (nested objects and arrays); perform intra-document JOINs; perform SQL queries; implement user-defined functions; use multi-record transactions with stored procedures; implement a continuation model for bounded execution with stored procedures; implement server-side logic and transactions</a:t>
            </a:r>
          </a:p>
          <a:p>
            <a:r>
              <a:rPr lang="en-US" sz="2400" dirty="0"/>
              <a:t>Migrate from MongoDB to MongoDB API in Cosmos DB</a:t>
            </a:r>
          </a:p>
          <a:p>
            <a:pPr lvl="1"/>
            <a:r>
              <a:rPr lang="en-US" sz="1400" dirty="0"/>
              <a:t>Choose appropriate tools to migrate data; transfer data</a:t>
            </a:r>
          </a:p>
          <a:p>
            <a:r>
              <a:rPr lang="en-US" sz="2400" dirty="0"/>
              <a:t>Implement event-driven applications by using Azure functions, triggers and Cosmos DB change feed</a:t>
            </a:r>
          </a:p>
          <a:p>
            <a:pPr lvl="1"/>
            <a:r>
              <a:rPr lang="en-US" sz="1600" dirty="0"/>
              <a:t>Use Cosmos DB triggers for Azure functions; change feed mechanics</a:t>
            </a:r>
          </a:p>
          <a:p>
            <a:r>
              <a:rPr lang="en-US" sz="2400" dirty="0"/>
              <a:t>Analyze Cosmos DB data with Apache Spark connector</a:t>
            </a:r>
          </a:p>
          <a:p>
            <a:pPr lvl="1"/>
            <a:r>
              <a:rPr lang="en-US" sz="1600" dirty="0"/>
              <a:t>Set up and configure a Cosmos DB Spark connector; push down predicates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6" y="6447097"/>
            <a:ext cx="8574837" cy="410903"/>
          </a:xfrm>
        </p:spPr>
        <p:txBody>
          <a:bodyPr/>
          <a:lstStyle/>
          <a:p>
            <a:r>
              <a:rPr lang="en-US" dirty="0"/>
              <a:t>https://www.microsoft.com/en-us/learning/exam-70-777.aspx</a:t>
            </a:r>
          </a:p>
        </p:txBody>
      </p:sp>
    </p:spTree>
    <p:extLst>
      <p:ext uri="{BB962C8B-B14F-4D97-AF65-F5344CB8AC3E}">
        <p14:creationId xmlns:p14="http://schemas.microsoft.com/office/powerpoint/2010/main" val="216474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060FF8-BECD-4BAC-9DB4-11558AE1F0B0}"/>
              </a:ext>
            </a:extLst>
          </p:cNvPr>
          <p:cNvPicPr>
            <a:picLocks noChangeAspect="1"/>
          </p:cNvPicPr>
          <p:nvPr/>
        </p:nvPicPr>
        <p:blipFill>
          <a:blip r:embed="rId3"/>
          <a:stretch>
            <a:fillRect/>
          </a:stretch>
        </p:blipFill>
        <p:spPr>
          <a:xfrm>
            <a:off x="129547" y="1074719"/>
            <a:ext cx="8168275" cy="3438295"/>
          </a:xfrm>
          <a:prstGeom prst="rect">
            <a:avLst/>
          </a:prstGeom>
        </p:spPr>
      </p:pic>
      <p:sp>
        <p:nvSpPr>
          <p:cNvPr id="7" name="Title 1">
            <a:extLst>
              <a:ext uri="{FF2B5EF4-FFF2-40B4-BE49-F238E27FC236}">
                <a16:creationId xmlns:a16="http://schemas.microsoft.com/office/drawing/2014/main" id="{F5388349-B720-44F9-BBBE-29F67720112D}"/>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3" name="Title 2"/>
          <p:cNvSpPr>
            <a:spLocks noGrp="1"/>
          </p:cNvSpPr>
          <p:nvPr>
            <p:ph type="title"/>
          </p:nvPr>
        </p:nvSpPr>
        <p:spPr/>
        <p:txBody>
          <a:bodyPr/>
          <a:lstStyle/>
          <a:p>
            <a:r>
              <a:rPr lang="en-US" dirty="0"/>
              <a:t>Change Feed Processor Library</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380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5B7E7773-0275-4095-A975-C5C5EBBB2DE8}"/>
              </a:ext>
            </a:extLst>
          </p:cNvPr>
          <p:cNvPicPr>
            <a:picLocks noChangeAspect="1"/>
          </p:cNvPicPr>
          <p:nvPr/>
        </p:nvPicPr>
        <p:blipFill>
          <a:blip r:embed="rId3"/>
          <a:stretch>
            <a:fillRect/>
          </a:stretch>
        </p:blipFill>
        <p:spPr>
          <a:xfrm>
            <a:off x="129609" y="960898"/>
            <a:ext cx="8611699" cy="4530239"/>
          </a:xfrm>
          <a:prstGeom prst="rect">
            <a:avLst/>
          </a:prstGeom>
        </p:spPr>
      </p:pic>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2" name="Title 1"/>
          <p:cNvSpPr>
            <a:spLocks noGrp="1"/>
          </p:cNvSpPr>
          <p:nvPr>
            <p:ph type="title"/>
          </p:nvPr>
        </p:nvSpPr>
        <p:spPr/>
        <p:txBody>
          <a:bodyPr/>
          <a:lstStyle/>
          <a:p>
            <a:r>
              <a:rPr lang="en-US" dirty="0"/>
              <a:t>Behind the Scenes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6157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pic>
        <p:nvPicPr>
          <p:cNvPr id="4" name="Picture 3">
            <a:extLst>
              <a:ext uri="{FF2B5EF4-FFF2-40B4-BE49-F238E27FC236}">
                <a16:creationId xmlns:a16="http://schemas.microsoft.com/office/drawing/2014/main" id="{9F8D6682-2735-4487-8855-D7BE1F150B7E}"/>
              </a:ext>
            </a:extLst>
          </p:cNvPr>
          <p:cNvPicPr>
            <a:picLocks noChangeAspect="1"/>
          </p:cNvPicPr>
          <p:nvPr/>
        </p:nvPicPr>
        <p:blipFill>
          <a:blip r:embed="rId3"/>
          <a:stretch>
            <a:fillRect/>
          </a:stretch>
        </p:blipFill>
        <p:spPr>
          <a:xfrm>
            <a:off x="138004" y="1700743"/>
            <a:ext cx="8490091" cy="1990022"/>
          </a:xfrm>
          <a:prstGeom prst="rect">
            <a:avLst/>
          </a:prstGeom>
        </p:spPr>
      </p:pic>
      <p:sp>
        <p:nvSpPr>
          <p:cNvPr id="5" name="TextBox 4">
            <a:extLst>
              <a:ext uri="{FF2B5EF4-FFF2-40B4-BE49-F238E27FC236}">
                <a16:creationId xmlns:a16="http://schemas.microsoft.com/office/drawing/2014/main" id="{3F33A4A8-116D-46B9-9981-1CE80E00A1D4}"/>
              </a:ext>
            </a:extLst>
          </p:cNvPr>
          <p:cNvSpPr txBox="1"/>
          <p:nvPr/>
        </p:nvSpPr>
        <p:spPr>
          <a:xfrm>
            <a:off x="33216" y="740662"/>
            <a:ext cx="9271326" cy="549642"/>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2400" b="0" dirty="0">
                <a:gradFill>
                  <a:gsLst>
                    <a:gs pos="2917">
                      <a:srgbClr val="353535"/>
                    </a:gs>
                    <a:gs pos="30000">
                      <a:srgbClr val="353535"/>
                    </a:gs>
                  </a:gsLst>
                  <a:lin ang="5400000" scaled="0"/>
                </a:gradFill>
                <a:latin typeface="Segoe UI Semilight"/>
                <a:cs typeface="+mn-cs"/>
              </a:rPr>
              <a:t>Step 1: Implement </a:t>
            </a:r>
            <a:r>
              <a:rPr lang="en-US" sz="2400" b="0" dirty="0" err="1">
                <a:gradFill>
                  <a:gsLst>
                    <a:gs pos="2917">
                      <a:srgbClr val="353535"/>
                    </a:gs>
                    <a:gs pos="30000">
                      <a:srgbClr val="353535"/>
                    </a:gs>
                  </a:gsLst>
                  <a:lin ang="5400000" scaled="0"/>
                </a:gradFill>
                <a:latin typeface="Segoe UI Semilight"/>
                <a:cs typeface="+mn-cs"/>
              </a:rPr>
              <a:t>ProcessChangesAsync</a:t>
            </a:r>
            <a:r>
              <a:rPr lang="en-US" sz="2400" b="0" dirty="0">
                <a:gradFill>
                  <a:gsLst>
                    <a:gs pos="2917">
                      <a:srgbClr val="353535"/>
                    </a:gs>
                    <a:gs pos="30000">
                      <a:srgbClr val="353535"/>
                    </a:gs>
                  </a:gsLst>
                  <a:lin ang="5400000" scaled="0"/>
                </a:gradFill>
                <a:latin typeface="Segoe UI Semilight"/>
                <a:cs typeface="+mn-cs"/>
              </a:rPr>
              <a:t>() on </a:t>
            </a:r>
            <a:r>
              <a:rPr lang="en-US" sz="2400" b="0" dirty="0" err="1">
                <a:gradFill>
                  <a:gsLst>
                    <a:gs pos="2917">
                      <a:srgbClr val="353535"/>
                    </a:gs>
                    <a:gs pos="30000">
                      <a:srgbClr val="353535"/>
                    </a:gs>
                  </a:gsLst>
                  <a:lin ang="5400000" scaled="0"/>
                </a:gradFill>
                <a:latin typeface="Segoe UI Semilight"/>
                <a:cs typeface="+mn-cs"/>
              </a:rPr>
              <a:t>IChangeFeedObserver</a:t>
            </a:r>
            <a:endParaRPr lang="en-US" sz="2400" b="0" dirty="0">
              <a:gradFill>
                <a:gsLst>
                  <a:gs pos="2917">
                    <a:srgbClr val="353535"/>
                  </a:gs>
                  <a:gs pos="30000">
                    <a:srgbClr val="353535"/>
                  </a:gs>
                </a:gsLst>
                <a:lin ang="5400000" scaled="0"/>
              </a:gradFill>
              <a:latin typeface="Segoe UI Semilight"/>
              <a:cs typeface="+mn-cs"/>
            </a:endParaRPr>
          </a:p>
        </p:txBody>
      </p:sp>
      <p:sp>
        <p:nvSpPr>
          <p:cNvPr id="2" name="Title 1"/>
          <p:cNvSpPr>
            <a:spLocks noGrp="1"/>
          </p:cNvSpPr>
          <p:nvPr>
            <p:ph type="title"/>
          </p:nvPr>
        </p:nvSpPr>
        <p:spPr/>
        <p:txBody>
          <a:bodyPr/>
          <a:lstStyle/>
          <a:p>
            <a:r>
              <a:rPr lang="en-US" dirty="0"/>
              <a:t>Working with Change Feed Processor Library</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450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D65863-4836-45A2-91FE-F2F2DB8AF5AF}"/>
              </a:ext>
            </a:extLst>
          </p:cNvPr>
          <p:cNvPicPr>
            <a:picLocks noChangeAspect="1"/>
          </p:cNvPicPr>
          <p:nvPr/>
        </p:nvPicPr>
        <p:blipFill>
          <a:blip r:embed="rId3"/>
          <a:stretch>
            <a:fillRect/>
          </a:stretch>
        </p:blipFill>
        <p:spPr>
          <a:xfrm>
            <a:off x="66152" y="1605926"/>
            <a:ext cx="8716183" cy="817873"/>
          </a:xfrm>
          <a:prstGeom prst="rect">
            <a:avLst/>
          </a:prstGeom>
        </p:spPr>
      </p:pic>
      <p:sp>
        <p:nvSpPr>
          <p:cNvPr id="5" name="TextBox 4">
            <a:extLst>
              <a:ext uri="{FF2B5EF4-FFF2-40B4-BE49-F238E27FC236}">
                <a16:creationId xmlns:a16="http://schemas.microsoft.com/office/drawing/2014/main" id="{3F829F32-FDC4-4573-B99F-A7300580B1BC}"/>
              </a:ext>
            </a:extLst>
          </p:cNvPr>
          <p:cNvSpPr txBox="1"/>
          <p:nvPr/>
        </p:nvSpPr>
        <p:spPr>
          <a:xfrm>
            <a:off x="0" y="740662"/>
            <a:ext cx="8504962" cy="494242"/>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2000" b="0" dirty="0">
                <a:gradFill>
                  <a:gsLst>
                    <a:gs pos="2917">
                      <a:srgbClr val="353535"/>
                    </a:gs>
                    <a:gs pos="30000">
                      <a:srgbClr val="353535"/>
                    </a:gs>
                  </a:gsLst>
                  <a:lin ang="5400000" scaled="0"/>
                </a:gradFill>
                <a:latin typeface="Segoe UI Semilight"/>
                <a:cs typeface="+mn-cs"/>
              </a:rPr>
              <a:t>Step 2: Register the </a:t>
            </a:r>
            <a:r>
              <a:rPr lang="en-US" sz="2000" b="0" dirty="0" err="1">
                <a:gradFill>
                  <a:gsLst>
                    <a:gs pos="2917">
                      <a:srgbClr val="353535"/>
                    </a:gs>
                    <a:gs pos="30000">
                      <a:srgbClr val="353535"/>
                    </a:gs>
                  </a:gsLst>
                  <a:lin ang="5400000" scaled="0"/>
                </a:gradFill>
                <a:latin typeface="Segoe UI Semilight"/>
                <a:cs typeface="+mn-cs"/>
              </a:rPr>
              <a:t>IChangeFeedObserver</a:t>
            </a:r>
            <a:r>
              <a:rPr lang="en-US" sz="2000" b="0" dirty="0">
                <a:gradFill>
                  <a:gsLst>
                    <a:gs pos="2917">
                      <a:srgbClr val="353535"/>
                    </a:gs>
                    <a:gs pos="30000">
                      <a:srgbClr val="353535"/>
                    </a:gs>
                  </a:gsLst>
                  <a:lin ang="5400000" scaled="0"/>
                </a:gradFill>
                <a:latin typeface="Segoe UI Semilight"/>
                <a:cs typeface="+mn-cs"/>
              </a:rPr>
              <a:t> with to a </a:t>
            </a:r>
            <a:r>
              <a:rPr lang="en-US" sz="2000" b="0" dirty="0" err="1">
                <a:gradFill>
                  <a:gsLst>
                    <a:gs pos="2917">
                      <a:srgbClr val="353535"/>
                    </a:gs>
                    <a:gs pos="30000">
                      <a:srgbClr val="353535"/>
                    </a:gs>
                  </a:gsLst>
                  <a:lin ang="5400000" scaled="0"/>
                </a:gradFill>
                <a:latin typeface="Segoe UI Semilight"/>
                <a:cs typeface="+mn-cs"/>
              </a:rPr>
              <a:t>ChangeFeedEventHost</a:t>
            </a:r>
            <a:endParaRPr lang="en-US" sz="2000" b="0" dirty="0">
              <a:gradFill>
                <a:gsLst>
                  <a:gs pos="2917">
                    <a:srgbClr val="353535"/>
                  </a:gs>
                  <a:gs pos="30000">
                    <a:srgbClr val="353535"/>
                  </a:gs>
                </a:gsLst>
                <a:lin ang="5400000" scaled="0"/>
              </a:gradFill>
              <a:latin typeface="Segoe UI Semilight"/>
              <a:cs typeface="+mn-cs"/>
            </a:endParaRPr>
          </a:p>
        </p:txBody>
      </p:sp>
      <p:sp>
        <p:nvSpPr>
          <p:cNvPr id="3" name="Title 2"/>
          <p:cNvSpPr>
            <a:spLocks noGrp="1"/>
          </p:cNvSpPr>
          <p:nvPr>
            <p:ph type="title"/>
          </p:nvPr>
        </p:nvSpPr>
        <p:spPr/>
        <p:txBody>
          <a:bodyPr/>
          <a:lstStyle/>
          <a:p>
            <a:r>
              <a:rPr lang="en-US" dirty="0"/>
              <a:t>Working with Change Feed Processor Library</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305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Analyze Cosmos DB data with Apache Spark connector</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136961" y="1707866"/>
            <a:ext cx="8379199" cy="3722293"/>
          </a:xfrm>
        </p:spPr>
        <p:txBody>
          <a:bodyPr/>
          <a:lstStyle/>
          <a:p>
            <a:r>
              <a:rPr lang="en-US" sz="3200" dirty="0"/>
              <a:t>Set up and configure a Cosmos DB Spark connector</a:t>
            </a:r>
          </a:p>
          <a:p>
            <a:r>
              <a:rPr lang="en-US" sz="3200" dirty="0"/>
              <a:t>Push down predicates</a:t>
            </a:r>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13252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Cosmos DB + Spark include</a:t>
            </a:r>
          </a:p>
        </p:txBody>
      </p:sp>
      <p:sp>
        <p:nvSpPr>
          <p:cNvPr id="3" name="Text Placeholder 2"/>
          <p:cNvSpPr>
            <a:spLocks noGrp="1"/>
          </p:cNvSpPr>
          <p:nvPr>
            <p:ph type="body" idx="1"/>
          </p:nvPr>
        </p:nvSpPr>
        <p:spPr/>
        <p:txBody>
          <a:bodyPr/>
          <a:lstStyle/>
          <a:p>
            <a:r>
              <a:rPr lang="en-US" dirty="0"/>
              <a:t>Streaming Extract, Transformation, and Loading of data (ETL)</a:t>
            </a:r>
          </a:p>
          <a:p>
            <a:r>
              <a:rPr lang="en-US" dirty="0"/>
              <a:t>Data enrichment</a:t>
            </a:r>
          </a:p>
          <a:p>
            <a:r>
              <a:rPr lang="en-US" dirty="0"/>
              <a:t>Trigger event detection</a:t>
            </a:r>
          </a:p>
          <a:p>
            <a:r>
              <a:rPr lang="en-US" dirty="0"/>
              <a:t>Complex session analysis and personalization</a:t>
            </a:r>
          </a:p>
          <a:p>
            <a:r>
              <a:rPr lang="en-US" dirty="0"/>
              <a:t>Visual data exploration and interactive analysis</a:t>
            </a:r>
          </a:p>
          <a:p>
            <a:r>
              <a:rPr lang="en-US" dirty="0"/>
              <a:t>Notebook experience for data exploration, information sharing, and collaboration</a:t>
            </a:r>
          </a:p>
        </p:txBody>
      </p:sp>
      <p:sp>
        <p:nvSpPr>
          <p:cNvPr id="4" name="Text Placeholder 3"/>
          <p:cNvSpPr>
            <a:spLocks noGrp="1"/>
          </p:cNvSpPr>
          <p:nvPr>
            <p:ph type="body" sz="quarter" idx="10"/>
          </p:nvPr>
        </p:nvSpPr>
        <p:spPr/>
        <p:txBody>
          <a:bodyPr/>
          <a:lstStyle/>
          <a:p>
            <a:r>
              <a:rPr lang="en-US" dirty="0">
                <a:hlinkClick r:id="rId3"/>
              </a:rPr>
              <a:t>https://docs.microsoft.com/en-us/azure/cosmos-db/spark-connector</a:t>
            </a:r>
            <a:endParaRPr lang="en-US" dirty="0"/>
          </a:p>
          <a:p>
            <a:endParaRPr lang="en-US" dirty="0"/>
          </a:p>
        </p:txBody>
      </p:sp>
    </p:spTree>
    <p:extLst>
      <p:ext uri="{BB962C8B-B14F-4D97-AF65-F5344CB8AC3E}">
        <p14:creationId xmlns:p14="http://schemas.microsoft.com/office/powerpoint/2010/main" val="1035984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down predicates</a:t>
            </a:r>
          </a:p>
        </p:txBody>
      </p:sp>
      <p:pic>
        <p:nvPicPr>
          <p:cNvPr id="5" name="Picture 4"/>
          <p:cNvPicPr>
            <a:picLocks noChangeAspect="1"/>
          </p:cNvPicPr>
          <p:nvPr/>
        </p:nvPicPr>
        <p:blipFill rotWithShape="1">
          <a:blip r:embed="rId3"/>
          <a:srcRect t="9416"/>
          <a:stretch/>
        </p:blipFill>
        <p:spPr>
          <a:xfrm>
            <a:off x="566290" y="1104021"/>
            <a:ext cx="8156043" cy="4186164"/>
          </a:xfrm>
          <a:prstGeom prst="rect">
            <a:avLst/>
          </a:prstGeom>
        </p:spPr>
      </p:pic>
      <p:sp>
        <p:nvSpPr>
          <p:cNvPr id="4" name="Text Placeholder 3"/>
          <p:cNvSpPr>
            <a:spLocks noGrp="1"/>
          </p:cNvSpPr>
          <p:nvPr>
            <p:ph type="body" sz="quarter" idx="10"/>
          </p:nvPr>
        </p:nvSpPr>
        <p:spPr/>
        <p:txBody>
          <a:bodyPr/>
          <a:lstStyle/>
          <a:p>
            <a:r>
              <a:rPr lang="en-US" dirty="0">
                <a:hlinkClick r:id="rId4"/>
              </a:rPr>
              <a:t>https://github.com/Azure/azure-cosmosdb-spark/wiki</a:t>
            </a:r>
            <a:endParaRPr lang="en-US" dirty="0"/>
          </a:p>
          <a:p>
            <a:endParaRPr lang="en-US" dirty="0"/>
          </a:p>
        </p:txBody>
      </p:sp>
    </p:spTree>
    <p:extLst>
      <p:ext uri="{BB962C8B-B14F-4D97-AF65-F5344CB8AC3E}">
        <p14:creationId xmlns:p14="http://schemas.microsoft.com/office/powerpoint/2010/main" val="396911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3600" dirty="0"/>
              <a:t>Develop applications with the SQL API</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a:xfrm>
            <a:off x="525463" y="1620162"/>
            <a:ext cx="8272676" cy="3994159"/>
          </a:xfrm>
        </p:spPr>
        <p:txBody>
          <a:bodyPr>
            <a:normAutofit/>
          </a:bodyPr>
          <a:lstStyle/>
          <a:p>
            <a:r>
              <a:rPr lang="en-US" sz="2400" dirty="0"/>
              <a:t>Optimize SDK and concurrency control</a:t>
            </a:r>
          </a:p>
          <a:p>
            <a:r>
              <a:rPr lang="en-US" sz="2400" dirty="0"/>
              <a:t>Tune request options for CRUD and queries</a:t>
            </a:r>
          </a:p>
          <a:p>
            <a:r>
              <a:rPr lang="en-US" sz="2400" dirty="0"/>
              <a:t>Examine response headers</a:t>
            </a:r>
          </a:p>
          <a:p>
            <a:r>
              <a:rPr lang="en-US" sz="2400" dirty="0"/>
              <a:t>Implement optimistic concurrency control with ETAG</a:t>
            </a:r>
          </a:p>
          <a:p>
            <a:r>
              <a:rPr lang="en-US" sz="2400" dirty="0"/>
              <a:t>Query geospatial data</a:t>
            </a:r>
          </a:p>
          <a:p>
            <a:r>
              <a:rPr lang="en-US" sz="2400" dirty="0"/>
              <a:t>Use advanced SQL query operators for complex documents (nested objects and arrays)</a:t>
            </a:r>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3600" dirty="0"/>
              <a:t>Develop applications with the SQL API</a:t>
            </a:r>
            <a:br>
              <a:rPr lang="en-US" sz="3600" dirty="0"/>
            </a:br>
            <a:r>
              <a:rPr lang="en-US" sz="2000" dirty="0"/>
              <a:t>Continue</a:t>
            </a:r>
            <a:endParaRPr lang="en-US" sz="3600" dirty="0"/>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a:xfrm>
            <a:off x="261937" y="1624212"/>
            <a:ext cx="8588317" cy="3914304"/>
          </a:xfrm>
        </p:spPr>
        <p:txBody>
          <a:bodyPr>
            <a:normAutofit/>
          </a:bodyPr>
          <a:lstStyle/>
          <a:p>
            <a:r>
              <a:rPr lang="en-US" sz="2400" dirty="0"/>
              <a:t>Perform intra-document JOINs</a:t>
            </a:r>
          </a:p>
          <a:p>
            <a:r>
              <a:rPr lang="en-US" sz="2400" dirty="0"/>
              <a:t>Perform SQL queries</a:t>
            </a:r>
          </a:p>
          <a:p>
            <a:r>
              <a:rPr lang="en-US" sz="2400" dirty="0"/>
              <a:t>Implement user-defined functions</a:t>
            </a:r>
          </a:p>
          <a:p>
            <a:r>
              <a:rPr lang="en-US" sz="2400" dirty="0"/>
              <a:t>Use multi-record transactions with stored procedures</a:t>
            </a:r>
          </a:p>
          <a:p>
            <a:r>
              <a:rPr lang="en-US" sz="2400" dirty="0"/>
              <a:t>Implement a continuation model for bounded execution with stored procedures</a:t>
            </a:r>
          </a:p>
          <a:p>
            <a:r>
              <a:rPr lang="en-US" sz="2400" dirty="0"/>
              <a:t>Implement server-side logic and transactions</a:t>
            </a:r>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422415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5160" y="4459425"/>
            <a:ext cx="5210194" cy="438582"/>
          </a:xfrm>
          <a:prstGeom prst="rect">
            <a:avLst/>
          </a:prstGeom>
          <a:noFill/>
        </p:spPr>
        <p:txBody>
          <a:bodyPr wrap="square" rtlCol="0">
            <a:spAutoFit/>
          </a:bodyPr>
          <a:lstStyle/>
          <a:p>
            <a:pPr algn="ctr" defTabSz="685800" fontAlgn="auto">
              <a:spcBef>
                <a:spcPts val="0"/>
              </a:spcBef>
              <a:spcAft>
                <a:spcPts val="0"/>
              </a:spcAft>
              <a:defRPr/>
            </a:pPr>
            <a:r>
              <a:rPr lang="en-US" sz="2250" b="0" dirty="0">
                <a:solidFill>
                  <a:srgbClr val="00B0F0"/>
                </a:solidFill>
                <a:latin typeface="Segoe UI Semibold" panose="020B0702040204020203" pitchFamily="34" charset="0"/>
                <a:cs typeface="Segoe UI Semibold" panose="020B0702040204020203" pitchFamily="34" charset="0"/>
              </a:rPr>
              <a:t>SQL (DocumentDB) API</a:t>
            </a:r>
            <a:endParaRPr lang="en-US" sz="2250" b="0" u="sng" dirty="0">
              <a:solidFill>
                <a:srgbClr val="00B0F0"/>
              </a:solidFill>
              <a:latin typeface="Segoe UI Semibold" panose="020B0702040204020203" pitchFamily="34" charset="0"/>
              <a:cs typeface="Segoe UI Semibold" panose="020B07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813" y="3555137"/>
            <a:ext cx="1319787" cy="1319787"/>
          </a:xfrm>
          <a:prstGeom prst="rect">
            <a:avLst/>
          </a:prstGeom>
        </p:spPr>
      </p:pic>
    </p:spTree>
    <p:extLst>
      <p:ext uri="{BB962C8B-B14F-4D97-AF65-F5344CB8AC3E}">
        <p14:creationId xmlns:p14="http://schemas.microsoft.com/office/powerpoint/2010/main" val="394313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Playground</a:t>
            </a:r>
          </a:p>
        </p:txBody>
      </p:sp>
      <p:sp>
        <p:nvSpPr>
          <p:cNvPr id="4" name="Text Placeholder 3"/>
          <p:cNvSpPr>
            <a:spLocks noGrp="1"/>
          </p:cNvSpPr>
          <p:nvPr>
            <p:ph type="body" sz="quarter" idx="10"/>
          </p:nvPr>
        </p:nvSpPr>
        <p:spPr/>
        <p:txBody>
          <a:bodyPr/>
          <a:lstStyle/>
          <a:p>
            <a:r>
              <a:rPr lang="en-US" dirty="0">
                <a:hlinkClick r:id="rId3"/>
              </a:rPr>
              <a:t>https://www.documentdb.com/sql/demo</a:t>
            </a:r>
            <a:endParaRPr lang="en-US" dirty="0"/>
          </a:p>
          <a:p>
            <a:endParaRPr lang="en-US" dirty="0"/>
          </a:p>
        </p:txBody>
      </p:sp>
      <p:pic>
        <p:nvPicPr>
          <p:cNvPr id="5" name="Picture 4"/>
          <p:cNvPicPr>
            <a:picLocks noChangeAspect="1"/>
          </p:cNvPicPr>
          <p:nvPr/>
        </p:nvPicPr>
        <p:blipFill>
          <a:blip r:embed="rId4"/>
          <a:stretch>
            <a:fillRect/>
          </a:stretch>
        </p:blipFill>
        <p:spPr>
          <a:xfrm>
            <a:off x="816162" y="659682"/>
            <a:ext cx="7464887" cy="5647455"/>
          </a:xfrm>
          <a:prstGeom prst="rect">
            <a:avLst/>
          </a:prstGeom>
        </p:spPr>
      </p:pic>
    </p:spTree>
    <p:extLst>
      <p:ext uri="{BB962C8B-B14F-4D97-AF65-F5344CB8AC3E}">
        <p14:creationId xmlns:p14="http://schemas.microsoft.com/office/powerpoint/2010/main" val="316810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4000" dirty="0">
                <a:latin typeface="Segoe UI Semibold" panose="020B0702040204020203" pitchFamily="34" charset="0"/>
                <a:cs typeface="Segoe UI Semibold" panose="020B0702040204020203" pitchFamily="34" charset="0"/>
              </a:rPr>
              <a:t>Query Demo</a:t>
            </a:r>
            <a:endParaRPr lang="en-US" dirty="0"/>
          </a:p>
        </p:txBody>
      </p:sp>
      <p:sp>
        <p:nvSpPr>
          <p:cNvPr id="3" name="Subtitle 2"/>
          <p:cNvSpPr>
            <a:spLocks noGrp="1"/>
          </p:cNvSpPr>
          <p:nvPr>
            <p:ph type="subTitle" sz="quarter" idx="1"/>
          </p:nvPr>
        </p:nvSpPr>
        <p:spPr>
          <a:xfrm>
            <a:off x="456888" y="1433072"/>
            <a:ext cx="8265445" cy="4195463"/>
          </a:xfrm>
        </p:spPr>
        <p:txBody>
          <a:bodyPr>
            <a:noAutofit/>
          </a:bodyPr>
          <a:lstStyle/>
          <a:p>
            <a:r>
              <a:rPr lang="en-US" sz="3600" dirty="0"/>
              <a:t>Perform SQL queries</a:t>
            </a:r>
          </a:p>
          <a:p>
            <a:r>
              <a:rPr lang="en-US" sz="3600" dirty="0"/>
              <a:t>Perform intra-document JOINs</a:t>
            </a:r>
          </a:p>
          <a:p>
            <a:r>
              <a:rPr lang="en-US" sz="3600" dirty="0"/>
              <a:t>Query geospatial data</a:t>
            </a:r>
          </a:p>
          <a:p>
            <a:r>
              <a:rPr lang="en-US" sz="3600" dirty="0"/>
              <a:t>Use advanced SQL query operators for complex documents (nested objects and arrays)</a:t>
            </a:r>
          </a:p>
          <a:p>
            <a:endParaRPr lang="en-US" sz="3600" dirty="0"/>
          </a:p>
        </p:txBody>
      </p:sp>
      <p:sp>
        <p:nvSpPr>
          <p:cNvPr id="5" name="Text Placeholder 4"/>
          <p:cNvSpPr>
            <a:spLocks noGrp="1"/>
          </p:cNvSpPr>
          <p:nvPr>
            <p:ph type="body" sz="quarter" idx="11"/>
          </p:nvPr>
        </p:nvSpPr>
        <p:spPr/>
        <p:txBody>
          <a:bodyPr/>
          <a:lstStyle/>
          <a:p>
            <a:r>
              <a:rPr lang="en-US" u="sng" dirty="0">
                <a:solidFill>
                  <a:srgbClr val="00B0F0"/>
                </a:solidFill>
                <a:latin typeface="Segoe UI Semibold" panose="020B0702040204020203" pitchFamily="34" charset="0"/>
                <a:cs typeface="Segoe UI Semibold" panose="020B0702040204020203" pitchFamily="34" charset="0"/>
              </a:rPr>
              <a:t>https://www.documentdb.com/sql/demo</a:t>
            </a:r>
            <a:endParaRPr lang="en-US" dirty="0"/>
          </a:p>
        </p:txBody>
      </p:sp>
    </p:spTree>
    <p:extLst>
      <p:ext uri="{BB962C8B-B14F-4D97-AF65-F5344CB8AC3E}">
        <p14:creationId xmlns:p14="http://schemas.microsoft.com/office/powerpoint/2010/main" val="138564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42A9D-3D27-400A-9844-7377154DD181}"/>
              </a:ext>
            </a:extLst>
          </p:cNvPr>
          <p:cNvSpPr txBox="1">
            <a:spLocks/>
          </p:cNvSpPr>
          <p:nvPr/>
        </p:nvSpPr>
        <p:spPr>
          <a:xfrm>
            <a:off x="402692" y="1074719"/>
            <a:ext cx="8741309" cy="674653"/>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fontAlgn="auto">
              <a:spcAft>
                <a:spcPts val="0"/>
              </a:spcAft>
            </a:pPr>
            <a:endParaRPr lang="en-US" sz="3529" spc="-75" dirty="0">
              <a:gradFill>
                <a:gsLst>
                  <a:gs pos="1250">
                    <a:srgbClr val="353535"/>
                  </a:gs>
                  <a:gs pos="100000">
                    <a:srgbClr val="353535"/>
                  </a:gs>
                </a:gsLst>
                <a:lin ang="5400000" scaled="0"/>
              </a:gradFill>
              <a:latin typeface="Segoe UI Light"/>
            </a:endParaRPr>
          </a:p>
        </p:txBody>
      </p:sp>
      <p:sp>
        <p:nvSpPr>
          <p:cNvPr id="7" name="TextBox 6">
            <a:extLst>
              <a:ext uri="{FF2B5EF4-FFF2-40B4-BE49-F238E27FC236}">
                <a16:creationId xmlns:a16="http://schemas.microsoft.com/office/drawing/2014/main" id="{C04AB280-0909-440D-BE6D-70E59DE8C02B}"/>
              </a:ext>
            </a:extLst>
          </p:cNvPr>
          <p:cNvSpPr txBox="1"/>
          <p:nvPr/>
        </p:nvSpPr>
        <p:spPr>
          <a:xfrm>
            <a:off x="402692" y="956263"/>
            <a:ext cx="5053376" cy="605041"/>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2800" b="0" dirty="0">
                <a:gradFill>
                  <a:gsLst>
                    <a:gs pos="2917">
                      <a:srgbClr val="353535"/>
                    </a:gs>
                    <a:gs pos="30000">
                      <a:srgbClr val="353535"/>
                    </a:gs>
                  </a:gsLst>
                  <a:lin ang="5400000" scaled="0"/>
                </a:gradFill>
                <a:latin typeface="Segoe UI Semilight"/>
                <a:cs typeface="+mn-cs"/>
              </a:rPr>
              <a:t>Example: SQL Parameterization</a:t>
            </a:r>
          </a:p>
        </p:txBody>
      </p:sp>
      <p:pic>
        <p:nvPicPr>
          <p:cNvPr id="2" name="Picture 1">
            <a:extLst>
              <a:ext uri="{FF2B5EF4-FFF2-40B4-BE49-F238E27FC236}">
                <a16:creationId xmlns:a16="http://schemas.microsoft.com/office/drawing/2014/main" id="{F4E3D1C8-1674-44A4-978E-88DA4FFCFBA9}"/>
              </a:ext>
            </a:extLst>
          </p:cNvPr>
          <p:cNvPicPr>
            <a:picLocks noChangeAspect="1"/>
          </p:cNvPicPr>
          <p:nvPr/>
        </p:nvPicPr>
        <p:blipFill>
          <a:blip r:embed="rId3"/>
          <a:stretch>
            <a:fillRect/>
          </a:stretch>
        </p:blipFill>
        <p:spPr>
          <a:xfrm>
            <a:off x="1028444" y="1484003"/>
            <a:ext cx="5860352" cy="2163002"/>
          </a:xfrm>
          <a:prstGeom prst="rect">
            <a:avLst/>
          </a:prstGeom>
        </p:spPr>
      </p:pic>
      <p:pic>
        <p:nvPicPr>
          <p:cNvPr id="3" name="Picture 2">
            <a:extLst>
              <a:ext uri="{FF2B5EF4-FFF2-40B4-BE49-F238E27FC236}">
                <a16:creationId xmlns:a16="http://schemas.microsoft.com/office/drawing/2014/main" id="{0633DD1E-34C9-4AAA-9D1B-947B38F8B06D}"/>
              </a:ext>
            </a:extLst>
          </p:cNvPr>
          <p:cNvPicPr>
            <a:picLocks noChangeAspect="1"/>
          </p:cNvPicPr>
          <p:nvPr/>
        </p:nvPicPr>
        <p:blipFill>
          <a:blip r:embed="rId4"/>
          <a:stretch>
            <a:fillRect/>
          </a:stretch>
        </p:blipFill>
        <p:spPr>
          <a:xfrm>
            <a:off x="814387" y="4466293"/>
            <a:ext cx="6908266" cy="1878102"/>
          </a:xfrm>
          <a:prstGeom prst="rect">
            <a:avLst/>
          </a:prstGeom>
        </p:spPr>
      </p:pic>
      <p:sp>
        <p:nvSpPr>
          <p:cNvPr id="10" name="TextBox 9">
            <a:extLst>
              <a:ext uri="{FF2B5EF4-FFF2-40B4-BE49-F238E27FC236}">
                <a16:creationId xmlns:a16="http://schemas.microsoft.com/office/drawing/2014/main" id="{5A5E2F23-443B-44B0-9EFD-FE5BF7050C49}"/>
              </a:ext>
            </a:extLst>
          </p:cNvPr>
          <p:cNvSpPr txBox="1"/>
          <p:nvPr/>
        </p:nvSpPr>
        <p:spPr>
          <a:xfrm>
            <a:off x="126640" y="3832377"/>
            <a:ext cx="2528582" cy="605041"/>
          </a:xfrm>
          <a:prstGeom prst="rect">
            <a:avLst/>
          </a:prstGeom>
          <a:noFill/>
        </p:spPr>
        <p:txBody>
          <a:bodyPr wrap="none" lIns="134464" tIns="107571" rIns="134464" bIns="107571" rtlCol="0">
            <a:spAutoFit/>
          </a:bodyPr>
          <a:lstStyle/>
          <a:p>
            <a:pPr defTabSz="685775" fontAlgn="auto">
              <a:lnSpc>
                <a:spcPct val="90000"/>
              </a:lnSpc>
              <a:spcBef>
                <a:spcPts val="0"/>
              </a:spcBef>
              <a:spcAft>
                <a:spcPts val="441"/>
              </a:spcAft>
            </a:pPr>
            <a:r>
              <a:rPr lang="en-US" sz="2800" b="0" dirty="0">
                <a:gradFill>
                  <a:gsLst>
                    <a:gs pos="2917">
                      <a:srgbClr val="353535"/>
                    </a:gs>
                    <a:gs pos="30000">
                      <a:srgbClr val="353535"/>
                    </a:gs>
                  </a:gsLst>
                  <a:lin ang="5400000" scaled="0"/>
                </a:gradFill>
                <a:latin typeface="Segoe UI Semilight"/>
                <a:cs typeface="+mn-cs"/>
              </a:rPr>
              <a:t>Example: LINQ</a:t>
            </a:r>
          </a:p>
        </p:txBody>
      </p:sp>
      <p:sp>
        <p:nvSpPr>
          <p:cNvPr id="4" name="Title 3"/>
          <p:cNvSpPr>
            <a:spLocks noGrp="1"/>
          </p:cNvSpPr>
          <p:nvPr>
            <p:ph type="title"/>
          </p:nvPr>
        </p:nvSpPr>
        <p:spPr/>
        <p:txBody>
          <a:bodyPr/>
          <a:lstStyle/>
          <a:p>
            <a:r>
              <a:rPr lang="en-US" dirty="0" err="1"/>
              <a:t>DocumentDB</a:t>
            </a:r>
            <a:r>
              <a:rPr lang="en-US" dirty="0"/>
              <a:t> (SQL) API</a:t>
            </a:r>
          </a:p>
        </p:txBody>
      </p:sp>
      <p:sp>
        <p:nvSpPr>
          <p:cNvPr id="8" name="Text Placeholder 7"/>
          <p:cNvSpPr>
            <a:spLocks noGrp="1"/>
          </p:cNvSpPr>
          <p:nvPr>
            <p:ph type="body" sz="quarter" idx="10"/>
          </p:nvPr>
        </p:nvSpPr>
        <p:spPr/>
        <p:txBody>
          <a:bodyPr/>
          <a:lstStyle/>
          <a:p>
            <a:r>
              <a:rPr lang="en-US" dirty="0">
                <a:hlinkClick r:id="rId5"/>
              </a:rPr>
              <a:t>https://docs.microsoft.com/en-us/azure/cosmos-db/sql-api-sql-query</a:t>
            </a:r>
            <a:endParaRPr lang="en-US" dirty="0"/>
          </a:p>
          <a:p>
            <a:endParaRPr lang="en-US" dirty="0"/>
          </a:p>
        </p:txBody>
      </p:sp>
    </p:spTree>
    <p:extLst>
      <p:ext uri="{BB962C8B-B14F-4D97-AF65-F5344CB8AC3E}">
        <p14:creationId xmlns:p14="http://schemas.microsoft.com/office/powerpoint/2010/main" val="197585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WHITE TEMPLATE">
  <a:themeElements>
    <a:clrScheme name="BT - Dk Blue on white - variety">
      <a:dk1>
        <a:srgbClr val="353535"/>
      </a:dk1>
      <a:lt1>
        <a:srgbClr val="FFFFFF"/>
      </a:lt1>
      <a:dk2>
        <a:srgbClr val="002050"/>
      </a:dk2>
      <a:lt2>
        <a:srgbClr val="EAEAEA"/>
      </a:lt2>
      <a:accent1>
        <a:srgbClr val="002050"/>
      </a:accent1>
      <a:accent2>
        <a:srgbClr val="0078D7"/>
      </a:accent2>
      <a:accent3>
        <a:srgbClr val="BAD80A"/>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09.potx" id="{0C6760A6-C74D-4A06-AB24-83E977DCDFF1}" vid="{A6FC7881-1F85-4BCF-9AE6-5C2B8AA977A6}"/>
    </a:ext>
  </a:extLst>
</a:theme>
</file>

<file path=ppt/theme/theme5.xml><?xml version="1.0" encoding="utf-8"?>
<a:theme xmlns:a="http://schemas.openxmlformats.org/drawingml/2006/main" name="2_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2034</Words>
  <Application>Microsoft Office PowerPoint</Application>
  <PresentationFormat>On-screen Show (4:3)</PresentationFormat>
  <Paragraphs>244</Paragraphs>
  <Slides>36</Slides>
  <Notes>35</Notes>
  <HiddenSlides>0</HiddenSlides>
  <MMClips>0</MMClips>
  <ScaleCrop>false</ScaleCrop>
  <HeadingPairs>
    <vt:vector size="6" baseType="variant">
      <vt:variant>
        <vt:lpstr>Fonts Used</vt:lpstr>
      </vt:variant>
      <vt:variant>
        <vt:i4>15</vt:i4>
      </vt:variant>
      <vt:variant>
        <vt:lpstr>Theme</vt:lpstr>
      </vt:variant>
      <vt:variant>
        <vt:i4>5</vt:i4>
      </vt:variant>
      <vt:variant>
        <vt:lpstr>Slide Titles</vt:lpstr>
      </vt:variant>
      <vt:variant>
        <vt:i4>36</vt:i4>
      </vt:variant>
    </vt:vector>
  </HeadingPairs>
  <TitlesOfParts>
    <vt:vector size="56" baseType="lpstr">
      <vt:lpstr>segoe-ui_normal</vt:lpstr>
      <vt:lpstr>Times New Roman</vt:lpstr>
      <vt:lpstr>Verdana</vt:lpstr>
      <vt:lpstr>Open Sans</vt:lpstr>
      <vt:lpstr>Segoe UI Semibold</vt:lpstr>
      <vt:lpstr>Calibri</vt:lpstr>
      <vt:lpstr>-apple-system</vt:lpstr>
      <vt:lpstr>Consolas</vt:lpstr>
      <vt:lpstr>Courier New</vt:lpstr>
      <vt:lpstr>Calibri Light</vt:lpstr>
      <vt:lpstr>Wingdings</vt:lpstr>
      <vt:lpstr>Segoe UI Light</vt:lpstr>
      <vt:lpstr>Segoe UI Semilight</vt:lpstr>
      <vt:lpstr>Segoe UI</vt:lpstr>
      <vt:lpstr>Arial</vt:lpstr>
      <vt:lpstr>NG_MOC_Core_ModuleNew2</vt:lpstr>
      <vt:lpstr>16_NG_MOC_Core_ModuleNew2</vt:lpstr>
      <vt:lpstr>Office Theme</vt:lpstr>
      <vt:lpstr>1_WHITE TEMPLATE</vt:lpstr>
      <vt:lpstr>2_WHITE TEMPLATE</vt:lpstr>
      <vt:lpstr>Exam 70-777 Implementing Microsoft Azure Cosmos DB Solutions </vt:lpstr>
      <vt:lpstr>Perform Integration and Develop Solutions</vt:lpstr>
      <vt:lpstr>Perform Integration and Develop Solutions</vt:lpstr>
      <vt:lpstr>Develop applications with the SQL API</vt:lpstr>
      <vt:lpstr>Develop applications with the SQL API Continue</vt:lpstr>
      <vt:lpstr>PowerPoint Presentation</vt:lpstr>
      <vt:lpstr>Query Playground</vt:lpstr>
      <vt:lpstr>Query Demo</vt:lpstr>
      <vt:lpstr>DocumentDB (SQL) API</vt:lpstr>
      <vt:lpstr>DocumentDB (SQL) API</vt:lpstr>
      <vt:lpstr>DocumentDB (SQL) API</vt:lpstr>
      <vt:lpstr>Stored procedures</vt:lpstr>
      <vt:lpstr>User-Defined Functions</vt:lpstr>
      <vt:lpstr>Replicate Data Across the World</vt:lpstr>
      <vt:lpstr>Importing Data</vt:lpstr>
      <vt:lpstr>Document Explorer</vt:lpstr>
      <vt:lpstr>Data Migration Tool</vt:lpstr>
      <vt:lpstr>Data Explorer</vt:lpstr>
      <vt:lpstr>Implement event-driven applications by using Azure functions, triggers and Cosmos DB change feed</vt:lpstr>
      <vt:lpstr>Triggers</vt:lpstr>
      <vt:lpstr>Change Feed</vt:lpstr>
      <vt:lpstr>Azure Cosmos DB Change Feed</vt:lpstr>
      <vt:lpstr>Common Scenarios</vt:lpstr>
      <vt:lpstr>Event Sourcing for Microservices</vt:lpstr>
      <vt:lpstr>Materializing Views</vt:lpstr>
      <vt:lpstr>Replicating Data</vt:lpstr>
      <vt:lpstr>Working with Change Feed</vt:lpstr>
      <vt:lpstr>Working with Change Feed</vt:lpstr>
      <vt:lpstr>Working with Change Feed</vt:lpstr>
      <vt:lpstr>Change Feed Processor Library</vt:lpstr>
      <vt:lpstr>Behind the Scenes</vt:lpstr>
      <vt:lpstr>Working with Change Feed Processor Library</vt:lpstr>
      <vt:lpstr>Working with Change Feed Processor Library</vt:lpstr>
      <vt:lpstr>Analyze Cosmos DB data with Apache Spark connector</vt:lpstr>
      <vt:lpstr>Azure Cosmos DB + Spark include</vt:lpstr>
      <vt:lpstr>Push down predicates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2018-06-25T23:18:48Z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