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34" r:id="rId6"/>
  </p:sldMasterIdLst>
  <p:notesMasterIdLst>
    <p:notesMasterId r:id="rId28"/>
  </p:notesMasterIdLst>
  <p:handoutMasterIdLst>
    <p:handoutMasterId r:id="rId29"/>
  </p:handoutMasterIdLst>
  <p:sldIdLst>
    <p:sldId id="260" r:id="rId7"/>
    <p:sldId id="398" r:id="rId8"/>
    <p:sldId id="295" r:id="rId9"/>
    <p:sldId id="399" r:id="rId10"/>
    <p:sldId id="358" r:id="rId11"/>
    <p:sldId id="373" r:id="rId12"/>
    <p:sldId id="388" r:id="rId13"/>
    <p:sldId id="389" r:id="rId14"/>
    <p:sldId id="376" r:id="rId15"/>
    <p:sldId id="390" r:id="rId16"/>
    <p:sldId id="378" r:id="rId17"/>
    <p:sldId id="379" r:id="rId18"/>
    <p:sldId id="380" r:id="rId19"/>
    <p:sldId id="381" r:id="rId20"/>
    <p:sldId id="383" r:id="rId21"/>
    <p:sldId id="336" r:id="rId22"/>
    <p:sldId id="348" r:id="rId23"/>
    <p:sldId id="384" r:id="rId24"/>
    <p:sldId id="385" r:id="rId25"/>
    <p:sldId id="386" r:id="rId26"/>
    <p:sldId id="3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398"/>
            <p14:sldId id="295"/>
            <p14:sldId id="399"/>
            <p14:sldId id="358"/>
            <p14:sldId id="373"/>
            <p14:sldId id="388"/>
            <p14:sldId id="389"/>
            <p14:sldId id="376"/>
            <p14:sldId id="390"/>
            <p14:sldId id="378"/>
            <p14:sldId id="379"/>
            <p14:sldId id="380"/>
            <p14:sldId id="381"/>
            <p14:sldId id="383"/>
            <p14:sldId id="336"/>
            <p14:sldId id="348"/>
            <p14:sldId id="384"/>
            <p14:sldId id="385"/>
            <p14:sldId id="386"/>
            <p14:sldId id="3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52158" autoAdjust="0"/>
  </p:normalViewPr>
  <p:slideViewPr>
    <p:cSldViewPr snapToGrid="0">
      <p:cViewPr varScale="1">
        <p:scale>
          <a:sx n="45" d="100"/>
          <a:sy n="45" d="100"/>
        </p:scale>
        <p:origin x="64" y="200"/>
      </p:cViewPr>
      <p:guideLst/>
    </p:cSldViewPr>
  </p:slideViewPr>
  <p:notesTextViewPr>
    <p:cViewPr>
      <p:scale>
        <a:sx n="1" d="1"/>
        <a:sy n="1" d="1"/>
      </p:scale>
      <p:origin x="0" y="0"/>
    </p:cViewPr>
  </p:notesTextViewPr>
  <p:sorterViewPr>
    <p:cViewPr>
      <p:scale>
        <a:sx n="100" d="100"/>
        <a:sy n="100" d="100"/>
      </p:scale>
      <p:origin x="0" y="-5916"/>
    </p:cViewPr>
  </p:sorterViewPr>
  <p:notesViewPr>
    <p:cSldViewPr snapToGrid="0">
      <p:cViewPr varScale="1">
        <p:scale>
          <a:sx n="70" d="100"/>
          <a:sy n="70" d="100"/>
        </p:scale>
        <p:origin x="32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8CED0F9F-D670-423D-9C81-0199EFD36F6C}"/>
    <pc:docChg chg="undo redo custSel addSld delSld modSld modSection">
      <pc:chgData name="Michael Mishal" userId="399b58bf3390cc80" providerId="LiveId" clId="{8CED0F9F-D670-423D-9C81-0199EFD36F6C}" dt="2018-06-12T11:39:57.146" v="95" actId="1076"/>
      <pc:docMkLst>
        <pc:docMk/>
      </pc:docMkLst>
      <pc:sldChg chg="addSp delSp modSp">
        <pc:chgData name="Michael Mishal" userId="399b58bf3390cc80" providerId="LiveId" clId="{8CED0F9F-D670-423D-9C81-0199EFD36F6C}" dt="2018-06-12T03:46:00.036" v="72" actId="20577"/>
        <pc:sldMkLst>
          <pc:docMk/>
          <pc:sldMk cId="977823867" sldId="260"/>
        </pc:sldMkLst>
        <pc:spChg chg="del">
          <ac:chgData name="Michael Mishal" userId="399b58bf3390cc80" providerId="LiveId" clId="{8CED0F9F-D670-423D-9C81-0199EFD36F6C}" dt="2018-06-12T03:45:01.241" v="67" actId="478"/>
          <ac:spMkLst>
            <pc:docMk/>
            <pc:sldMk cId="977823867" sldId="260"/>
            <ac:spMk id="2" creationId="{00000000-0000-0000-0000-000000000000}"/>
          </ac:spMkLst>
        </pc:spChg>
        <pc:spChg chg="mod">
          <ac:chgData name="Michael Mishal" userId="399b58bf3390cc80" providerId="LiveId" clId="{8CED0F9F-D670-423D-9C81-0199EFD36F6C}" dt="2018-06-12T03:46:00.036" v="72" actId="20577"/>
          <ac:spMkLst>
            <pc:docMk/>
            <pc:sldMk cId="977823867" sldId="260"/>
            <ac:spMk id="3" creationId="{00000000-0000-0000-0000-000000000000}"/>
          </ac:spMkLst>
        </pc:spChg>
        <pc:spChg chg="add">
          <ac:chgData name="Michael Mishal" userId="399b58bf3390cc80" providerId="LiveId" clId="{8CED0F9F-D670-423D-9C81-0199EFD36F6C}" dt="2018-06-12T03:44:58.178" v="66" actId="20577"/>
          <ac:spMkLst>
            <pc:docMk/>
            <pc:sldMk cId="977823867" sldId="260"/>
            <ac:spMk id="5" creationId="{9407B1E1-0411-43B4-98C0-1E8CB5967243}"/>
          </ac:spMkLst>
        </pc:spChg>
        <pc:spChg chg="add del mod">
          <ac:chgData name="Michael Mishal" userId="399b58bf3390cc80" providerId="LiveId" clId="{8CED0F9F-D670-423D-9C81-0199EFD36F6C}" dt="2018-06-12T03:45:05.132" v="68" actId="478"/>
          <ac:spMkLst>
            <pc:docMk/>
            <pc:sldMk cId="977823867" sldId="260"/>
            <ac:spMk id="7" creationId="{160E2B66-1680-4D9B-81D7-58356559F764}"/>
          </ac:spMkLst>
        </pc:spChg>
      </pc:sldChg>
      <pc:sldChg chg="del modTransition">
        <pc:chgData name="Michael Mishal" userId="399b58bf3390cc80" providerId="LiveId" clId="{8CED0F9F-D670-423D-9C81-0199EFD36F6C}" dt="2018-06-12T05:42:18.383" v="73" actId="2696"/>
        <pc:sldMkLst>
          <pc:docMk/>
          <pc:sldMk cId="700905975" sldId="264"/>
        </pc:sldMkLst>
      </pc:sldChg>
      <pc:sldChg chg="modSp modTransition">
        <pc:chgData name="Michael Mishal" userId="399b58bf3390cc80" providerId="LiveId" clId="{8CED0F9F-D670-423D-9C81-0199EFD36F6C}" dt="2018-06-12T05:42:23.464" v="77" actId="20577"/>
        <pc:sldMkLst>
          <pc:docMk/>
          <pc:sldMk cId="920776515" sldId="295"/>
        </pc:sldMkLst>
        <pc:spChg chg="mod">
          <ac:chgData name="Michael Mishal" userId="399b58bf3390cc80" providerId="LiveId" clId="{8CED0F9F-D670-423D-9C81-0199EFD36F6C}" dt="2018-06-12T05:42:23.464" v="77" actId="20577"/>
          <ac:spMkLst>
            <pc:docMk/>
            <pc:sldMk cId="920776515" sldId="295"/>
            <ac:spMk id="3" creationId="{00000000-0000-0000-0000-000000000000}"/>
          </ac:spMkLst>
        </pc:spChg>
      </pc:sldChg>
      <pc:sldChg chg="modSp modTransition">
        <pc:chgData name="Michael Mishal" userId="399b58bf3390cc80" providerId="LiveId" clId="{8CED0F9F-D670-423D-9C81-0199EFD36F6C}" dt="2018-06-10T23:48:35.713" v="50" actId="14100"/>
        <pc:sldMkLst>
          <pc:docMk/>
          <pc:sldMk cId="3075444992" sldId="336"/>
        </pc:sldMkLst>
        <pc:spChg chg="mod">
          <ac:chgData name="Michael Mishal" userId="399b58bf3390cc80" providerId="LiveId" clId="{8CED0F9F-D670-423D-9C81-0199EFD36F6C}" dt="2018-06-10T23:48:35.713" v="50" actId="14100"/>
          <ac:spMkLst>
            <pc:docMk/>
            <pc:sldMk cId="3075444992" sldId="336"/>
            <ac:spMk id="2" creationId="{00000000-0000-0000-0000-000000000000}"/>
          </ac:spMkLst>
        </pc:spChg>
      </pc:sldChg>
      <pc:sldChg chg="modSp modTransition">
        <pc:chgData name="Michael Mishal" userId="399b58bf3390cc80" providerId="LiveId" clId="{8CED0F9F-D670-423D-9C81-0199EFD36F6C}" dt="2018-06-12T11:39:40.810" v="92" actId="20577"/>
        <pc:sldMkLst>
          <pc:docMk/>
          <pc:sldMk cId="1436455768" sldId="348"/>
        </pc:sldMkLst>
        <pc:spChg chg="mod">
          <ac:chgData name="Michael Mishal" userId="399b58bf3390cc80" providerId="LiveId" clId="{8CED0F9F-D670-423D-9C81-0199EFD36F6C}" dt="2018-06-12T11:39:40.810" v="92" actId="20577"/>
          <ac:spMkLst>
            <pc:docMk/>
            <pc:sldMk cId="1436455768" sldId="348"/>
            <ac:spMk id="2" creationId="{00000000-0000-0000-0000-000000000000}"/>
          </ac:spMkLst>
        </pc:spChg>
      </pc:sldChg>
      <pc:sldChg chg="modSp del modTransition">
        <pc:chgData name="Michael Mishal" userId="399b58bf3390cc80" providerId="LiveId" clId="{8CED0F9F-D670-423D-9C81-0199EFD36F6C}" dt="2018-06-12T03:43:16.258" v="65" actId="2696"/>
        <pc:sldMkLst>
          <pc:docMk/>
          <pc:sldMk cId="2294129957" sldId="357"/>
        </pc:sldMkLst>
        <pc:spChg chg="mod">
          <ac:chgData name="Michael Mishal" userId="399b58bf3390cc80" providerId="LiveId" clId="{8CED0F9F-D670-423D-9C81-0199EFD36F6C}" dt="2018-06-12T03:42:35.487" v="64" actId="14100"/>
          <ac:spMkLst>
            <pc:docMk/>
            <pc:sldMk cId="2294129957" sldId="357"/>
            <ac:spMk id="2" creationId="{00000000-0000-0000-0000-000000000000}"/>
          </ac:spMkLst>
        </pc:spChg>
        <pc:spChg chg="mod">
          <ac:chgData name="Michael Mishal" userId="399b58bf3390cc80" providerId="LiveId" clId="{8CED0F9F-D670-423D-9C81-0199EFD36F6C}" dt="2018-06-10T23:50:50.685" v="60" actId="1076"/>
          <ac:spMkLst>
            <pc:docMk/>
            <pc:sldMk cId="2294129957" sldId="357"/>
            <ac:spMk id="10" creationId="{00000000-0000-0000-0000-000000000000}"/>
          </ac:spMkLst>
        </pc:spChg>
      </pc:sldChg>
      <pc:sldChg chg="addSp delSp modSp modTransition">
        <pc:chgData name="Michael Mishal" userId="399b58bf3390cc80" providerId="LiveId" clId="{8CED0F9F-D670-423D-9C81-0199EFD36F6C}" dt="2018-06-12T03:39:14.962" v="62" actId="478"/>
        <pc:sldMkLst>
          <pc:docMk/>
          <pc:sldMk cId="2048667185" sldId="358"/>
        </pc:sldMkLst>
        <pc:spChg chg="add del mod">
          <ac:chgData name="Michael Mishal" userId="399b58bf3390cc80" providerId="LiveId" clId="{8CED0F9F-D670-423D-9C81-0199EFD36F6C}" dt="2018-06-12T03:39:14.962" v="62" actId="478"/>
          <ac:spMkLst>
            <pc:docMk/>
            <pc:sldMk cId="2048667185" sldId="358"/>
            <ac:spMk id="2" creationId="{91CBBBB4-E9CB-440B-AB68-ABF933C1057A}"/>
          </ac:spMkLst>
        </pc:spChg>
      </pc:sldChg>
      <pc:sldChg chg="modSp modTransition">
        <pc:chgData name="Michael Mishal" userId="399b58bf3390cc80" providerId="LiveId" clId="{8CED0F9F-D670-423D-9C81-0199EFD36F6C}" dt="2018-06-10T23:45:25.835" v="31" actId="14100"/>
        <pc:sldMkLst>
          <pc:docMk/>
          <pc:sldMk cId="2081704309" sldId="373"/>
        </pc:sldMkLst>
        <pc:spChg chg="mod">
          <ac:chgData name="Michael Mishal" userId="399b58bf3390cc80" providerId="LiveId" clId="{8CED0F9F-D670-423D-9C81-0199EFD36F6C}" dt="2018-06-10T23:45:25.835" v="31" actId="14100"/>
          <ac:spMkLst>
            <pc:docMk/>
            <pc:sldMk cId="2081704309" sldId="373"/>
            <ac:spMk id="2" creationId="{00000000-0000-0000-0000-000000000000}"/>
          </ac:spMkLst>
        </pc:spChg>
        <pc:picChg chg="mod">
          <ac:chgData name="Michael Mishal" userId="399b58bf3390cc80" providerId="LiveId" clId="{8CED0F9F-D670-423D-9C81-0199EFD36F6C}" dt="2018-06-10T23:45:07.109" v="30" actId="1076"/>
          <ac:picMkLst>
            <pc:docMk/>
            <pc:sldMk cId="2081704309" sldId="373"/>
            <ac:picMk id="4" creationId="{00000000-0000-0000-0000-000000000000}"/>
          </ac:picMkLst>
        </pc:picChg>
      </pc:sldChg>
      <pc:sldChg chg="modTransition">
        <pc:chgData name="Michael Mishal" userId="399b58bf3390cc80" providerId="LiveId" clId="{8CED0F9F-D670-423D-9C81-0199EFD36F6C}" dt="2018-06-10T23:46:44.493" v="40" actId="2696"/>
        <pc:sldMkLst>
          <pc:docMk/>
          <pc:sldMk cId="336842092" sldId="376"/>
        </pc:sldMkLst>
      </pc:sldChg>
      <pc:sldChg chg="modTransition">
        <pc:chgData name="Michael Mishal" userId="399b58bf3390cc80" providerId="LiveId" clId="{8CED0F9F-D670-423D-9C81-0199EFD36F6C}" dt="2018-06-10T23:47:06.370" v="42" actId="2696"/>
        <pc:sldMkLst>
          <pc:docMk/>
          <pc:sldMk cId="2002649179" sldId="378"/>
        </pc:sldMkLst>
      </pc:sldChg>
      <pc:sldChg chg="modTransition">
        <pc:chgData name="Michael Mishal" userId="399b58bf3390cc80" providerId="LiveId" clId="{8CED0F9F-D670-423D-9C81-0199EFD36F6C}" dt="2018-06-10T23:47:15.854" v="43" actId="2696"/>
        <pc:sldMkLst>
          <pc:docMk/>
          <pc:sldMk cId="1238445317" sldId="379"/>
        </pc:sldMkLst>
      </pc:sldChg>
      <pc:sldChg chg="modSp modTransition">
        <pc:chgData name="Michael Mishal" userId="399b58bf3390cc80" providerId="LiveId" clId="{8CED0F9F-D670-423D-9C81-0199EFD36F6C}" dt="2018-06-10T23:47:50.313" v="46" actId="14100"/>
        <pc:sldMkLst>
          <pc:docMk/>
          <pc:sldMk cId="697103851" sldId="380"/>
        </pc:sldMkLst>
        <pc:spChg chg="mod">
          <ac:chgData name="Michael Mishal" userId="399b58bf3390cc80" providerId="LiveId" clId="{8CED0F9F-D670-423D-9C81-0199EFD36F6C}" dt="2018-06-10T23:47:50.313" v="46" actId="14100"/>
          <ac:spMkLst>
            <pc:docMk/>
            <pc:sldMk cId="697103851" sldId="380"/>
            <ac:spMk id="2" creationId="{00000000-0000-0000-0000-000000000000}"/>
          </ac:spMkLst>
        </pc:spChg>
      </pc:sldChg>
      <pc:sldChg chg="modTransition">
        <pc:chgData name="Michael Mishal" userId="399b58bf3390cc80" providerId="LiveId" clId="{8CED0F9F-D670-423D-9C81-0199EFD36F6C}" dt="2018-06-10T23:48:06.842" v="47" actId="2696"/>
        <pc:sldMkLst>
          <pc:docMk/>
          <pc:sldMk cId="4200095245" sldId="381"/>
        </pc:sldMkLst>
      </pc:sldChg>
      <pc:sldChg chg="modSp modTransition">
        <pc:chgData name="Michael Mishal" userId="399b58bf3390cc80" providerId="LiveId" clId="{8CED0F9F-D670-423D-9C81-0199EFD36F6C}" dt="2018-06-12T11:38:45.526" v="78" actId="1076"/>
        <pc:sldMkLst>
          <pc:docMk/>
          <pc:sldMk cId="3403877474" sldId="383"/>
        </pc:sldMkLst>
        <pc:spChg chg="mod">
          <ac:chgData name="Michael Mishal" userId="399b58bf3390cc80" providerId="LiveId" clId="{8CED0F9F-D670-423D-9C81-0199EFD36F6C}" dt="2018-06-12T11:38:45.526" v="78" actId="1076"/>
          <ac:spMkLst>
            <pc:docMk/>
            <pc:sldMk cId="3403877474" sldId="383"/>
            <ac:spMk id="2" creationId="{00000000-0000-0000-0000-000000000000}"/>
          </ac:spMkLst>
        </pc:spChg>
      </pc:sldChg>
      <pc:sldChg chg="modSp modTransition">
        <pc:chgData name="Michael Mishal" userId="399b58bf3390cc80" providerId="LiveId" clId="{8CED0F9F-D670-423D-9C81-0199EFD36F6C}" dt="2018-06-12T11:39:57.146" v="95" actId="1076"/>
        <pc:sldMkLst>
          <pc:docMk/>
          <pc:sldMk cId="553654494" sldId="384"/>
        </pc:sldMkLst>
        <pc:spChg chg="mod">
          <ac:chgData name="Michael Mishal" userId="399b58bf3390cc80" providerId="LiveId" clId="{8CED0F9F-D670-423D-9C81-0199EFD36F6C}" dt="2018-06-12T11:39:57.146" v="95" actId="1076"/>
          <ac:spMkLst>
            <pc:docMk/>
            <pc:sldMk cId="553654494" sldId="384"/>
            <ac:spMk id="2" creationId="{00000000-0000-0000-0000-000000000000}"/>
          </ac:spMkLst>
        </pc:spChg>
      </pc:sldChg>
      <pc:sldChg chg="modTransition">
        <pc:chgData name="Michael Mishal" userId="399b58bf3390cc80" providerId="LiveId" clId="{8CED0F9F-D670-423D-9C81-0199EFD36F6C}" dt="2018-06-10T23:49:14.936" v="53" actId="2696"/>
        <pc:sldMkLst>
          <pc:docMk/>
          <pc:sldMk cId="1884190004" sldId="385"/>
        </pc:sldMkLst>
      </pc:sldChg>
      <pc:sldChg chg="modTransition">
        <pc:chgData name="Michael Mishal" userId="399b58bf3390cc80" providerId="LiveId" clId="{8CED0F9F-D670-423D-9C81-0199EFD36F6C}" dt="2018-06-10T23:49:23.283" v="54" actId="2696"/>
        <pc:sldMkLst>
          <pc:docMk/>
          <pc:sldMk cId="3491334185" sldId="386"/>
        </pc:sldMkLst>
      </pc:sldChg>
      <pc:sldChg chg="modTransition">
        <pc:chgData name="Michael Mishal" userId="399b58bf3390cc80" providerId="LiveId" clId="{8CED0F9F-D670-423D-9C81-0199EFD36F6C}" dt="2018-06-10T23:49:39.542" v="55" actId="2696"/>
        <pc:sldMkLst>
          <pc:docMk/>
          <pc:sldMk cId="1760134903" sldId="387"/>
        </pc:sldMkLst>
      </pc:sldChg>
      <pc:sldChg chg="modSp modTransition">
        <pc:chgData name="Michael Mishal" userId="399b58bf3390cc80" providerId="LiveId" clId="{8CED0F9F-D670-423D-9C81-0199EFD36F6C}" dt="2018-06-10T23:45:55.264" v="34" actId="14100"/>
        <pc:sldMkLst>
          <pc:docMk/>
          <pc:sldMk cId="815355400" sldId="388"/>
        </pc:sldMkLst>
        <pc:spChg chg="mod">
          <ac:chgData name="Michael Mishal" userId="399b58bf3390cc80" providerId="LiveId" clId="{8CED0F9F-D670-423D-9C81-0199EFD36F6C}" dt="2018-06-10T23:45:55.264" v="34" actId="14100"/>
          <ac:spMkLst>
            <pc:docMk/>
            <pc:sldMk cId="815355400" sldId="388"/>
            <ac:spMk id="2" creationId="{00000000-0000-0000-0000-000000000000}"/>
          </ac:spMkLst>
        </pc:spChg>
      </pc:sldChg>
      <pc:sldChg chg="modSp modTransition">
        <pc:chgData name="Michael Mishal" userId="399b58bf3390cc80" providerId="LiveId" clId="{8CED0F9F-D670-423D-9C81-0199EFD36F6C}" dt="2018-06-10T23:46:28.023" v="39" actId="14100"/>
        <pc:sldMkLst>
          <pc:docMk/>
          <pc:sldMk cId="3459201091" sldId="389"/>
        </pc:sldMkLst>
        <pc:spChg chg="mod">
          <ac:chgData name="Michael Mishal" userId="399b58bf3390cc80" providerId="LiveId" clId="{8CED0F9F-D670-423D-9C81-0199EFD36F6C}" dt="2018-06-10T23:46:28.023" v="39" actId="14100"/>
          <ac:spMkLst>
            <pc:docMk/>
            <pc:sldMk cId="3459201091" sldId="389"/>
            <ac:spMk id="2" creationId="{00000000-0000-0000-0000-000000000000}"/>
          </ac:spMkLst>
        </pc:spChg>
      </pc:sldChg>
      <pc:sldChg chg="modTransition">
        <pc:chgData name="Michael Mishal" userId="399b58bf3390cc80" providerId="LiveId" clId="{8CED0F9F-D670-423D-9C81-0199EFD36F6C}" dt="2018-06-10T23:46:56.744" v="41" actId="2696"/>
        <pc:sldMkLst>
          <pc:docMk/>
          <pc:sldMk cId="2771439601" sldId="390"/>
        </pc:sldMkLst>
      </pc:sldChg>
      <pc:sldChg chg="modSp add del">
        <pc:chgData name="Michael Mishal" userId="399b58bf3390cc80" providerId="LiveId" clId="{8CED0F9F-D670-423D-9C81-0199EFD36F6C}" dt="2018-06-12T03:45:43.144" v="71" actId="207"/>
        <pc:sldMkLst>
          <pc:docMk/>
          <pc:sldMk cId="1304892742" sldId="398"/>
        </pc:sldMkLst>
        <pc:spChg chg="mod">
          <ac:chgData name="Michael Mishal" userId="399b58bf3390cc80" providerId="LiveId" clId="{8CED0F9F-D670-423D-9C81-0199EFD36F6C}" dt="2018-06-12T03:45:43.144" v="71" actId="207"/>
          <ac:spMkLst>
            <pc:docMk/>
            <pc:sldMk cId="1304892742" sldId="398"/>
            <ac:spMk id="17" creationId="{0DD7E3D9-0F16-4FC0-8096-670127E70D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543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6/12/2018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dirty="0"/>
          </a:p>
        </p:txBody>
      </p:sp>
    </p:spTree>
    <p:extLst>
      <p:ext uri="{BB962C8B-B14F-4D97-AF65-F5344CB8AC3E}">
        <p14:creationId xmlns:p14="http://schemas.microsoft.com/office/powerpoint/2010/main" val="59038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dirty="0"/>
          </a:p>
        </p:txBody>
      </p:sp>
    </p:spTree>
    <p:extLst>
      <p:ext uri="{BB962C8B-B14F-4D97-AF65-F5344CB8AC3E}">
        <p14:creationId xmlns:p14="http://schemas.microsoft.com/office/powerpoint/2010/main" val="171647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21</a:t>
            </a:fld>
            <a:endParaRPr lang="en-US" dirty="0"/>
          </a:p>
        </p:txBody>
      </p:sp>
    </p:spTree>
    <p:extLst>
      <p:ext uri="{BB962C8B-B14F-4D97-AF65-F5344CB8AC3E}">
        <p14:creationId xmlns:p14="http://schemas.microsoft.com/office/powerpoint/2010/main" val="139407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3821759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dirty="0"/>
          </a:p>
        </p:txBody>
      </p:sp>
    </p:spTree>
    <p:extLst>
      <p:ext uri="{BB962C8B-B14F-4D97-AF65-F5344CB8AC3E}">
        <p14:creationId xmlns:p14="http://schemas.microsoft.com/office/powerpoint/2010/main" val="168505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4</a:t>
            </a:fld>
            <a:endParaRPr lang="en-US" dirty="0"/>
          </a:p>
        </p:txBody>
      </p:sp>
    </p:spTree>
    <p:extLst>
      <p:ext uri="{BB962C8B-B14F-4D97-AF65-F5344CB8AC3E}">
        <p14:creationId xmlns:p14="http://schemas.microsoft.com/office/powerpoint/2010/main" val="90666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6</a:t>
            </a:fld>
            <a:endParaRPr lang="en-US" dirty="0"/>
          </a:p>
        </p:txBody>
      </p:sp>
    </p:spTree>
    <p:extLst>
      <p:ext uri="{BB962C8B-B14F-4D97-AF65-F5344CB8AC3E}">
        <p14:creationId xmlns:p14="http://schemas.microsoft.com/office/powerpoint/2010/main" val="159838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17</a:t>
            </a:fld>
            <a:endParaRPr lang="en-US" dirty="0"/>
          </a:p>
        </p:txBody>
      </p:sp>
    </p:spTree>
    <p:extLst>
      <p:ext uri="{BB962C8B-B14F-4D97-AF65-F5344CB8AC3E}">
        <p14:creationId xmlns:p14="http://schemas.microsoft.com/office/powerpoint/2010/main" val="291242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18</a:t>
            </a:fld>
            <a:endParaRPr lang="en-US" dirty="0"/>
          </a:p>
        </p:txBody>
      </p:sp>
    </p:spTree>
    <p:extLst>
      <p:ext uri="{BB962C8B-B14F-4D97-AF65-F5344CB8AC3E}">
        <p14:creationId xmlns:p14="http://schemas.microsoft.com/office/powerpoint/2010/main" val="261026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19</a:t>
            </a:fld>
            <a:endParaRPr lang="en-US" dirty="0"/>
          </a:p>
        </p:txBody>
      </p:sp>
    </p:spTree>
    <p:extLst>
      <p:ext uri="{BB962C8B-B14F-4D97-AF65-F5344CB8AC3E}">
        <p14:creationId xmlns:p14="http://schemas.microsoft.com/office/powerpoint/2010/main" val="376380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20</a:t>
            </a:fld>
            <a:endParaRPr lang="en-US" dirty="0"/>
          </a:p>
        </p:txBody>
      </p:sp>
    </p:spTree>
    <p:extLst>
      <p:ext uri="{BB962C8B-B14F-4D97-AF65-F5344CB8AC3E}">
        <p14:creationId xmlns:p14="http://schemas.microsoft.com/office/powerpoint/2010/main" val="3739930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a:t>
            </a:r>
            <a:r>
              <a:rPr lang="en-US" sz="1400" dirty="0" err="1"/>
              <a:t>LinuxAzure</a:t>
            </a:r>
            <a:r>
              <a:rPr lang="en-US" sz="1400" dirty="0"/>
              <a:t> @ITProGuru</a:t>
            </a:r>
          </a:p>
        </p:txBody>
      </p:sp>
    </p:spTree>
    <p:extLst>
      <p:ext uri="{BB962C8B-B14F-4D97-AF65-F5344CB8AC3E}">
        <p14:creationId xmlns:p14="http://schemas.microsoft.com/office/powerpoint/2010/main" val="42560345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38072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1366487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506883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4173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987991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808716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819070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97218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91193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338294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0"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800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3698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06014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3636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9904101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7421192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4460906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99149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97658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4273639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530137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39972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1475899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theme" Target="../theme/theme3.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212809191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hyperlink" Target="https://training.linuxfoundation.org/certification/lfcs" TargetMode="External"/><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Linux On Azure Preparation Training</a:t>
            </a:r>
            <a:br>
              <a:rPr lang="en-US"/>
            </a:br>
            <a:r>
              <a:rPr lang="en-US" sz="4500"/>
              <a:t>Deep </a:t>
            </a:r>
            <a:r>
              <a:rPr lang="en-US" sz="4500" dirty="0"/>
              <a:t>Dive – LVM / RAID / Swap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
        <p:nvSpPr>
          <p:cNvPr id="5" name="Text Placeholder 1">
            <a:extLst>
              <a:ext uri="{FF2B5EF4-FFF2-40B4-BE49-F238E27FC236}">
                <a16:creationId xmlns:a16="http://schemas.microsoft.com/office/drawing/2014/main" id="{9407B1E1-0411-43B4-98C0-1E8CB5967243}"/>
              </a:ext>
            </a:extLst>
          </p:cNvPr>
          <p:cNvSpPr txBox="1">
            <a:spLocks/>
          </p:cNvSpPr>
          <p:nvPr/>
        </p:nvSpPr>
        <p:spPr bwMode="auto">
          <a:xfrm>
            <a:off x="421700" y="4776951"/>
            <a:ext cx="6723187" cy="1137306"/>
          </a:xfrm>
          <a:prstGeom prst="rect">
            <a:avLst/>
          </a:prstGeom>
        </p:spPr>
        <p:txBody>
          <a:bodyPr vert="horz" wrap="square" lIns="146275" tIns="109704" rIns="146275" bIns="109704" rtlCol="0">
            <a:noAutofit/>
          </a:bodyPr>
          <a:lstStyle>
            <a:lvl1pPr marL="0" marR="0" indent="0" algn="l" defTabSz="914178" rtl="0" eaLnBrk="1" fontAlgn="auto" latinLnBrk="0" hangingPunct="1">
              <a:lnSpc>
                <a:spcPct val="90000"/>
              </a:lnSpc>
              <a:spcBef>
                <a:spcPts val="0"/>
              </a:spcBef>
              <a:spcAft>
                <a:spcPts val="0"/>
              </a:spcAft>
              <a:buClrTx/>
              <a:buSzPct val="90000"/>
              <a:buFont typeface="Arial" pitchFamily="34" charset="0"/>
              <a:buNone/>
              <a:tabLst/>
              <a:defRPr sz="3039" kern="1200" spc="0" baseline="0">
                <a:gradFill>
                  <a:gsLst>
                    <a:gs pos="64646">
                      <a:srgbClr val="FFFFFF"/>
                    </a:gs>
                    <a:gs pos="45000">
                      <a:srgbClr val="FFFFFF"/>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00">
              <a:buSzTx/>
            </a:pPr>
            <a:r>
              <a:rPr lang="en-US">
                <a:latin typeface="Calibri" panose="020F0502020204030204"/>
              </a:rPr>
              <a:t>Mohd Mishal</a:t>
            </a:r>
          </a:p>
          <a:p>
            <a:pPr defTabSz="914400">
              <a:buSzTx/>
            </a:pPr>
            <a:r>
              <a:rPr lang="en-US">
                <a:latin typeface="Calibri" panose="020F0502020204030204"/>
              </a:rPr>
              <a:t>Clouds Consultant | MCT</a:t>
            </a:r>
            <a:endParaRPr lang="en-US" dirty="0">
              <a:latin typeface="Calibri" panose="020F0502020204030204"/>
            </a:endParaRPr>
          </a:p>
        </p:txBody>
      </p:sp>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Extending a Logical Volume &amp; Resizing a File System</a:t>
            </a:r>
          </a:p>
        </p:txBody>
      </p:sp>
      <p:sp>
        <p:nvSpPr>
          <p:cNvPr id="2" name="Text Placeholder 1"/>
          <p:cNvSpPr>
            <a:spLocks noGrp="1"/>
          </p:cNvSpPr>
          <p:nvPr>
            <p:ph type="body" idx="1"/>
          </p:nvPr>
        </p:nvSpPr>
        <p:spPr/>
        <p:txBody>
          <a:bodyPr/>
          <a:lstStyle/>
          <a:p>
            <a:r>
              <a:rPr lang="en-US" dirty="0"/>
              <a:t>After the LV is extended, the filesystem itself must also be extended.</a:t>
            </a:r>
          </a:p>
          <a:p>
            <a:r>
              <a:rPr lang="en-US" dirty="0"/>
              <a:t>This is done by the `</a:t>
            </a:r>
            <a:r>
              <a:rPr lang="en-US" sz="1800" b="1" dirty="0">
                <a:solidFill>
                  <a:srgbClr val="0070C0"/>
                </a:solidFill>
                <a:latin typeface="Courier New" panose="02070309020205020404" pitchFamily="49" charset="0"/>
                <a:cs typeface="Courier New" panose="02070309020205020404" pitchFamily="49" charset="0"/>
              </a:rPr>
              <a:t>resize2fs</a:t>
            </a:r>
            <a:r>
              <a:rPr lang="en-US" dirty="0"/>
              <a:t>` command for ext4 file systems as shown: `</a:t>
            </a:r>
            <a:r>
              <a:rPr lang="en-US" sz="1800" b="1" dirty="0">
                <a:solidFill>
                  <a:srgbClr val="0070C0"/>
                </a:solidFill>
                <a:latin typeface="Courier New" panose="02070309020205020404" pitchFamily="49" charset="0"/>
                <a:cs typeface="Courier New" panose="02070309020205020404" pitchFamily="49" charset="0"/>
              </a:rPr>
              <a:t>resize2fs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523" y="3386116"/>
            <a:ext cx="7092956" cy="2999226"/>
          </a:xfrm>
          <a:prstGeom prst="rect">
            <a:avLst/>
          </a:prstGeom>
        </p:spPr>
      </p:pic>
    </p:spTree>
    <p:extLst>
      <p:ext uri="{BB962C8B-B14F-4D97-AF65-F5344CB8AC3E}">
        <p14:creationId xmlns:p14="http://schemas.microsoft.com/office/powerpoint/2010/main" val="277143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Shrinking File Systems &amp; Reducing Logical Volumes</a:t>
            </a:r>
          </a:p>
        </p:txBody>
      </p:sp>
      <p:sp>
        <p:nvSpPr>
          <p:cNvPr id="2" name="Text Placeholder 1"/>
          <p:cNvSpPr>
            <a:spLocks noGrp="1"/>
          </p:cNvSpPr>
          <p:nvPr>
            <p:ph type="body" idx="1"/>
          </p:nvPr>
        </p:nvSpPr>
        <p:spPr/>
        <p:txBody>
          <a:bodyPr/>
          <a:lstStyle/>
          <a:p>
            <a:r>
              <a:rPr lang="en-US" dirty="0"/>
              <a:t>Not available with XFS file systems; Data *should* be backed up!</a:t>
            </a:r>
          </a:p>
          <a:p>
            <a:r>
              <a:rPr lang="en-US" dirty="0"/>
              <a:t>First the file system must be unmounted using the `</a:t>
            </a:r>
            <a:r>
              <a:rPr lang="en-US" sz="1800" b="1" dirty="0" err="1">
                <a:solidFill>
                  <a:srgbClr val="0070C0"/>
                </a:solidFill>
                <a:latin typeface="Courier New" panose="02070309020205020404" pitchFamily="49" charset="0"/>
                <a:cs typeface="Courier New" panose="02070309020205020404" pitchFamily="49" charset="0"/>
              </a:rPr>
              <a:t>umount</a:t>
            </a:r>
            <a:r>
              <a:rPr lang="en-US" dirty="0"/>
              <a:t>` command</a:t>
            </a:r>
          </a:p>
          <a:p>
            <a:r>
              <a:rPr lang="en-US" dirty="0"/>
              <a:t>It is recommended to run a file system check on the LV and repair any inconsistencies found: `</a:t>
            </a:r>
            <a:r>
              <a:rPr lang="en-US" sz="1800" b="1" dirty="0">
                <a:solidFill>
                  <a:srgbClr val="0070C0"/>
                </a:solidFill>
                <a:latin typeface="Courier New" panose="02070309020205020404" pitchFamily="49" charset="0"/>
                <a:cs typeface="Courier New" panose="02070309020205020404" pitchFamily="49" charset="0"/>
              </a:rPr>
              <a:t>e2fsck –f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r>
              <a:rPr lang="en-US" dirty="0"/>
              <a:t>The filesystem must first be reduced in size to the size specified: `</a:t>
            </a:r>
            <a:r>
              <a:rPr lang="en-US" sz="1800" b="1" dirty="0">
                <a:solidFill>
                  <a:srgbClr val="0070C0"/>
                </a:solidFill>
                <a:latin typeface="Courier New" panose="02070309020205020404" pitchFamily="49" charset="0"/>
                <a:cs typeface="Courier New" panose="02070309020205020404" pitchFamily="49" charset="0"/>
              </a:rPr>
              <a:t>resize2fs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sz="1800" b="1" dirty="0">
                <a:solidFill>
                  <a:srgbClr val="0070C0"/>
                </a:solidFill>
                <a:latin typeface="Courier New" panose="02070309020205020404" pitchFamily="49" charset="0"/>
                <a:cs typeface="Courier New" panose="02070309020205020404" pitchFamily="49" charset="0"/>
              </a:rPr>
              <a:t> 10G</a:t>
            </a:r>
            <a:r>
              <a:rPr lang="en-US" dirty="0"/>
              <a:t>`</a:t>
            </a:r>
          </a:p>
          <a:p>
            <a:r>
              <a:rPr lang="en-US" dirty="0"/>
              <a:t>The LV can now be reduced by the same amount: `</a:t>
            </a:r>
            <a:r>
              <a:rPr lang="en-US" sz="1800" b="1" dirty="0" err="1">
                <a:solidFill>
                  <a:srgbClr val="0070C0"/>
                </a:solidFill>
                <a:latin typeface="Courier New" panose="02070309020205020404" pitchFamily="49" charset="0"/>
                <a:cs typeface="Courier New" panose="02070309020205020404" pitchFamily="49" charset="0"/>
              </a:rPr>
              <a:t>lvreduce</a:t>
            </a:r>
            <a:r>
              <a:rPr lang="en-US" sz="1800" b="1" dirty="0">
                <a:solidFill>
                  <a:srgbClr val="0070C0"/>
                </a:solidFill>
                <a:latin typeface="Courier New" panose="02070309020205020404" pitchFamily="49" charset="0"/>
                <a:cs typeface="Courier New" panose="02070309020205020404" pitchFamily="49" charset="0"/>
              </a:rPr>
              <a:t> –L 10G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r>
              <a:rPr lang="en-US" dirty="0"/>
              <a:t>Re-check the shrunk file system: `</a:t>
            </a:r>
            <a:r>
              <a:rPr lang="en-US" sz="1800" b="1" dirty="0">
                <a:solidFill>
                  <a:srgbClr val="0070C0"/>
                </a:solidFill>
                <a:latin typeface="Courier New" panose="02070309020205020404" pitchFamily="49" charset="0"/>
                <a:cs typeface="Courier New" panose="02070309020205020404" pitchFamily="49" charset="0"/>
              </a:rPr>
              <a:t>e2fsck –f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r>
              <a:rPr lang="en-US" dirty="0"/>
              <a:t>The filesystem should be re-sized once more due to rounding of physical extended `</a:t>
            </a:r>
            <a:r>
              <a:rPr lang="en-US" sz="1800" b="1" dirty="0">
                <a:solidFill>
                  <a:srgbClr val="0070C0"/>
                </a:solidFill>
                <a:latin typeface="Courier New" panose="02070309020205020404" pitchFamily="49" charset="0"/>
                <a:cs typeface="Courier New" panose="02070309020205020404" pitchFamily="49" charset="0"/>
              </a:rPr>
              <a:t>resize2fs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(note no size is specified)</a:t>
            </a:r>
          </a:p>
          <a:p>
            <a:endParaRPr lang="en-US" dirty="0"/>
          </a:p>
          <a:p>
            <a:endParaRPr lang="en-US" dirty="0"/>
          </a:p>
          <a:p>
            <a:endParaRPr lang="en-US" dirty="0"/>
          </a:p>
        </p:txBody>
      </p:sp>
    </p:spTree>
    <p:extLst>
      <p:ext uri="{BB962C8B-B14F-4D97-AF65-F5344CB8AC3E}">
        <p14:creationId xmlns:p14="http://schemas.microsoft.com/office/powerpoint/2010/main" val="200264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LVM Commands</a:t>
            </a:r>
          </a:p>
        </p:txBody>
      </p:sp>
      <p:sp>
        <p:nvSpPr>
          <p:cNvPr id="2" name="Text Placeholder 1"/>
          <p:cNvSpPr>
            <a:spLocks noGrp="1"/>
          </p:cNvSpPr>
          <p:nvPr>
            <p:ph type="body" idx="1"/>
          </p:nvPr>
        </p:nvSpPr>
        <p:spPr/>
        <p:txBody>
          <a:bodyPr/>
          <a:lstStyle/>
          <a:p>
            <a:r>
              <a:rPr lang="en-US" dirty="0"/>
              <a:t>`</a:t>
            </a:r>
            <a:r>
              <a:rPr lang="en-US" sz="1800" b="1" dirty="0">
                <a:solidFill>
                  <a:srgbClr val="0070C0"/>
                </a:solidFill>
                <a:latin typeface="Courier New" panose="02070309020205020404" pitchFamily="49" charset="0"/>
                <a:cs typeface="Courier New" panose="02070309020205020404" pitchFamily="49" charset="0"/>
              </a:rPr>
              <a:t>rpm –</a:t>
            </a:r>
            <a:r>
              <a:rPr lang="en-US" sz="1800" b="1" dirty="0" err="1">
                <a:solidFill>
                  <a:srgbClr val="0070C0"/>
                </a:solidFill>
                <a:latin typeface="Courier New" panose="02070309020205020404" pitchFamily="49" charset="0"/>
                <a:cs typeface="Courier New" panose="02070309020205020404" pitchFamily="49" charset="0"/>
              </a:rPr>
              <a:t>ql</a:t>
            </a:r>
            <a:r>
              <a:rPr lang="en-US" sz="1800" b="1" dirty="0">
                <a:solidFill>
                  <a:srgbClr val="0070C0"/>
                </a:solidFill>
                <a:latin typeface="Courier New" panose="02070309020205020404" pitchFamily="49" charset="0"/>
                <a:cs typeface="Courier New" panose="02070309020205020404" pitchFamily="49" charset="0"/>
              </a:rPr>
              <a:t> lvm2</a:t>
            </a:r>
            <a:r>
              <a:rPr lang="en-US" dirty="0"/>
              <a:t>` for a list of all commands</a:t>
            </a:r>
          </a:p>
          <a:p>
            <a:r>
              <a:rPr lang="en-US" dirty="0"/>
              <a:t>Useful commands:</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vgsplit</a:t>
            </a:r>
            <a:r>
              <a:rPr lang="en-US" dirty="0"/>
              <a:t>`</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pvmove</a:t>
            </a:r>
            <a:r>
              <a:rPr lang="en-US" dirty="0"/>
              <a:t>`</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lvconvert</a:t>
            </a:r>
            <a:r>
              <a:rPr lang="en-US" dirty="0"/>
              <a:t>`</a:t>
            </a:r>
          </a:p>
          <a:p>
            <a:r>
              <a:rPr lang="en-US" dirty="0"/>
              <a:t>The config file for LVM is stored at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lvm</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lvm.conf</a:t>
            </a:r>
            <a:r>
              <a:rPr lang="en-US" dirty="0"/>
              <a:t>`</a:t>
            </a:r>
          </a:p>
          <a:p>
            <a:r>
              <a:rPr lang="en-US" dirty="0"/>
              <a:t>Logical Volume Management can also employ striping, mirroring, snapshotting (with rollback!) and other redundancy</a:t>
            </a:r>
          </a:p>
          <a:p>
            <a:r>
              <a:rPr lang="en-US" dirty="0"/>
              <a:t>The end result is a highly flexible file system that allows for quick space remediation and disaster recovery</a:t>
            </a:r>
          </a:p>
        </p:txBody>
      </p:sp>
    </p:spTree>
    <p:extLst>
      <p:ext uri="{BB962C8B-B14F-4D97-AF65-F5344CB8AC3E}">
        <p14:creationId xmlns:p14="http://schemas.microsoft.com/office/powerpoint/2010/main" val="123844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a:t>
            </a:r>
            <a:r>
              <a:rPr lang="en-US"/>
              <a:t>Software RAID</a:t>
            </a:r>
            <a:endParaRPr lang="en-US" dirty="0"/>
          </a:p>
        </p:txBody>
      </p:sp>
      <p:sp>
        <p:nvSpPr>
          <p:cNvPr id="2" name="Text Placeholder 1"/>
          <p:cNvSpPr>
            <a:spLocks noGrp="1"/>
          </p:cNvSpPr>
          <p:nvPr>
            <p:ph type="body" idx="1"/>
          </p:nvPr>
        </p:nvSpPr>
        <p:spPr>
          <a:xfrm>
            <a:off x="348337" y="1021215"/>
            <a:ext cx="6135589" cy="5147356"/>
          </a:xfrm>
        </p:spPr>
        <p:txBody>
          <a:bodyPr/>
          <a:lstStyle/>
          <a:p>
            <a:r>
              <a:rPr lang="en-US" dirty="0"/>
              <a:t>RAID devices in Linux are managed by the `</a:t>
            </a:r>
            <a:r>
              <a:rPr lang="en-US" dirty="0" err="1"/>
              <a:t>mdadm</a:t>
            </a:r>
            <a:r>
              <a:rPr lang="en-US" dirty="0"/>
              <a:t>` command (multiple device)</a:t>
            </a:r>
          </a:p>
          <a:p>
            <a:r>
              <a:rPr lang="en-US" dirty="0"/>
              <a:t>The “EXAMPLES” section of the `</a:t>
            </a:r>
            <a:r>
              <a:rPr lang="en-US" dirty="0" err="1"/>
              <a:t>mdadm</a:t>
            </a:r>
            <a:r>
              <a:rPr lang="en-US" dirty="0"/>
              <a:t>` man page provides a wealth of knowledge!</a:t>
            </a:r>
          </a:p>
          <a:p>
            <a:r>
              <a:rPr lang="en-US" dirty="0"/>
              <a:t>RAID devices in Linux can be of type 0, 1, 4, 5, 6, 10 and can include hot spares</a:t>
            </a:r>
          </a:p>
          <a:p>
            <a:r>
              <a:rPr lang="en-US" dirty="0"/>
              <a: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419" y="1189178"/>
            <a:ext cx="5313661" cy="4234160"/>
          </a:xfrm>
          <a:prstGeom prst="rect">
            <a:avLst/>
          </a:prstGeom>
        </p:spPr>
      </p:pic>
    </p:spTree>
    <p:extLst>
      <p:ext uri="{BB962C8B-B14F-4D97-AF65-F5344CB8AC3E}">
        <p14:creationId xmlns:p14="http://schemas.microsoft.com/office/powerpoint/2010/main" val="69710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RAID Volumes</a:t>
            </a:r>
          </a:p>
        </p:txBody>
      </p:sp>
      <p:sp>
        <p:nvSpPr>
          <p:cNvPr id="2" name="Text Placeholder 1"/>
          <p:cNvSpPr>
            <a:spLocks noGrp="1"/>
          </p:cNvSpPr>
          <p:nvPr>
            <p:ph type="body" idx="1"/>
          </p:nvPr>
        </p:nvSpPr>
        <p:spPr/>
        <p:txBody>
          <a:bodyPr/>
          <a:lstStyle/>
          <a:p>
            <a:r>
              <a:rPr lang="en-US" dirty="0"/>
              <a:t>Partitions which are intended to be part of a RAID array must be set to type “</a:t>
            </a:r>
            <a:r>
              <a:rPr lang="en-US" sz="1800" b="1" dirty="0" err="1">
                <a:solidFill>
                  <a:srgbClr val="0070C0"/>
                </a:solidFill>
                <a:latin typeface="Courier New" panose="02070309020205020404" pitchFamily="49" charset="0"/>
                <a:cs typeface="Courier New" panose="02070309020205020404" pitchFamily="49" charset="0"/>
              </a:rPr>
              <a:t>fd</a:t>
            </a:r>
            <a:r>
              <a:rPr lang="en-US" dirty="0"/>
              <a:t>” within `</a:t>
            </a:r>
            <a:r>
              <a:rPr lang="en-US" sz="1800" b="1" dirty="0" err="1">
                <a:solidFill>
                  <a:srgbClr val="0070C0"/>
                </a:solidFill>
                <a:latin typeface="Courier New" panose="02070309020205020404" pitchFamily="49" charset="0"/>
                <a:cs typeface="Courier New" panose="02070309020205020404" pitchFamily="49" charset="0"/>
              </a:rPr>
              <a:t>fdisk</a:t>
            </a:r>
            <a:r>
              <a:rPr lang="en-US" dirty="0"/>
              <a:t>`</a:t>
            </a:r>
          </a:p>
          <a:p>
            <a:r>
              <a:rPr lang="en-US" dirty="0"/>
              <a:t>As with LVM, RAID devices are backed by raw physical partitions</a:t>
            </a:r>
          </a:p>
          <a:p>
            <a:r>
              <a:rPr lang="en-US" dirty="0"/>
              <a:t>A RAID 5 striped volume would be created by typing: `</a:t>
            </a:r>
            <a:r>
              <a:rPr lang="en-US" sz="1800" b="1" dirty="0" err="1">
                <a:solidFill>
                  <a:srgbClr val="0070C0"/>
                </a:solidFill>
                <a:latin typeface="Courier New" panose="02070309020205020404" pitchFamily="49" charset="0"/>
                <a:cs typeface="Courier New" panose="02070309020205020404" pitchFamily="49" charset="0"/>
              </a:rPr>
              <a:t>mdadm</a:t>
            </a:r>
            <a:r>
              <a:rPr lang="en-US" sz="1800" b="1" dirty="0">
                <a:solidFill>
                  <a:srgbClr val="0070C0"/>
                </a:solidFill>
                <a:latin typeface="Courier New" panose="02070309020205020404" pitchFamily="49" charset="0"/>
                <a:cs typeface="Courier New" panose="02070309020205020404" pitchFamily="49" charset="0"/>
              </a:rPr>
              <a:t> --create /dev/md0 --level=5 --raid-devices=3 /dev/sdc1 /dev/sdc2 /dev/sdc3</a:t>
            </a:r>
            <a:r>
              <a:rPr lang="en-US" dirty="0"/>
              <a:t>` or much shorter: `</a:t>
            </a:r>
            <a:r>
              <a:rPr lang="pt-BR" sz="1800" b="1" dirty="0">
                <a:solidFill>
                  <a:srgbClr val="0070C0"/>
                </a:solidFill>
                <a:latin typeface="Courier New" panose="02070309020205020404" pitchFamily="49" charset="0"/>
                <a:cs typeface="Courier New" panose="02070309020205020404" pitchFamily="49" charset="0"/>
              </a:rPr>
              <a:t>mdadm -C /dev/md0 -l=5 -n=3 /dev/sdc[1-3]</a:t>
            </a:r>
            <a:r>
              <a:rPr lang="pt-BR" dirty="0"/>
              <a:t>`</a:t>
            </a:r>
          </a:p>
          <a:p>
            <a:r>
              <a:rPr lang="en-US" dirty="0"/>
              <a:t>You can view information on current RAID configuration with the commands: `</a:t>
            </a:r>
            <a:r>
              <a:rPr lang="en-US" sz="2000" b="1" dirty="0">
                <a:solidFill>
                  <a:srgbClr val="0070C0"/>
                </a:solidFill>
                <a:latin typeface="Courier New" panose="02070309020205020404" pitchFamily="49" charset="0"/>
                <a:cs typeface="Courier New" panose="02070309020205020404" pitchFamily="49" charset="0"/>
              </a:rPr>
              <a:t>cat /proc/</a:t>
            </a:r>
            <a:r>
              <a:rPr lang="en-US" sz="2000" b="1" dirty="0" err="1">
                <a:solidFill>
                  <a:srgbClr val="0070C0"/>
                </a:solidFill>
                <a:latin typeface="Courier New" panose="02070309020205020404" pitchFamily="49" charset="0"/>
                <a:cs typeface="Courier New" panose="02070309020205020404" pitchFamily="49" charset="0"/>
              </a:rPr>
              <a:t>mdstat</a:t>
            </a:r>
            <a:r>
              <a:rPr lang="en-US" dirty="0"/>
              <a:t>` and `</a:t>
            </a:r>
            <a:r>
              <a:rPr lang="en-US" sz="2000" b="1" dirty="0" err="1">
                <a:solidFill>
                  <a:srgbClr val="0070C0"/>
                </a:solidFill>
                <a:latin typeface="Courier New" panose="02070309020205020404" pitchFamily="49" charset="0"/>
                <a:cs typeface="Courier New" panose="02070309020205020404" pitchFamily="49" charset="0"/>
              </a:rPr>
              <a:t>mdadm</a:t>
            </a:r>
            <a:r>
              <a:rPr lang="en-US" sz="2000" b="1" dirty="0">
                <a:solidFill>
                  <a:srgbClr val="0070C0"/>
                </a:solidFill>
                <a:latin typeface="Courier New" panose="02070309020205020404" pitchFamily="49" charset="0"/>
                <a:cs typeface="Courier New" panose="02070309020205020404" pitchFamily="49" charset="0"/>
              </a:rPr>
              <a:t> –detail /dev/&lt;</a:t>
            </a:r>
            <a:r>
              <a:rPr lang="en-US" sz="2000" b="1" dirty="0" err="1">
                <a:solidFill>
                  <a:srgbClr val="0070C0"/>
                </a:solidFill>
                <a:latin typeface="Courier New" panose="02070309020205020404" pitchFamily="49" charset="0"/>
                <a:cs typeface="Courier New" panose="02070309020205020404" pitchFamily="49" charset="0"/>
              </a:rPr>
              <a:t>devicename</a:t>
            </a:r>
            <a:r>
              <a:rPr lang="en-US" sz="2000" b="1" dirty="0">
                <a:solidFill>
                  <a:srgbClr val="0070C0"/>
                </a:solidFill>
                <a:latin typeface="Courier New" panose="02070309020205020404" pitchFamily="49" charset="0"/>
                <a:cs typeface="Courier New" panose="02070309020205020404" pitchFamily="49" charset="0"/>
              </a:rPr>
              <a:t>&gt;</a:t>
            </a:r>
            <a:r>
              <a:rPr lang="en-US" dirty="0"/>
              <a:t>`</a:t>
            </a:r>
          </a:p>
          <a:p>
            <a:r>
              <a:rPr lang="en-US" dirty="0"/>
              <a:t>After the RAID device is created, in the same manner after you create a logical volume, a filesystem must be created: `</a:t>
            </a:r>
            <a:r>
              <a:rPr lang="en-US" sz="1800" b="1" dirty="0">
                <a:solidFill>
                  <a:srgbClr val="0070C0"/>
                </a:solidFill>
                <a:latin typeface="Courier New" panose="02070309020205020404" pitchFamily="49" charset="0"/>
                <a:cs typeface="Courier New" panose="02070309020205020404" pitchFamily="49" charset="0"/>
              </a:rPr>
              <a:t>mke2fs –t /dev/</a:t>
            </a:r>
            <a:r>
              <a:rPr lang="en-US" sz="1800" b="1" dirty="0" err="1">
                <a:solidFill>
                  <a:srgbClr val="0070C0"/>
                </a:solidFill>
                <a:latin typeface="Courier New" panose="02070309020205020404" pitchFamily="49" charset="0"/>
                <a:cs typeface="Courier New" panose="02070309020205020404" pitchFamily="49" charset="0"/>
              </a:rPr>
              <a:t>mdX</a:t>
            </a:r>
            <a:r>
              <a:rPr lang="en-US" dirty="0"/>
              <a:t>`</a:t>
            </a:r>
          </a:p>
          <a:p>
            <a:endParaRPr lang="en-US" dirty="0"/>
          </a:p>
        </p:txBody>
      </p:sp>
    </p:spTree>
    <p:extLst>
      <p:ext uri="{BB962C8B-B14F-4D97-AF65-F5344CB8AC3E}">
        <p14:creationId xmlns:p14="http://schemas.microsoft.com/office/powerpoint/2010/main" val="420009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&amp; Add a Swap Partition</a:t>
            </a:r>
          </a:p>
        </p:txBody>
      </p:sp>
      <p:sp>
        <p:nvSpPr>
          <p:cNvPr id="2" name="Text Placeholder 1"/>
          <p:cNvSpPr>
            <a:spLocks noGrp="1"/>
          </p:cNvSpPr>
          <p:nvPr>
            <p:ph type="body" idx="1"/>
          </p:nvPr>
        </p:nvSpPr>
        <p:spPr>
          <a:xfrm>
            <a:off x="379442" y="855322"/>
            <a:ext cx="11433116" cy="5147356"/>
          </a:xfrm>
        </p:spPr>
        <p:txBody>
          <a:bodyPr/>
          <a:lstStyle/>
          <a:p>
            <a:r>
              <a:rPr lang="en-US" dirty="0"/>
              <a:t>Linux swap devices should exist regardless of how much memory is on an individual host and can be either raw partitions or files in a file system</a:t>
            </a:r>
          </a:p>
          <a:p>
            <a:r>
              <a:rPr lang="en-US" dirty="0"/>
              <a:t>Recommended swap sizes were presented in the last session, however an application vendor may also mandate a certain amount of swap</a:t>
            </a:r>
          </a:p>
          <a:p>
            <a:r>
              <a:rPr lang="en-US" dirty="0"/>
              <a:t>Swap partitions are set in `</a:t>
            </a:r>
            <a:r>
              <a:rPr lang="en-US" sz="1800" b="1" dirty="0" err="1">
                <a:solidFill>
                  <a:srgbClr val="0070C0"/>
                </a:solidFill>
                <a:latin typeface="Courier New" panose="02070309020205020404" pitchFamily="49" charset="0"/>
                <a:cs typeface="Courier New" panose="02070309020205020404" pitchFamily="49" charset="0"/>
              </a:rPr>
              <a:t>fdisk</a:t>
            </a:r>
            <a:r>
              <a:rPr lang="en-US" dirty="0"/>
              <a:t>` as type “</a:t>
            </a:r>
            <a:r>
              <a:rPr lang="en-US" sz="1800" b="1" dirty="0">
                <a:solidFill>
                  <a:srgbClr val="0070C0"/>
                </a:solidFill>
                <a:latin typeface="Courier New" panose="02070309020205020404" pitchFamily="49" charset="0"/>
                <a:cs typeface="Courier New" panose="02070309020205020404" pitchFamily="49" charset="0"/>
              </a:rPr>
              <a:t>82</a:t>
            </a:r>
            <a:r>
              <a:rPr lang="en-US" dirty="0"/>
              <a:t>”</a:t>
            </a:r>
          </a:p>
          <a:p>
            <a:r>
              <a:rPr lang="en-US" dirty="0"/>
              <a:t>They must also be entered into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fstab</a:t>
            </a:r>
            <a:r>
              <a:rPr lang="en-US" dirty="0"/>
              <a:t>” to be persistent. Both the mount point and the file system type can be specified as “</a:t>
            </a:r>
            <a:r>
              <a:rPr lang="en-US" sz="1800" b="1" dirty="0">
                <a:solidFill>
                  <a:srgbClr val="0070C0"/>
                </a:solidFill>
                <a:latin typeface="Courier New" panose="02070309020205020404" pitchFamily="49" charset="0"/>
                <a:cs typeface="Courier New" panose="02070309020205020404" pitchFamily="49" charset="0"/>
              </a:rPr>
              <a:t>swap</a:t>
            </a:r>
            <a:r>
              <a:rPr lang="en-US" dirty="0"/>
              <a:t>”</a:t>
            </a:r>
          </a:p>
          <a:p>
            <a:r>
              <a:rPr lang="en-US" dirty="0"/>
              <a:t>After the new swap partition is defined, it must be formatted as such: `</a:t>
            </a:r>
            <a:r>
              <a:rPr lang="en-US" sz="1800" b="1" dirty="0" err="1">
                <a:solidFill>
                  <a:srgbClr val="0070C0"/>
                </a:solidFill>
                <a:latin typeface="Courier New" panose="02070309020205020404" pitchFamily="49" charset="0"/>
                <a:cs typeface="Courier New" panose="02070309020205020404" pitchFamily="49" charset="0"/>
              </a:rPr>
              <a:t>mkswap</a:t>
            </a:r>
            <a:r>
              <a:rPr lang="en-US" sz="1800" b="1" dirty="0">
                <a:solidFill>
                  <a:srgbClr val="0070C0"/>
                </a:solidFill>
                <a:latin typeface="Courier New" panose="02070309020205020404" pitchFamily="49" charset="0"/>
                <a:cs typeface="Courier New" panose="02070309020205020404" pitchFamily="49" charset="0"/>
              </a:rPr>
              <a:t> /dev/</a:t>
            </a:r>
            <a:r>
              <a:rPr lang="en-US" sz="1800" b="1" dirty="0" err="1">
                <a:solidFill>
                  <a:srgbClr val="0070C0"/>
                </a:solidFill>
                <a:latin typeface="Courier New" panose="02070309020205020404" pitchFamily="49" charset="0"/>
                <a:cs typeface="Courier New" panose="02070309020205020404" pitchFamily="49" charset="0"/>
              </a:rPr>
              <a:t>sdcX</a:t>
            </a:r>
            <a:r>
              <a:rPr lang="en-US" dirty="0"/>
              <a:t>`</a:t>
            </a:r>
          </a:p>
          <a:p>
            <a:r>
              <a:rPr lang="en-US" dirty="0"/>
              <a:t>The swap device must also be activated: `</a:t>
            </a:r>
            <a:r>
              <a:rPr lang="en-US" sz="1800" b="1" dirty="0" err="1">
                <a:solidFill>
                  <a:srgbClr val="0070C0"/>
                </a:solidFill>
                <a:latin typeface="Courier New" panose="02070309020205020404" pitchFamily="49" charset="0"/>
                <a:cs typeface="Courier New" panose="02070309020205020404" pitchFamily="49" charset="0"/>
              </a:rPr>
              <a:t>swapon</a:t>
            </a:r>
            <a:r>
              <a:rPr lang="en-US" sz="1800" b="1" dirty="0">
                <a:solidFill>
                  <a:srgbClr val="0070C0"/>
                </a:solidFill>
                <a:latin typeface="Courier New" panose="02070309020205020404" pitchFamily="49" charset="0"/>
                <a:cs typeface="Courier New" panose="02070309020205020404" pitchFamily="49" charset="0"/>
              </a:rPr>
              <a:t> /dev/</a:t>
            </a:r>
            <a:r>
              <a:rPr lang="en-US" sz="1800" b="1" dirty="0" err="1">
                <a:solidFill>
                  <a:srgbClr val="0070C0"/>
                </a:solidFill>
                <a:latin typeface="Courier New" panose="02070309020205020404" pitchFamily="49" charset="0"/>
                <a:cs typeface="Courier New" panose="02070309020205020404" pitchFamily="49" charset="0"/>
              </a:rPr>
              <a:t>sdcX</a:t>
            </a:r>
            <a:r>
              <a:rPr lang="en-US" dirty="0"/>
              <a:t>`</a:t>
            </a:r>
          </a:p>
          <a:p>
            <a:r>
              <a:rPr lang="en-US" dirty="0"/>
              <a:t>View information about existing swap configuration using `</a:t>
            </a:r>
            <a:r>
              <a:rPr lang="en-US" sz="1800" b="1" dirty="0">
                <a:solidFill>
                  <a:srgbClr val="0070C0"/>
                </a:solidFill>
                <a:latin typeface="Courier New" panose="02070309020205020404" pitchFamily="49" charset="0"/>
                <a:cs typeface="Courier New" panose="02070309020205020404" pitchFamily="49" charset="0"/>
              </a:rPr>
              <a:t>cat /proc/swaps</a:t>
            </a:r>
            <a:r>
              <a:rPr lang="en-US" dirty="0"/>
              <a:t>`</a:t>
            </a:r>
          </a:p>
        </p:txBody>
      </p:sp>
    </p:spTree>
    <p:extLst>
      <p:ext uri="{BB962C8B-B14F-4D97-AF65-F5344CB8AC3E}">
        <p14:creationId xmlns:p14="http://schemas.microsoft.com/office/powerpoint/2010/main" val="340387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 Demonstrations</a:t>
            </a:r>
          </a:p>
        </p:txBody>
      </p:sp>
      <p:sp>
        <p:nvSpPr>
          <p:cNvPr id="2" name="Text Placeholder 1"/>
          <p:cNvSpPr>
            <a:spLocks noGrp="1"/>
          </p:cNvSpPr>
          <p:nvPr>
            <p:ph type="body" idx="1"/>
          </p:nvPr>
        </p:nvSpPr>
        <p:spPr>
          <a:xfrm>
            <a:off x="348338" y="1021215"/>
            <a:ext cx="5110353" cy="5147356"/>
          </a:xfrm>
        </p:spPr>
        <p:txBody>
          <a:bodyPr/>
          <a:lstStyle/>
          <a:p>
            <a:r>
              <a:rPr lang="en-US" dirty="0"/>
              <a:t>Please standby as we switch to the live demonstrations which compliment the applications / concepts just taught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30" y="1333558"/>
            <a:ext cx="6191250" cy="3486150"/>
          </a:xfrm>
          <a:prstGeom prst="rect">
            <a:avLst/>
          </a:prstGeom>
        </p:spPr>
      </p:pic>
    </p:spTree>
    <p:extLst>
      <p:ext uri="{BB962C8B-B14F-4D97-AF65-F5344CB8AC3E}">
        <p14:creationId xmlns:p14="http://schemas.microsoft.com/office/powerpoint/2010/main" val="307544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457200" indent="-457200">
              <a:buFont typeface="+mj-lt"/>
              <a:buAutoNum type="arabicPeriod"/>
            </a:pPr>
            <a:r>
              <a:rPr lang="en-US" sz="2400" dirty="0"/>
              <a:t>Add a 5G disk to your CentOS virtual machine using the Azure CLI</a:t>
            </a:r>
          </a:p>
          <a:p>
            <a:pPr marL="457200" indent="-457200">
              <a:buFont typeface="+mj-lt"/>
              <a:buAutoNum type="arabicPeriod"/>
            </a:pPr>
            <a:r>
              <a:rPr lang="en-US" sz="2400" dirty="0"/>
              <a:t>Verify the disk has been added – It should be added as </a:t>
            </a:r>
            <a:r>
              <a:rPr lang="en-US" sz="2400" b="1" dirty="0">
                <a:solidFill>
                  <a:srgbClr val="FF0000"/>
                </a:solidFill>
              </a:rPr>
              <a:t>/dev/</a:t>
            </a:r>
            <a:r>
              <a:rPr lang="en-US" sz="2400" b="1" dirty="0" err="1">
                <a:solidFill>
                  <a:srgbClr val="FF0000"/>
                </a:solidFill>
              </a:rPr>
              <a:t>sdc</a:t>
            </a:r>
            <a:endParaRPr lang="en-US" sz="2400" b="1" dirty="0">
              <a:solidFill>
                <a:srgbClr val="FF0000"/>
              </a:solidFill>
            </a:endParaRPr>
          </a:p>
          <a:p>
            <a:pPr marL="457200" indent="-457200">
              <a:buFont typeface="+mj-lt"/>
              <a:buAutoNum type="arabicPeriod"/>
            </a:pPr>
            <a:r>
              <a:rPr lang="en-US" sz="2400" dirty="0"/>
              <a:t>Create 8 partitions all of size 500MB as follows:</a:t>
            </a:r>
          </a:p>
          <a:p>
            <a:pPr marL="693699" lvl="1" indent="-457200">
              <a:buFont typeface="+mj-lt"/>
              <a:buAutoNum type="alphaLcParenR"/>
            </a:pPr>
            <a:r>
              <a:rPr lang="en-US" sz="2200" dirty="0"/>
              <a:t>4 x Linux LVM</a:t>
            </a:r>
          </a:p>
          <a:p>
            <a:pPr marL="693699" lvl="1" indent="-457200">
              <a:buFont typeface="+mj-lt"/>
              <a:buAutoNum type="alphaLcParenR"/>
            </a:pPr>
            <a:r>
              <a:rPr lang="en-US" sz="2200" dirty="0"/>
              <a:t>3 x Linux RAID Autodetect</a:t>
            </a:r>
          </a:p>
          <a:p>
            <a:pPr marL="693699" lvl="1" indent="-457200">
              <a:buFont typeface="+mj-lt"/>
              <a:buAutoNum type="alphaLcParenR"/>
            </a:pPr>
            <a:r>
              <a:rPr lang="en-US" sz="2200" dirty="0"/>
              <a:t>1 x Linux Swap</a:t>
            </a:r>
          </a:p>
          <a:p>
            <a:pPr marL="457200" indent="-457200">
              <a:buFont typeface="+mj-lt"/>
              <a:buAutoNum type="arabicPeriod"/>
            </a:pPr>
            <a:r>
              <a:rPr lang="en-US" sz="2400" dirty="0"/>
              <a:t>Create 4 LVM physical volumes on partitions 5, 6, 7, and 8</a:t>
            </a:r>
          </a:p>
          <a:p>
            <a:pPr marL="457200" indent="-457200">
              <a:buFont typeface="+mj-lt"/>
              <a:buAutoNum type="arabicPeriod"/>
            </a:pPr>
            <a:r>
              <a:rPr lang="en-US" sz="2400" dirty="0"/>
              <a:t>Verify the physical volumes exist</a:t>
            </a:r>
          </a:p>
          <a:p>
            <a:pPr marL="457200" indent="-457200">
              <a:buFont typeface="+mj-lt"/>
              <a:buAutoNum type="arabicPeriod"/>
            </a:pPr>
            <a:r>
              <a:rPr lang="en-US" sz="2400" dirty="0"/>
              <a:t>Create a volume group called “</a:t>
            </a:r>
            <a:r>
              <a:rPr lang="en-US" sz="2400" dirty="0" err="1"/>
              <a:t>datavg</a:t>
            </a:r>
            <a:r>
              <a:rPr lang="en-US" sz="2400" dirty="0"/>
              <a:t>” using partitions 5, 6 and 7</a:t>
            </a:r>
          </a:p>
          <a:p>
            <a:pPr marL="457200" indent="-457200">
              <a:buFont typeface="+mj-lt"/>
              <a:buAutoNum type="arabicPeriod"/>
            </a:pPr>
            <a:r>
              <a:rPr lang="en-US" sz="2400" dirty="0"/>
              <a:t>Verify the new volume group exists and verify the amount of space available</a:t>
            </a:r>
          </a:p>
          <a:p>
            <a:pPr marL="0" indent="0">
              <a:buNone/>
            </a:pPr>
            <a:endParaRPr lang="en-US" sz="2400" dirty="0"/>
          </a:p>
        </p:txBody>
      </p:sp>
    </p:spTree>
    <p:extLst>
      <p:ext uri="{BB962C8B-B14F-4D97-AF65-F5344CB8AC3E}">
        <p14:creationId xmlns:p14="http://schemas.microsoft.com/office/powerpoint/2010/main" val="143645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a:xfrm>
            <a:off x="379442" y="855322"/>
            <a:ext cx="11433116" cy="5147356"/>
          </a:xfrm>
        </p:spPr>
        <p:txBody>
          <a:bodyPr/>
          <a:lstStyle/>
          <a:p>
            <a:pPr marL="457200" indent="-457200">
              <a:buFont typeface="+mj-lt"/>
              <a:buAutoNum type="arabicPeriod" startAt="8"/>
            </a:pPr>
            <a:r>
              <a:rPr lang="en-US" sz="2400" dirty="0"/>
              <a:t>Create 3 logical volumes of 400MB each called “lv1” “lv2” and “lv3”</a:t>
            </a:r>
          </a:p>
          <a:p>
            <a:pPr marL="457200" indent="-457200">
              <a:buFont typeface="+mj-lt"/>
              <a:buAutoNum type="arabicPeriod" startAt="8"/>
            </a:pPr>
            <a:r>
              <a:rPr lang="en-US" sz="2400" dirty="0"/>
              <a:t>Format the three logical volumes as ext4 file systems</a:t>
            </a:r>
          </a:p>
          <a:p>
            <a:pPr marL="457200" indent="-457200">
              <a:buFont typeface="+mj-lt"/>
              <a:buAutoNum type="arabicPeriod" startAt="8"/>
            </a:pPr>
            <a:r>
              <a:rPr lang="en-US" sz="2400" dirty="0"/>
              <a:t>Create the directory “/</a:t>
            </a:r>
            <a:r>
              <a:rPr lang="en-US" sz="2400" dirty="0" err="1"/>
              <a:t>testmounts</a:t>
            </a:r>
            <a:r>
              <a:rPr lang="en-US" sz="2400" dirty="0"/>
              <a:t>” with the mount-points “mp1” through “mp4” inside</a:t>
            </a:r>
          </a:p>
          <a:p>
            <a:pPr marL="457200" indent="-457200">
              <a:buFont typeface="+mj-lt"/>
              <a:buAutoNum type="arabicPeriod" startAt="8"/>
            </a:pPr>
            <a:r>
              <a:rPr lang="en-US" sz="2400" dirty="0"/>
              <a:t>Set a filesystem label named “mount1” on the “lv1” logical volume</a:t>
            </a:r>
          </a:p>
          <a:p>
            <a:pPr marL="457200" indent="-457200">
              <a:buFont typeface="+mj-lt"/>
              <a:buAutoNum type="arabicPeriod" startAt="8"/>
            </a:pPr>
            <a:r>
              <a:rPr lang="en-US" sz="2400" dirty="0"/>
              <a:t>Determine the UUID of the “lv2” logical volume</a:t>
            </a:r>
          </a:p>
          <a:p>
            <a:pPr marL="457200" indent="-457200">
              <a:buFont typeface="+mj-lt"/>
              <a:buAutoNum type="arabicPeriod" startAt="8"/>
            </a:pPr>
            <a:r>
              <a:rPr lang="en-US" sz="2400" dirty="0"/>
              <a:t>Set the “lv1” LV to mount persistently using the label set in Q11 to “/</a:t>
            </a:r>
            <a:r>
              <a:rPr lang="en-US" sz="2400" dirty="0" err="1"/>
              <a:t>testmounts</a:t>
            </a:r>
            <a:r>
              <a:rPr lang="en-US" sz="2400" dirty="0"/>
              <a:t>/mp1”</a:t>
            </a:r>
          </a:p>
          <a:p>
            <a:pPr marL="457200" indent="-457200">
              <a:buFont typeface="+mj-lt"/>
              <a:buAutoNum type="arabicPeriod" startAt="8"/>
            </a:pPr>
            <a:r>
              <a:rPr lang="en-US" sz="2400" dirty="0"/>
              <a:t>Set the “lv2” LV to mount persistently using the UUID from Q12 to “/</a:t>
            </a:r>
            <a:r>
              <a:rPr lang="en-US" sz="2400" dirty="0" err="1"/>
              <a:t>testmounts</a:t>
            </a:r>
            <a:r>
              <a:rPr lang="en-US" sz="2400" dirty="0"/>
              <a:t>/mp2”</a:t>
            </a:r>
          </a:p>
          <a:p>
            <a:pPr marL="457200" indent="-457200">
              <a:buFont typeface="+mj-lt"/>
              <a:buAutoNum type="arabicPeriod" startAt="8"/>
            </a:pPr>
            <a:r>
              <a:rPr lang="en-US" sz="2400" dirty="0"/>
              <a:t>Set the “lv3” LV to mount persistently using the raw path to “/</a:t>
            </a:r>
            <a:r>
              <a:rPr lang="en-US" sz="2400" dirty="0" err="1"/>
              <a:t>testmounts</a:t>
            </a:r>
            <a:r>
              <a:rPr lang="en-US" sz="2400" dirty="0"/>
              <a:t>/mp3”</a:t>
            </a:r>
          </a:p>
          <a:p>
            <a:pPr marL="457200" indent="-457200">
              <a:buFont typeface="+mj-lt"/>
              <a:buAutoNum type="arabicPeriod" startAt="8"/>
            </a:pPr>
            <a:r>
              <a:rPr lang="en-US" sz="2400" dirty="0"/>
              <a:t>Mount all of the new file systems and verify success</a:t>
            </a:r>
          </a:p>
          <a:p>
            <a:pPr marL="457200" indent="-457200">
              <a:buFont typeface="+mj-lt"/>
              <a:buAutoNum type="arabicPeriod" startAt="8"/>
            </a:pPr>
            <a:r>
              <a:rPr lang="en-US" sz="2400" dirty="0"/>
              <a:t>Attempt to create another 400MB logical volume named “lv4” in the same VG.</a:t>
            </a:r>
          </a:p>
          <a:p>
            <a:pPr marL="457200" indent="-457200">
              <a:buFont typeface="+mj-lt"/>
              <a:buAutoNum type="arabicPeriod" startAt="8"/>
            </a:pPr>
            <a:r>
              <a:rPr lang="en-US" sz="2400" dirty="0"/>
              <a:t>Fix the problem by adding the unused LVM PV to the VG</a:t>
            </a:r>
          </a:p>
          <a:p>
            <a:pPr marL="457200" indent="-457200">
              <a:buFont typeface="+mj-lt"/>
              <a:buAutoNum type="arabicPeriod" startAt="8"/>
            </a:pPr>
            <a:endParaRPr lang="en-US" sz="2400" dirty="0"/>
          </a:p>
          <a:p>
            <a:pPr marL="0" indent="0">
              <a:buNone/>
            </a:pPr>
            <a:endParaRPr lang="en-US" sz="2400" dirty="0"/>
          </a:p>
        </p:txBody>
      </p:sp>
    </p:spTree>
    <p:extLst>
      <p:ext uri="{BB962C8B-B14F-4D97-AF65-F5344CB8AC3E}">
        <p14:creationId xmlns:p14="http://schemas.microsoft.com/office/powerpoint/2010/main" val="55365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457200" indent="-457200">
              <a:buFont typeface="+mj-lt"/>
              <a:buAutoNum type="arabicPeriod" startAt="19"/>
            </a:pPr>
            <a:r>
              <a:rPr lang="en-US" sz="2400" dirty="0"/>
              <a:t>Attempt to create the LVM once again</a:t>
            </a:r>
          </a:p>
          <a:p>
            <a:pPr marL="457200" indent="-457200">
              <a:buFont typeface="+mj-lt"/>
              <a:buAutoNum type="arabicPeriod" startAt="19"/>
            </a:pPr>
            <a:r>
              <a:rPr lang="en-US" sz="2400" dirty="0"/>
              <a:t>Increase the size of the “lv1” logical volume by 200MB without unmounting it</a:t>
            </a:r>
          </a:p>
          <a:p>
            <a:pPr marL="457200" indent="-457200">
              <a:buFont typeface="+mj-lt"/>
              <a:buAutoNum type="arabicPeriod" startAt="19"/>
            </a:pPr>
            <a:r>
              <a:rPr lang="en-US" sz="2400" dirty="0"/>
              <a:t>Increase the size of the ext4 fs on “lv1” to the new capacity without unmounting it</a:t>
            </a:r>
          </a:p>
          <a:p>
            <a:pPr marL="457200" indent="-457200">
              <a:buFont typeface="+mj-lt"/>
              <a:buAutoNum type="arabicPeriod" startAt="19"/>
            </a:pPr>
            <a:r>
              <a:rPr lang="en-US" sz="2400" dirty="0"/>
              <a:t>Verify the “lv1” file system is now roughly 600MB in size</a:t>
            </a:r>
          </a:p>
          <a:p>
            <a:pPr marL="457200" indent="-457200">
              <a:buFont typeface="+mj-lt"/>
              <a:buAutoNum type="arabicPeriod" startAt="19"/>
            </a:pPr>
            <a:r>
              <a:rPr lang="en-US" sz="2400" dirty="0"/>
              <a:t>Add the rest of the free space in the “</a:t>
            </a:r>
            <a:r>
              <a:rPr lang="en-US" sz="2400" dirty="0" err="1"/>
              <a:t>datavg</a:t>
            </a:r>
            <a:r>
              <a:rPr lang="en-US" sz="2400" dirty="0"/>
              <a:t>” VG to the “lv2” LV</a:t>
            </a:r>
          </a:p>
          <a:p>
            <a:pPr marL="457200" indent="-457200">
              <a:buFont typeface="+mj-lt"/>
              <a:buAutoNum type="arabicPeriod" startAt="19"/>
            </a:pPr>
            <a:r>
              <a:rPr lang="en-US" sz="2400" dirty="0"/>
              <a:t>Increase the size of the ext4 fs on “lv2” to the new capacity without unmounting it</a:t>
            </a:r>
          </a:p>
          <a:p>
            <a:pPr marL="457200" indent="-457200">
              <a:buFont typeface="+mj-lt"/>
              <a:buAutoNum type="arabicPeriod" startAt="19"/>
            </a:pPr>
            <a:r>
              <a:rPr lang="en-US" sz="2400" dirty="0"/>
              <a:t>Verify that the “lv2” file system is now just over 550MB in size</a:t>
            </a:r>
          </a:p>
          <a:p>
            <a:pPr marL="457200" indent="-457200">
              <a:buFont typeface="+mj-lt"/>
              <a:buAutoNum type="arabicPeriod" startAt="19"/>
            </a:pPr>
            <a:r>
              <a:rPr lang="en-US" sz="2400" dirty="0"/>
              <a:t>Verify that there is no more space left in the “</a:t>
            </a:r>
            <a:r>
              <a:rPr lang="en-US" sz="2400" dirty="0" err="1"/>
              <a:t>datavg</a:t>
            </a:r>
            <a:r>
              <a:rPr lang="en-US" sz="2400" dirty="0"/>
              <a:t>” VG</a:t>
            </a:r>
          </a:p>
          <a:p>
            <a:pPr marL="457200" indent="-457200">
              <a:buFont typeface="+mj-lt"/>
              <a:buAutoNum type="arabicPeriod" startAt="19"/>
            </a:pPr>
            <a:r>
              <a:rPr lang="en-US" sz="2400" dirty="0"/>
              <a:t>Create a RAID 1 Mirror on the first two RAID partitions you created in Q3</a:t>
            </a:r>
          </a:p>
          <a:p>
            <a:pPr marL="457200" indent="-457200">
              <a:buFont typeface="+mj-lt"/>
              <a:buAutoNum type="arabicPeriod" startAt="19"/>
            </a:pPr>
            <a:r>
              <a:rPr lang="en-US" sz="2400" dirty="0"/>
              <a:t>Verify the existence of the RAID 1 Mirror</a:t>
            </a:r>
          </a:p>
          <a:p>
            <a:pPr marL="457200" indent="-457200">
              <a:buFont typeface="+mj-lt"/>
              <a:buAutoNum type="arabicPeriod" startAt="19"/>
            </a:pPr>
            <a:r>
              <a:rPr lang="en-US" sz="2400" dirty="0"/>
              <a:t>Create an ext4 fs on the new RAID 1 Mirror device</a:t>
            </a:r>
          </a:p>
          <a:p>
            <a:pPr marL="0" indent="0">
              <a:buNone/>
            </a:pPr>
            <a:endParaRPr lang="en-US" sz="2400" dirty="0"/>
          </a:p>
        </p:txBody>
      </p:sp>
    </p:spTree>
    <p:extLst>
      <p:ext uri="{BB962C8B-B14F-4D97-AF65-F5344CB8AC3E}">
        <p14:creationId xmlns:p14="http://schemas.microsoft.com/office/powerpoint/2010/main" val="188419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Linux Foundation Certified System Administrator</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chemeClr val="accent1"/>
                </a:solidFill>
              </a:rPr>
              <a:t>Essential Commands</a:t>
            </a:r>
          </a:p>
          <a:p>
            <a:r>
              <a:rPr lang="en-US" sz="1600" dirty="0"/>
              <a:t>User and Group Management</a:t>
            </a:r>
          </a:p>
          <a:p>
            <a:r>
              <a:rPr lang="en-US" sz="1600" dirty="0"/>
              <a:t>Operations of Running Systems</a:t>
            </a:r>
          </a:p>
          <a:p>
            <a:r>
              <a:rPr lang="en-US" sz="1600" dirty="0"/>
              <a:t>Networking</a:t>
            </a:r>
          </a:p>
          <a:p>
            <a:r>
              <a:rPr lang="en-US" sz="1600" dirty="0"/>
              <a:t>Service Configuration</a:t>
            </a:r>
          </a:p>
          <a:p>
            <a:r>
              <a:rPr lang="en-US" sz="1600" dirty="0"/>
              <a:t>Virtualization</a:t>
            </a:r>
          </a:p>
          <a:p>
            <a:r>
              <a:rPr lang="en-US" sz="1600" dirty="0">
                <a:solidFill>
                  <a:srgbClr val="FFC000"/>
                </a:solidFill>
              </a:rPr>
              <a:t>Storage Management</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hlinkClick r:id="rId3"/>
              </a:rPr>
              <a:t>https://training.linuxfoundation.org/certification/lfcs</a:t>
            </a:r>
            <a:endParaRPr lang="en-US" dirty="0"/>
          </a:p>
          <a:p>
            <a:endParaRPr lang="en-US" dirty="0"/>
          </a:p>
        </p:txBody>
      </p:sp>
    </p:spTree>
    <p:extLst>
      <p:ext uri="{BB962C8B-B14F-4D97-AF65-F5344CB8AC3E}">
        <p14:creationId xmlns:p14="http://schemas.microsoft.com/office/powerpoint/2010/main" val="130489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457200" indent="-457200">
              <a:buFont typeface="+mj-lt"/>
              <a:buAutoNum type="arabicPeriod" startAt="30"/>
            </a:pPr>
            <a:r>
              <a:rPr lang="en-US" sz="2400" dirty="0"/>
              <a:t>Set the RAID mirror to mount persistently using the its UUID to “/</a:t>
            </a:r>
            <a:r>
              <a:rPr lang="en-US" sz="2400" dirty="0" err="1"/>
              <a:t>testmounts</a:t>
            </a:r>
            <a:r>
              <a:rPr lang="en-US" sz="2400" dirty="0"/>
              <a:t>/mp4”</a:t>
            </a:r>
          </a:p>
          <a:p>
            <a:pPr marL="457200" indent="-457200">
              <a:buFont typeface="+mj-lt"/>
              <a:buAutoNum type="arabicPeriod" startAt="30"/>
            </a:pPr>
            <a:r>
              <a:rPr lang="en-US" sz="2400" dirty="0"/>
              <a:t>Mount the new file system and verify success</a:t>
            </a:r>
          </a:p>
          <a:p>
            <a:pPr marL="457200" indent="-457200">
              <a:buFont typeface="+mj-lt"/>
              <a:buAutoNum type="arabicPeriod" startAt="30"/>
            </a:pPr>
            <a:r>
              <a:rPr lang="en-US" sz="2400" dirty="0"/>
              <a:t>Add the last of the RAID partitions you created in Q3 as a hot spare to the RAID1 array</a:t>
            </a:r>
          </a:p>
          <a:p>
            <a:pPr marL="457200" indent="-457200">
              <a:buFont typeface="+mj-lt"/>
              <a:buAutoNum type="arabicPeriod" startAt="30"/>
            </a:pPr>
            <a:r>
              <a:rPr lang="en-US" sz="2400" dirty="0"/>
              <a:t>Verify the hot spare has been added to the RAID 1 array</a:t>
            </a:r>
          </a:p>
          <a:p>
            <a:pPr marL="457200" indent="-457200">
              <a:buFont typeface="+mj-lt"/>
              <a:buAutoNum type="arabicPeriod" startAt="30"/>
            </a:pPr>
            <a:r>
              <a:rPr lang="en-US" sz="2400" dirty="0"/>
              <a:t>Create a 300MB file in “/</a:t>
            </a:r>
            <a:r>
              <a:rPr lang="en-US" sz="2400" dirty="0" err="1"/>
              <a:t>testmounts</a:t>
            </a:r>
            <a:r>
              <a:rPr lang="en-US" sz="2400" dirty="0"/>
              <a:t>/mp4” called </a:t>
            </a:r>
            <a:r>
              <a:rPr lang="en-US" sz="2400" dirty="0" err="1"/>
              <a:t>myraidfile</a:t>
            </a:r>
            <a:endParaRPr lang="en-US" sz="2400" dirty="0"/>
          </a:p>
          <a:p>
            <a:pPr marL="457200" indent="-457200">
              <a:buFont typeface="+mj-lt"/>
              <a:buAutoNum type="arabicPeriod" startAt="30"/>
            </a:pPr>
            <a:r>
              <a:rPr lang="en-US" sz="2400" dirty="0"/>
              <a:t>Determine the md5sum of the “</a:t>
            </a:r>
            <a:r>
              <a:rPr lang="en-US" sz="2400" dirty="0" err="1"/>
              <a:t>myraidfile</a:t>
            </a:r>
            <a:r>
              <a:rPr lang="en-US" sz="2400" dirty="0"/>
              <a:t>” file which you just created in Q34</a:t>
            </a:r>
          </a:p>
          <a:p>
            <a:pPr marL="457200" indent="-457200">
              <a:buFont typeface="+mj-lt"/>
              <a:buAutoNum type="arabicPeriod" startAt="30"/>
            </a:pPr>
            <a:r>
              <a:rPr lang="en-US" sz="2400" dirty="0"/>
              <a:t>Mark the first RAID partition that makes up the array as “failed”</a:t>
            </a:r>
          </a:p>
          <a:p>
            <a:pPr marL="457200" indent="-457200">
              <a:buFont typeface="+mj-lt"/>
              <a:buAutoNum type="arabicPeriod" startAt="30"/>
            </a:pPr>
            <a:r>
              <a:rPr lang="en-US" sz="2400" dirty="0"/>
              <a:t>Immediately watch the detail of the RAID array and notice the “Rebuilding” directive</a:t>
            </a:r>
          </a:p>
          <a:p>
            <a:pPr marL="457200" indent="-457200">
              <a:buFont typeface="+mj-lt"/>
              <a:buAutoNum type="arabicPeriod" startAt="30"/>
            </a:pPr>
            <a:r>
              <a:rPr lang="en-US" sz="2400" dirty="0"/>
              <a:t>Remove the failed RAID partition from the array</a:t>
            </a:r>
          </a:p>
          <a:p>
            <a:pPr marL="457200" indent="-457200">
              <a:buFont typeface="+mj-lt"/>
              <a:buAutoNum type="arabicPeriod" startAt="30"/>
            </a:pPr>
            <a:r>
              <a:rPr lang="en-US" sz="2400" dirty="0"/>
              <a:t>Add the RAID partition you removed in Q38 back into the array to be the new spare</a:t>
            </a:r>
          </a:p>
          <a:p>
            <a:pPr marL="457200" indent="-457200">
              <a:buFont typeface="+mj-lt"/>
              <a:buAutoNum type="arabicPeriod" startAt="30"/>
            </a:pPr>
            <a:r>
              <a:rPr lang="en-US" sz="2400" dirty="0"/>
              <a:t>Verify the hot spare has been added to the RAID 1 array w/ the different partition #</a:t>
            </a:r>
          </a:p>
          <a:p>
            <a:pPr marL="0" indent="0">
              <a:buNone/>
            </a:pPr>
            <a:endParaRPr lang="en-US" sz="2400" dirty="0"/>
          </a:p>
        </p:txBody>
      </p:sp>
    </p:spTree>
    <p:extLst>
      <p:ext uri="{BB962C8B-B14F-4D97-AF65-F5344CB8AC3E}">
        <p14:creationId xmlns:p14="http://schemas.microsoft.com/office/powerpoint/2010/main" val="349133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457200" indent="-457200">
              <a:buFont typeface="+mj-lt"/>
              <a:buAutoNum type="arabicPeriod" startAt="41"/>
            </a:pPr>
            <a:r>
              <a:rPr lang="en-US" sz="2400" dirty="0"/>
              <a:t>Verify the md5sum of the “</a:t>
            </a:r>
            <a:r>
              <a:rPr lang="en-US" sz="2400" dirty="0" err="1"/>
              <a:t>myraidfile</a:t>
            </a:r>
            <a:r>
              <a:rPr lang="en-US" sz="2400" dirty="0"/>
              <a:t>” file has not changed</a:t>
            </a:r>
          </a:p>
          <a:p>
            <a:pPr marL="457200" indent="-457200">
              <a:buFont typeface="+mj-lt"/>
              <a:buAutoNum type="arabicPeriod" startAt="41"/>
            </a:pPr>
            <a:r>
              <a:rPr lang="en-US" sz="2400" dirty="0"/>
              <a:t>View the amount of available swap space</a:t>
            </a:r>
          </a:p>
          <a:p>
            <a:pPr marL="457200" indent="-457200">
              <a:buFont typeface="+mj-lt"/>
              <a:buAutoNum type="arabicPeriod" startAt="41"/>
            </a:pPr>
            <a:r>
              <a:rPr lang="en-US" sz="2400" dirty="0"/>
              <a:t>Format the new swap partition which you created in Q3</a:t>
            </a:r>
          </a:p>
          <a:p>
            <a:pPr marL="457200" indent="-457200">
              <a:buFont typeface="+mj-lt"/>
              <a:buAutoNum type="arabicPeriod" startAt="41"/>
            </a:pPr>
            <a:r>
              <a:rPr lang="en-US" sz="2400" dirty="0"/>
              <a:t>Enable the new swap partition</a:t>
            </a:r>
          </a:p>
          <a:p>
            <a:pPr marL="457200" indent="-457200">
              <a:buFont typeface="+mj-lt"/>
              <a:buAutoNum type="arabicPeriod" startAt="41"/>
            </a:pPr>
            <a:r>
              <a:rPr lang="en-US" sz="2400" dirty="0"/>
              <a:t>Set the new swap partition to mount persistently</a:t>
            </a:r>
          </a:p>
          <a:p>
            <a:pPr marL="457200" indent="-457200">
              <a:buFont typeface="+mj-lt"/>
              <a:buAutoNum type="arabicPeriod" startAt="41"/>
            </a:pPr>
            <a:r>
              <a:rPr lang="en-US" sz="2400" dirty="0"/>
              <a:t>Verify the new swap space is available to the host</a:t>
            </a:r>
          </a:p>
          <a:p>
            <a:pPr marL="457200" indent="-457200">
              <a:buFont typeface="+mj-lt"/>
              <a:buAutoNum type="arabicPeriod" startAt="41"/>
            </a:pPr>
            <a:endParaRPr lang="en-US" sz="2400" dirty="0"/>
          </a:p>
          <a:p>
            <a:pPr marL="0" indent="0">
              <a:buNone/>
            </a:pP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070" y="2191985"/>
            <a:ext cx="2596896" cy="3630168"/>
          </a:xfrm>
          <a:prstGeom prst="rect">
            <a:avLst/>
          </a:prstGeom>
        </p:spPr>
      </p:pic>
    </p:spTree>
    <p:extLst>
      <p:ext uri="{BB962C8B-B14F-4D97-AF65-F5344CB8AC3E}">
        <p14:creationId xmlns:p14="http://schemas.microsoft.com/office/powerpoint/2010/main" val="17601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Agenda</a:t>
            </a:r>
          </a:p>
        </p:txBody>
      </p:sp>
      <p:sp>
        <p:nvSpPr>
          <p:cNvPr id="2" name="Text Placeholder 1"/>
          <p:cNvSpPr>
            <a:spLocks noGrp="1"/>
          </p:cNvSpPr>
          <p:nvPr>
            <p:ph type="body" idx="1"/>
          </p:nvPr>
        </p:nvSpPr>
        <p:spPr/>
        <p:txBody>
          <a:bodyPr/>
          <a:lstStyle/>
          <a:p>
            <a:pPr marL="0" indent="0">
              <a:buNone/>
            </a:pPr>
            <a:r>
              <a:rPr lang="en-US" sz="2400" b="1" dirty="0"/>
              <a:t>Creating &amp; Manipulating LVM</a:t>
            </a:r>
          </a:p>
          <a:p>
            <a:r>
              <a:rPr lang="en-US" sz="2400" dirty="0"/>
              <a:t>Creating PVs / VGs / LVs</a:t>
            </a:r>
          </a:p>
          <a:p>
            <a:r>
              <a:rPr lang="en-US" sz="2400" dirty="0"/>
              <a:t>Extending LVs &amp; Online resize</a:t>
            </a:r>
          </a:p>
          <a:p>
            <a:r>
              <a:rPr lang="en-US" sz="2400" dirty="0"/>
              <a:t>LVM Discovery &amp; Forensics</a:t>
            </a:r>
          </a:p>
          <a:p>
            <a:r>
              <a:rPr lang="en-US" sz="2400" dirty="0"/>
              <a:t>Reducing File Systems / LVs</a:t>
            </a:r>
          </a:p>
          <a:p>
            <a:r>
              <a:rPr lang="en-US" sz="2400" dirty="0"/>
              <a:t>Other LVM Commands</a:t>
            </a:r>
          </a:p>
          <a:p>
            <a:pPr marL="0" indent="0">
              <a:buNone/>
            </a:pPr>
            <a:endParaRPr lang="en-US" sz="2400" dirty="0"/>
          </a:p>
          <a:p>
            <a:pPr marL="0" indent="0">
              <a:buNone/>
            </a:pPr>
            <a:r>
              <a:rPr lang="en-US" sz="2400" b="1" dirty="0"/>
              <a:t>Software RAID</a:t>
            </a:r>
          </a:p>
          <a:p>
            <a:r>
              <a:rPr lang="en-US" sz="2400" dirty="0" err="1"/>
              <a:t>mdadm</a:t>
            </a:r>
            <a:endParaRPr lang="en-US" sz="2400" dirty="0"/>
          </a:p>
          <a:p>
            <a:pPr marL="0" indent="0">
              <a:buNone/>
            </a:pPr>
            <a:endParaRPr lang="en-US" sz="2400" dirty="0"/>
          </a:p>
          <a:p>
            <a:pPr marL="0" indent="0">
              <a:buNone/>
            </a:pPr>
            <a:r>
              <a:rPr lang="en-US" sz="2400" b="1" dirty="0"/>
              <a:t>Creating &amp; Manipulating swap</a:t>
            </a:r>
          </a:p>
          <a:p>
            <a:r>
              <a:rPr lang="en-US" sz="2400" dirty="0" err="1"/>
              <a:t>swapon</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342" y="1139267"/>
            <a:ext cx="6269421" cy="4155730"/>
          </a:xfrm>
          <a:prstGeom prst="rect">
            <a:avLst/>
          </a:prstGeom>
        </p:spPr>
      </p:pic>
    </p:spTree>
    <p:extLst>
      <p:ext uri="{BB962C8B-B14F-4D97-AF65-F5344CB8AC3E}">
        <p14:creationId xmlns:p14="http://schemas.microsoft.com/office/powerpoint/2010/main" val="92077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Traditional Linux File System Layout</a:t>
            </a:r>
          </a:p>
        </p:txBody>
      </p:sp>
      <p:sp>
        <p:nvSpPr>
          <p:cNvPr id="2" name="Text Placeholder 1"/>
          <p:cNvSpPr>
            <a:spLocks noGrp="1"/>
          </p:cNvSpPr>
          <p:nvPr>
            <p:ph type="body" idx="1"/>
          </p:nvPr>
        </p:nvSpPr>
        <p:spPr>
          <a:xfrm>
            <a:off x="348338" y="4126001"/>
            <a:ext cx="11433116" cy="2042570"/>
          </a:xfrm>
        </p:spPr>
        <p:txBody>
          <a:bodyPr/>
          <a:lstStyle/>
          <a:p>
            <a:r>
              <a:rPr lang="en-US" sz="2800" dirty="0"/>
              <a:t>How do we increase the size of /</a:t>
            </a:r>
            <a:r>
              <a:rPr lang="en-US" sz="2800" dirty="0" err="1"/>
              <a:t>usr</a:t>
            </a:r>
            <a:r>
              <a:rPr lang="en-US" sz="2800" dirty="0"/>
              <a:t> ?</a:t>
            </a:r>
          </a:p>
          <a:p>
            <a:r>
              <a:rPr lang="en-US" sz="2800" dirty="0"/>
              <a:t>Can we move space from /home to /</a:t>
            </a:r>
            <a:r>
              <a:rPr lang="en-US" sz="2800" dirty="0" err="1"/>
              <a:t>usr</a:t>
            </a:r>
            <a:r>
              <a:rPr lang="en-US" sz="2800" dirty="0"/>
              <a:t> ?</a:t>
            </a:r>
          </a:p>
          <a:p>
            <a:r>
              <a:rPr lang="en-US" sz="2800" dirty="0"/>
              <a:t>We forgot to create a /</a:t>
            </a:r>
            <a:r>
              <a:rPr lang="en-US" sz="2800" dirty="0" err="1"/>
              <a:t>var</a:t>
            </a:r>
            <a:r>
              <a:rPr lang="en-US" sz="2800" dirty="0"/>
              <a:t>/</a:t>
            </a:r>
            <a:r>
              <a:rPr lang="en-US" sz="2800" dirty="0" err="1"/>
              <a:t>tmp</a:t>
            </a:r>
            <a:r>
              <a:rPr lang="en-US" sz="2800" dirty="0"/>
              <a:t> partition which can lead to </a:t>
            </a:r>
            <a:r>
              <a:rPr lang="en-US" sz="2800" dirty="0" err="1"/>
              <a:t>DoS</a:t>
            </a:r>
            <a:r>
              <a:rPr lang="en-US" sz="2800" dirty="0"/>
              <a:t>. Now what?</a:t>
            </a:r>
          </a:p>
        </p:txBody>
      </p:sp>
      <p:sp>
        <p:nvSpPr>
          <p:cNvPr id="4" name="Rectangle 3"/>
          <p:cNvSpPr/>
          <p:nvPr/>
        </p:nvSpPr>
        <p:spPr bwMode="auto">
          <a:xfrm>
            <a:off x="269241" y="2536460"/>
            <a:ext cx="1413977"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/dev/sdb1</a:t>
            </a:r>
          </a:p>
        </p:txBody>
      </p:sp>
      <p:sp>
        <p:nvSpPr>
          <p:cNvPr id="6" name="Rectangle 5"/>
          <p:cNvSpPr/>
          <p:nvPr/>
        </p:nvSpPr>
        <p:spPr bwMode="auto">
          <a:xfrm>
            <a:off x="2645642" y="2544251"/>
            <a:ext cx="1413977"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/dev/sdb2</a:t>
            </a:r>
          </a:p>
        </p:txBody>
      </p:sp>
      <p:sp>
        <p:nvSpPr>
          <p:cNvPr id="7" name="Rectangle 6"/>
          <p:cNvSpPr/>
          <p:nvPr/>
        </p:nvSpPr>
        <p:spPr bwMode="auto">
          <a:xfrm>
            <a:off x="269240" y="3315844"/>
            <a:ext cx="10923479" cy="416688"/>
          </a:xfrm>
          <a:prstGeom prst="rect">
            <a:avLst/>
          </a:prstGeom>
          <a:solidFill>
            <a:srgbClr val="7FD77F"/>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/dev/</a:t>
            </a:r>
            <a:r>
              <a:rPr lang="en-US" sz="1600" b="1" dirty="0" err="1">
                <a:gradFill>
                  <a:gsLst>
                    <a:gs pos="0">
                      <a:srgbClr val="FFFFFF"/>
                    </a:gs>
                    <a:gs pos="100000">
                      <a:srgbClr val="FFFFFF"/>
                    </a:gs>
                  </a:gsLst>
                  <a:lin ang="5400000" scaled="0"/>
                </a:gradFill>
                <a:ea typeface="Segoe UI" pitchFamily="34" charset="0"/>
                <a:cs typeface="Segoe UI" pitchFamily="34" charset="0"/>
              </a:rPr>
              <a:t>sdb</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9658871" y="2499124"/>
            <a:ext cx="862514"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Free</a:t>
            </a:r>
          </a:p>
        </p:txBody>
      </p:sp>
      <p:sp>
        <p:nvSpPr>
          <p:cNvPr id="9" name="Rectangle 8"/>
          <p:cNvSpPr/>
          <p:nvPr/>
        </p:nvSpPr>
        <p:spPr bwMode="auto">
          <a:xfrm>
            <a:off x="269240" y="1732419"/>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 (root)</a:t>
            </a:r>
          </a:p>
        </p:txBody>
      </p:sp>
      <p:sp>
        <p:nvSpPr>
          <p:cNvPr id="10" name="Rectangle 9"/>
          <p:cNvSpPr/>
          <p:nvPr/>
        </p:nvSpPr>
        <p:spPr bwMode="auto">
          <a:xfrm>
            <a:off x="2645641" y="1759368"/>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/home</a:t>
            </a:r>
          </a:p>
        </p:txBody>
      </p:sp>
      <p:sp>
        <p:nvSpPr>
          <p:cNvPr id="11" name="TextBox 10"/>
          <p:cNvSpPr txBox="1"/>
          <p:nvPr/>
        </p:nvSpPr>
        <p:spPr>
          <a:xfrm>
            <a:off x="1828763" y="2601241"/>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20GB</a:t>
            </a:r>
          </a:p>
        </p:txBody>
      </p:sp>
      <p:sp>
        <p:nvSpPr>
          <p:cNvPr id="12" name="TextBox 11"/>
          <p:cNvSpPr txBox="1"/>
          <p:nvPr/>
        </p:nvSpPr>
        <p:spPr>
          <a:xfrm>
            <a:off x="11253746" y="3381667"/>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13" name="TextBox 12"/>
          <p:cNvSpPr txBox="1"/>
          <p:nvPr/>
        </p:nvSpPr>
        <p:spPr>
          <a:xfrm>
            <a:off x="4205164" y="2624310"/>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40GB</a:t>
            </a:r>
          </a:p>
        </p:txBody>
      </p:sp>
      <p:sp>
        <p:nvSpPr>
          <p:cNvPr id="14" name="TextBox 13"/>
          <p:cNvSpPr txBox="1"/>
          <p:nvPr/>
        </p:nvSpPr>
        <p:spPr>
          <a:xfrm>
            <a:off x="10521385" y="2578139"/>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15" name="Rectangle 14"/>
          <p:cNvSpPr/>
          <p:nvPr/>
        </p:nvSpPr>
        <p:spPr bwMode="auto">
          <a:xfrm>
            <a:off x="5022043" y="2517302"/>
            <a:ext cx="1413977"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/dev/sdb3</a:t>
            </a:r>
          </a:p>
        </p:txBody>
      </p:sp>
      <p:sp>
        <p:nvSpPr>
          <p:cNvPr id="16" name="Rectangle 15"/>
          <p:cNvSpPr/>
          <p:nvPr/>
        </p:nvSpPr>
        <p:spPr bwMode="auto">
          <a:xfrm>
            <a:off x="5022042" y="1732419"/>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usr</a:t>
            </a:r>
            <a:endParaRPr lang="en-US" sz="1600" b="1" dirty="0">
              <a:solidFill>
                <a:schemeClr val="bg1"/>
              </a:solidFill>
              <a:ea typeface="Segoe UI" pitchFamily="34" charset="0"/>
              <a:cs typeface="Segoe UI" pitchFamily="34" charset="0"/>
            </a:endParaRPr>
          </a:p>
        </p:txBody>
      </p:sp>
      <p:sp>
        <p:nvSpPr>
          <p:cNvPr id="17" name="TextBox 16"/>
          <p:cNvSpPr txBox="1"/>
          <p:nvPr/>
        </p:nvSpPr>
        <p:spPr>
          <a:xfrm>
            <a:off x="6520963" y="2595645"/>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30GB</a:t>
            </a:r>
          </a:p>
        </p:txBody>
      </p:sp>
      <p:sp>
        <p:nvSpPr>
          <p:cNvPr id="18" name="Rectangle 17"/>
          <p:cNvSpPr/>
          <p:nvPr/>
        </p:nvSpPr>
        <p:spPr bwMode="auto">
          <a:xfrm>
            <a:off x="7277240" y="2499124"/>
            <a:ext cx="1413977"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/dev/sdb4</a:t>
            </a:r>
          </a:p>
        </p:txBody>
      </p:sp>
      <p:sp>
        <p:nvSpPr>
          <p:cNvPr id="19" name="Rectangle 18"/>
          <p:cNvSpPr/>
          <p:nvPr/>
        </p:nvSpPr>
        <p:spPr bwMode="auto">
          <a:xfrm>
            <a:off x="7277239" y="1714241"/>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var</a:t>
            </a:r>
            <a:r>
              <a:rPr lang="en-US" sz="1600" b="1" dirty="0">
                <a:solidFill>
                  <a:schemeClr val="bg1"/>
                </a:solidFill>
                <a:ea typeface="Segoe UI" pitchFamily="34" charset="0"/>
                <a:cs typeface="Segoe UI" pitchFamily="34" charset="0"/>
              </a:rPr>
              <a:t>/log</a:t>
            </a:r>
          </a:p>
        </p:txBody>
      </p:sp>
      <p:sp>
        <p:nvSpPr>
          <p:cNvPr id="20" name="TextBox 19"/>
          <p:cNvSpPr txBox="1"/>
          <p:nvPr/>
        </p:nvSpPr>
        <p:spPr>
          <a:xfrm>
            <a:off x="8839377" y="2578138"/>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10GB</a:t>
            </a:r>
          </a:p>
        </p:txBody>
      </p:sp>
      <p:sp>
        <p:nvSpPr>
          <p:cNvPr id="24" name="TextBox 23"/>
          <p:cNvSpPr txBox="1"/>
          <p:nvPr/>
        </p:nvSpPr>
        <p:spPr>
          <a:xfrm>
            <a:off x="10521385" y="2577555"/>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80GB</a:t>
            </a:r>
          </a:p>
        </p:txBody>
      </p:sp>
      <p:sp>
        <p:nvSpPr>
          <p:cNvPr id="25" name="TextBox 24"/>
          <p:cNvSpPr txBox="1"/>
          <p:nvPr/>
        </p:nvSpPr>
        <p:spPr>
          <a:xfrm>
            <a:off x="10521385" y="2575524"/>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10GB</a:t>
            </a:r>
          </a:p>
        </p:txBody>
      </p:sp>
      <p:sp>
        <p:nvSpPr>
          <p:cNvPr id="26" name="TextBox 25"/>
          <p:cNvSpPr txBox="1"/>
          <p:nvPr/>
        </p:nvSpPr>
        <p:spPr>
          <a:xfrm>
            <a:off x="10521385" y="2577555"/>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40GB</a:t>
            </a:r>
          </a:p>
        </p:txBody>
      </p:sp>
      <p:sp>
        <p:nvSpPr>
          <p:cNvPr id="27" name="TextBox 26"/>
          <p:cNvSpPr txBox="1"/>
          <p:nvPr/>
        </p:nvSpPr>
        <p:spPr>
          <a:xfrm>
            <a:off x="10581836" y="2564161"/>
            <a:ext cx="671334" cy="350865"/>
          </a:xfrm>
          <a:prstGeom prst="rect">
            <a:avLst/>
          </a:prstGeom>
          <a:solidFill>
            <a:schemeClr val="accent6">
              <a:lumMod val="20000"/>
              <a:lumOff val="80000"/>
            </a:schemeClr>
          </a:solid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0GB</a:t>
            </a:r>
          </a:p>
        </p:txBody>
      </p:sp>
    </p:spTree>
    <p:extLst>
      <p:ext uri="{BB962C8B-B14F-4D97-AF65-F5344CB8AC3E}">
        <p14:creationId xmlns:p14="http://schemas.microsoft.com/office/powerpoint/2010/main" val="377791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xit" presetSubtype="0" fill="hold" grpId="0" nodeType="afterEffect">
                                  <p:stCondLst>
                                    <p:cond delay="100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grpId="0"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0" presetClass="exit" presetSubtype="0" fill="hold" grpId="1" nodeType="afterEffect">
                                  <p:stCondLst>
                                    <p:cond delay="100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par>
                          <p:cTn id="49" fill="hold">
                            <p:stCondLst>
                              <p:cond delay="2500"/>
                            </p:stCondLst>
                            <p:childTnLst>
                              <p:par>
                                <p:cTn id="50" presetID="10" presetClass="entr" presetSubtype="0" fill="hold" grpId="0" nodeType="afterEffect">
                                  <p:stCondLst>
                                    <p:cond delay="100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0" presetClass="exit" presetSubtype="0" fill="hold" grpId="1" nodeType="afterEffect">
                                  <p:stCondLst>
                                    <p:cond delay="100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childTnLst>
                          </p:cTn>
                        </p:par>
                        <p:par>
                          <p:cTn id="74" fill="hold">
                            <p:stCondLst>
                              <p:cond delay="2500"/>
                            </p:stCondLst>
                            <p:childTnLst>
                              <p:par>
                                <p:cTn id="75" presetID="10" presetClass="entr" presetSubtype="0" fill="hold" grpId="0" nodeType="afterEffect">
                                  <p:stCondLst>
                                    <p:cond delay="100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childTnLst>
                          </p:cTn>
                        </p:par>
                        <p:par>
                          <p:cTn id="95" fill="hold">
                            <p:stCondLst>
                              <p:cond delay="1000"/>
                            </p:stCondLst>
                            <p:childTnLst>
                              <p:par>
                                <p:cTn id="96" presetID="10" presetClass="exit" presetSubtype="0" fill="hold" grpId="2" nodeType="afterEffect">
                                  <p:stCondLst>
                                    <p:cond delay="0"/>
                                  </p:stCondLst>
                                  <p:childTnLst>
                                    <p:animEffect transition="out" filter="fade">
                                      <p:cBhvr>
                                        <p:cTn id="97" dur="500"/>
                                        <p:tgtEl>
                                          <p:spTgt spid="26"/>
                                        </p:tgtEl>
                                      </p:cBhvr>
                                    </p:animEffect>
                                    <p:set>
                                      <p:cBhvr>
                                        <p:cTn id="98" dur="1" fill="hold">
                                          <p:stCondLst>
                                            <p:cond delay="499"/>
                                          </p:stCondLst>
                                        </p:cTn>
                                        <p:tgtEl>
                                          <p:spTgt spid="26"/>
                                        </p:tgtEl>
                                        <p:attrNameLst>
                                          <p:attrName>style.visibility</p:attrName>
                                        </p:attrNameLst>
                                      </p:cBhvr>
                                      <p:to>
                                        <p:strVal val="hidden"/>
                                      </p:to>
                                    </p:set>
                                  </p:childTnLst>
                                </p:cTn>
                              </p:par>
                            </p:childTnLst>
                          </p:cTn>
                        </p:par>
                        <p:par>
                          <p:cTn id="99" fill="hold">
                            <p:stCondLst>
                              <p:cond delay="1500"/>
                            </p:stCondLst>
                            <p:childTnLst>
                              <p:par>
                                <p:cTn id="100" presetID="10" presetClass="entr" presetSubtype="0"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
                                            <p:txEl>
                                              <p:pRg st="0" end="0"/>
                                            </p:txEl>
                                          </p:spTgt>
                                        </p:tgtEl>
                                        <p:attrNameLst>
                                          <p:attrName>style.visibility</p:attrName>
                                        </p:attrNameLst>
                                      </p:cBhvr>
                                      <p:to>
                                        <p:strVal val="visible"/>
                                      </p:to>
                                    </p:set>
                                    <p:animEffect transition="in" filter="fade">
                                      <p:cBhvr>
                                        <p:cTn id="107" dur="1000"/>
                                        <p:tgtEl>
                                          <p:spTgt spid="2">
                                            <p:txEl>
                                              <p:pRg st="0" end="0"/>
                                            </p:txEl>
                                          </p:spTgt>
                                        </p:tgtEl>
                                      </p:cBhvr>
                                    </p:animEffect>
                                    <p:anim calcmode="lin" valueType="num">
                                      <p:cBhvr>
                                        <p:cTn id="10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0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
                                            <p:txEl>
                                              <p:pRg st="1" end="1"/>
                                            </p:txEl>
                                          </p:spTgt>
                                        </p:tgtEl>
                                        <p:attrNameLst>
                                          <p:attrName>style.visibility</p:attrName>
                                        </p:attrNameLst>
                                      </p:cBhvr>
                                      <p:to>
                                        <p:strVal val="visible"/>
                                      </p:to>
                                    </p:set>
                                    <p:animEffect transition="in" filter="fade">
                                      <p:cBhvr>
                                        <p:cTn id="112" dur="1000"/>
                                        <p:tgtEl>
                                          <p:spTgt spid="2">
                                            <p:txEl>
                                              <p:pRg st="1" end="1"/>
                                            </p:txEl>
                                          </p:spTgt>
                                        </p:tgtEl>
                                      </p:cBhvr>
                                    </p:animEffect>
                                    <p:anim calcmode="lin" valueType="num">
                                      <p:cBhvr>
                                        <p:cTn id="1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
                                            <p:txEl>
                                              <p:pRg st="2" end="2"/>
                                            </p:txEl>
                                          </p:spTgt>
                                        </p:tgtEl>
                                        <p:attrNameLst>
                                          <p:attrName>style.visibility</p:attrName>
                                        </p:attrNameLst>
                                      </p:cBhvr>
                                      <p:to>
                                        <p:strVal val="visible"/>
                                      </p:to>
                                    </p:set>
                                    <p:animEffect transition="in" filter="fade">
                                      <p:cBhvr>
                                        <p:cTn id="117" dur="1000"/>
                                        <p:tgtEl>
                                          <p:spTgt spid="2">
                                            <p:txEl>
                                              <p:pRg st="2" end="2"/>
                                            </p:txEl>
                                          </p:spTgt>
                                        </p:tgtEl>
                                      </p:cBhvr>
                                    </p:animEffect>
                                    <p:anim calcmode="lin" valueType="num">
                                      <p:cBhvr>
                                        <p:cTn id="1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4" grpId="0" animBg="1"/>
      <p:bldP spid="24" grpId="1" animBg="1"/>
      <p:bldP spid="25" grpId="0" animBg="1"/>
      <p:bldP spid="26" grpId="0" animBg="1"/>
      <p:bldP spid="26" grpId="1" animBg="1"/>
      <p:bldP spid="26" grpId="2"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LVM Layout</a:t>
            </a:r>
          </a:p>
        </p:txBody>
      </p:sp>
      <p:sp>
        <p:nvSpPr>
          <p:cNvPr id="6" name="Rectangle 5"/>
          <p:cNvSpPr/>
          <p:nvPr/>
        </p:nvSpPr>
        <p:spPr bwMode="auto">
          <a:xfrm>
            <a:off x="2413556" y="4906050"/>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/dev/sdb1</a:t>
            </a:r>
          </a:p>
        </p:txBody>
      </p:sp>
      <p:sp>
        <p:nvSpPr>
          <p:cNvPr id="7" name="Rectangle 6"/>
          <p:cNvSpPr/>
          <p:nvPr/>
        </p:nvSpPr>
        <p:spPr bwMode="auto">
          <a:xfrm>
            <a:off x="4292574" y="4902605"/>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/dev/sdb2</a:t>
            </a:r>
          </a:p>
        </p:txBody>
      </p:sp>
      <p:sp>
        <p:nvSpPr>
          <p:cNvPr id="8" name="Rectangle 7"/>
          <p:cNvSpPr/>
          <p:nvPr/>
        </p:nvSpPr>
        <p:spPr bwMode="auto">
          <a:xfrm>
            <a:off x="2413556" y="5474408"/>
            <a:ext cx="3171792" cy="416688"/>
          </a:xfrm>
          <a:prstGeom prst="rect">
            <a:avLst/>
          </a:prstGeom>
          <a:solidFill>
            <a:srgbClr val="7FD77F"/>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/dev/</a:t>
            </a:r>
            <a:r>
              <a:rPr lang="en-US" sz="1600" b="1" dirty="0" err="1">
                <a:gradFill>
                  <a:gsLst>
                    <a:gs pos="0">
                      <a:srgbClr val="FFFFFF"/>
                    </a:gs>
                    <a:gs pos="100000">
                      <a:srgbClr val="FFFFFF"/>
                    </a:gs>
                  </a:gsLst>
                  <a:lin ang="5400000" scaled="0"/>
                </a:gradFill>
                <a:ea typeface="Segoe UI" pitchFamily="34" charset="0"/>
                <a:cs typeface="Segoe UI" pitchFamily="34" charset="0"/>
              </a:rPr>
              <a:t>sdb</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91422" y="1575446"/>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 (root)</a:t>
            </a:r>
          </a:p>
        </p:txBody>
      </p:sp>
      <p:sp>
        <p:nvSpPr>
          <p:cNvPr id="11" name="Rectangle 10"/>
          <p:cNvSpPr/>
          <p:nvPr/>
        </p:nvSpPr>
        <p:spPr bwMode="auto">
          <a:xfrm>
            <a:off x="4157376" y="1575446"/>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/home</a:t>
            </a:r>
          </a:p>
        </p:txBody>
      </p:sp>
      <p:sp>
        <p:nvSpPr>
          <p:cNvPr id="16" name="Rectangle 15"/>
          <p:cNvSpPr/>
          <p:nvPr/>
        </p:nvSpPr>
        <p:spPr bwMode="auto">
          <a:xfrm>
            <a:off x="6547771" y="4879870"/>
            <a:ext cx="3158727"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/dev/sdc1</a:t>
            </a:r>
          </a:p>
        </p:txBody>
      </p:sp>
      <p:sp>
        <p:nvSpPr>
          <p:cNvPr id="17" name="Rectangle 16"/>
          <p:cNvSpPr/>
          <p:nvPr/>
        </p:nvSpPr>
        <p:spPr bwMode="auto">
          <a:xfrm>
            <a:off x="6427455" y="1568298"/>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usr</a:t>
            </a:r>
            <a:endParaRPr lang="en-US" sz="1600" b="1" dirty="0">
              <a:solidFill>
                <a:schemeClr val="bg1"/>
              </a:solidFill>
              <a:ea typeface="Segoe UI" pitchFamily="34" charset="0"/>
              <a:cs typeface="Segoe UI" pitchFamily="34" charset="0"/>
            </a:endParaRPr>
          </a:p>
        </p:txBody>
      </p:sp>
      <p:sp>
        <p:nvSpPr>
          <p:cNvPr id="20" name="Rectangle 19"/>
          <p:cNvSpPr/>
          <p:nvPr/>
        </p:nvSpPr>
        <p:spPr bwMode="auto">
          <a:xfrm>
            <a:off x="8293409" y="1575446"/>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var</a:t>
            </a:r>
            <a:r>
              <a:rPr lang="en-US" sz="1600" b="1" dirty="0">
                <a:solidFill>
                  <a:schemeClr val="bg1"/>
                </a:solidFill>
                <a:ea typeface="Segoe UI" pitchFamily="34" charset="0"/>
                <a:cs typeface="Segoe UI" pitchFamily="34" charset="0"/>
              </a:rPr>
              <a:t>/log</a:t>
            </a:r>
          </a:p>
        </p:txBody>
      </p:sp>
      <p:sp>
        <p:nvSpPr>
          <p:cNvPr id="21" name="TextBox 20"/>
          <p:cNvSpPr txBox="1"/>
          <p:nvPr/>
        </p:nvSpPr>
        <p:spPr>
          <a:xfrm>
            <a:off x="3638410" y="1766687"/>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20GB</a:t>
            </a:r>
          </a:p>
        </p:txBody>
      </p:sp>
      <p:sp>
        <p:nvSpPr>
          <p:cNvPr id="28" name="TextBox 27"/>
          <p:cNvSpPr txBox="1"/>
          <p:nvPr/>
        </p:nvSpPr>
        <p:spPr>
          <a:xfrm>
            <a:off x="5724360" y="5540231"/>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29" name="TextBox 28"/>
          <p:cNvSpPr txBox="1"/>
          <p:nvPr/>
        </p:nvSpPr>
        <p:spPr>
          <a:xfrm>
            <a:off x="269240" y="5512531"/>
            <a:ext cx="1441998" cy="378565"/>
          </a:xfrm>
          <a:prstGeom prst="rect">
            <a:avLst/>
          </a:prstGeom>
          <a:no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Physical Drives</a:t>
            </a:r>
          </a:p>
        </p:txBody>
      </p:sp>
      <p:sp>
        <p:nvSpPr>
          <p:cNvPr id="30" name="Rectangle 29"/>
          <p:cNvSpPr/>
          <p:nvPr/>
        </p:nvSpPr>
        <p:spPr bwMode="auto">
          <a:xfrm>
            <a:off x="6534706" y="5455347"/>
            <a:ext cx="3171792" cy="416688"/>
          </a:xfrm>
          <a:prstGeom prst="rect">
            <a:avLst/>
          </a:prstGeom>
          <a:solidFill>
            <a:srgbClr val="7FD77F"/>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/dev/</a:t>
            </a:r>
            <a:r>
              <a:rPr lang="en-US" sz="1600" b="1" dirty="0" err="1">
                <a:gradFill>
                  <a:gsLst>
                    <a:gs pos="0">
                      <a:srgbClr val="FFFFFF"/>
                    </a:gs>
                    <a:gs pos="100000">
                      <a:srgbClr val="FFFFFF"/>
                    </a:gs>
                  </a:gsLst>
                  <a:lin ang="5400000" scaled="0"/>
                </a:gradFill>
                <a:ea typeface="Segoe UI" pitchFamily="34" charset="0"/>
                <a:cs typeface="Segoe UI" pitchFamily="34" charset="0"/>
              </a:rPr>
              <a:t>sdc</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9845510" y="5540231"/>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32" name="TextBox 31"/>
          <p:cNvSpPr txBox="1"/>
          <p:nvPr/>
        </p:nvSpPr>
        <p:spPr>
          <a:xfrm>
            <a:off x="487986" y="4932229"/>
            <a:ext cx="1004506" cy="378565"/>
          </a:xfrm>
          <a:prstGeom prst="rect">
            <a:avLst/>
          </a:prstGeom>
          <a:no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Partitions</a:t>
            </a:r>
          </a:p>
        </p:txBody>
      </p:sp>
      <p:sp>
        <p:nvSpPr>
          <p:cNvPr id="33" name="TextBox 32"/>
          <p:cNvSpPr txBox="1"/>
          <p:nvPr/>
        </p:nvSpPr>
        <p:spPr>
          <a:xfrm>
            <a:off x="7985740" y="332670"/>
            <a:ext cx="1497141"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Available Space</a:t>
            </a:r>
          </a:p>
          <a:p>
            <a:pPr algn="ctr">
              <a:lnSpc>
                <a:spcPct val="90000"/>
              </a:lnSpc>
              <a:spcAft>
                <a:spcPts val="600"/>
              </a:spcAft>
            </a:pPr>
            <a:r>
              <a:rPr lang="en-US" sz="1400" b="1" dirty="0">
                <a:gradFill>
                  <a:gsLst>
                    <a:gs pos="2917">
                      <a:schemeClr val="tx1"/>
                    </a:gs>
                    <a:gs pos="30000">
                      <a:schemeClr val="tx1"/>
                    </a:gs>
                  </a:gsLst>
                  <a:lin ang="5400000" scaled="0"/>
                </a:gradFill>
              </a:rPr>
              <a:t>In </a:t>
            </a:r>
            <a:r>
              <a:rPr lang="en-US" sz="1400" b="1" dirty="0" err="1">
                <a:gradFill>
                  <a:gsLst>
                    <a:gs pos="2917">
                      <a:schemeClr val="tx1"/>
                    </a:gs>
                    <a:gs pos="30000">
                      <a:schemeClr val="tx1"/>
                    </a:gs>
                  </a:gsLst>
                  <a:lin ang="5400000" scaled="0"/>
                </a:gradFill>
              </a:rPr>
              <a:t>rootvg</a:t>
            </a:r>
            <a:endParaRPr lang="en-US" sz="1400" b="1" dirty="0">
              <a:gradFill>
                <a:gsLst>
                  <a:gs pos="2917">
                    <a:schemeClr val="tx1"/>
                  </a:gs>
                  <a:gs pos="30000">
                    <a:schemeClr val="tx1"/>
                  </a:gs>
                </a:gsLst>
                <a:lin ang="5400000" scaled="0"/>
              </a:gradFill>
            </a:endParaRPr>
          </a:p>
        </p:txBody>
      </p:sp>
      <p:sp>
        <p:nvSpPr>
          <p:cNvPr id="34" name="TextBox 33"/>
          <p:cNvSpPr txBox="1"/>
          <p:nvPr/>
        </p:nvSpPr>
        <p:spPr>
          <a:xfrm>
            <a:off x="9719561" y="468091"/>
            <a:ext cx="736099" cy="378565"/>
          </a:xfrm>
          <a:prstGeom prst="rect">
            <a:avLst/>
          </a:prstGeom>
          <a:no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100GB</a:t>
            </a:r>
          </a:p>
        </p:txBody>
      </p:sp>
      <p:sp>
        <p:nvSpPr>
          <p:cNvPr id="35" name="TextBox 34"/>
          <p:cNvSpPr txBox="1"/>
          <p:nvPr/>
        </p:nvSpPr>
        <p:spPr>
          <a:xfrm>
            <a:off x="332271" y="3896255"/>
            <a:ext cx="1315938"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Physical</a:t>
            </a:r>
          </a:p>
          <a:p>
            <a:pPr algn="ctr">
              <a:lnSpc>
                <a:spcPct val="90000"/>
              </a:lnSpc>
              <a:spcAft>
                <a:spcPts val="600"/>
              </a:spcAft>
            </a:pPr>
            <a:r>
              <a:rPr lang="en-US" sz="1400" b="1" dirty="0">
                <a:gradFill>
                  <a:gsLst>
                    <a:gs pos="2917">
                      <a:schemeClr val="tx1"/>
                    </a:gs>
                    <a:gs pos="30000">
                      <a:schemeClr val="tx1"/>
                    </a:gs>
                  </a:gsLst>
                  <a:lin ang="5400000" scaled="0"/>
                </a:gradFill>
              </a:rPr>
              <a:t>Volumes (PV)</a:t>
            </a:r>
          </a:p>
        </p:txBody>
      </p:sp>
      <p:sp>
        <p:nvSpPr>
          <p:cNvPr id="36" name="TextBox 35"/>
          <p:cNvSpPr txBox="1"/>
          <p:nvPr/>
        </p:nvSpPr>
        <p:spPr>
          <a:xfrm>
            <a:off x="381482" y="3038171"/>
            <a:ext cx="1217514"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Volume</a:t>
            </a:r>
          </a:p>
          <a:p>
            <a:pPr algn="ctr">
              <a:lnSpc>
                <a:spcPct val="90000"/>
              </a:lnSpc>
              <a:spcAft>
                <a:spcPts val="600"/>
              </a:spcAft>
            </a:pPr>
            <a:r>
              <a:rPr lang="en-US" sz="1400" b="1" dirty="0">
                <a:gradFill>
                  <a:gsLst>
                    <a:gs pos="2917">
                      <a:schemeClr val="tx1"/>
                    </a:gs>
                    <a:gs pos="30000">
                      <a:schemeClr val="tx1"/>
                    </a:gs>
                  </a:gsLst>
                  <a:lin ang="5400000" scaled="0"/>
                </a:gradFill>
              </a:rPr>
              <a:t>Groups (VG)</a:t>
            </a:r>
          </a:p>
        </p:txBody>
      </p:sp>
      <p:sp>
        <p:nvSpPr>
          <p:cNvPr id="37" name="TextBox 36"/>
          <p:cNvSpPr txBox="1"/>
          <p:nvPr/>
        </p:nvSpPr>
        <p:spPr>
          <a:xfrm>
            <a:off x="347018" y="2180087"/>
            <a:ext cx="1286442"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Logical</a:t>
            </a:r>
          </a:p>
          <a:p>
            <a:pPr algn="ctr">
              <a:lnSpc>
                <a:spcPct val="90000"/>
              </a:lnSpc>
              <a:spcAft>
                <a:spcPts val="600"/>
              </a:spcAft>
            </a:pPr>
            <a:r>
              <a:rPr lang="en-US" sz="1400" b="1" dirty="0">
                <a:gradFill>
                  <a:gsLst>
                    <a:gs pos="2917">
                      <a:schemeClr val="tx1"/>
                    </a:gs>
                    <a:gs pos="30000">
                      <a:schemeClr val="tx1"/>
                    </a:gs>
                  </a:gsLst>
                  <a:lin ang="5400000" scaled="0"/>
                </a:gradFill>
              </a:rPr>
              <a:t>Volumes (LV)</a:t>
            </a:r>
          </a:p>
        </p:txBody>
      </p:sp>
      <p:sp>
        <p:nvSpPr>
          <p:cNvPr id="38" name="TextBox 37"/>
          <p:cNvSpPr txBox="1"/>
          <p:nvPr/>
        </p:nvSpPr>
        <p:spPr>
          <a:xfrm>
            <a:off x="364250" y="1587650"/>
            <a:ext cx="1251978" cy="378565"/>
          </a:xfrm>
          <a:prstGeom prst="rect">
            <a:avLst/>
          </a:prstGeom>
          <a:noFill/>
          <a:ln>
            <a:solidFill>
              <a:schemeClr val="tx1"/>
            </a:solidFill>
          </a:ln>
        </p:spPr>
        <p:txBody>
          <a:bodyPr wrap="squar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File Systems</a:t>
            </a:r>
          </a:p>
        </p:txBody>
      </p:sp>
      <p:sp>
        <p:nvSpPr>
          <p:cNvPr id="40" name="Rectangle 39"/>
          <p:cNvSpPr/>
          <p:nvPr/>
        </p:nvSpPr>
        <p:spPr bwMode="auto">
          <a:xfrm>
            <a:off x="2413556" y="4015609"/>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/dev/sdb1</a:t>
            </a:r>
          </a:p>
        </p:txBody>
      </p:sp>
      <p:sp>
        <p:nvSpPr>
          <p:cNvPr id="41" name="Rectangle 40"/>
          <p:cNvSpPr/>
          <p:nvPr/>
        </p:nvSpPr>
        <p:spPr bwMode="auto">
          <a:xfrm>
            <a:off x="4292574" y="4012164"/>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/dev/sdb2</a:t>
            </a:r>
          </a:p>
        </p:txBody>
      </p:sp>
      <p:sp>
        <p:nvSpPr>
          <p:cNvPr id="42" name="Rectangle 41"/>
          <p:cNvSpPr/>
          <p:nvPr/>
        </p:nvSpPr>
        <p:spPr bwMode="auto">
          <a:xfrm>
            <a:off x="2413555" y="3159901"/>
            <a:ext cx="3171792" cy="416688"/>
          </a:xfrm>
          <a:prstGeom prst="rect">
            <a:avLst/>
          </a:prstGeom>
          <a:solidFill>
            <a:schemeClr val="tx1">
              <a:lumMod val="40000"/>
              <a:lumOff val="60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tx1"/>
                </a:solidFill>
                <a:ea typeface="Segoe UI" pitchFamily="34" charset="0"/>
                <a:cs typeface="Segoe UI" pitchFamily="34" charset="0"/>
              </a:rPr>
              <a:t>rootvg</a:t>
            </a:r>
            <a:endParaRPr lang="en-US" sz="1600" b="1" dirty="0">
              <a:solidFill>
                <a:schemeClr val="tx1"/>
              </a:solidFill>
              <a:ea typeface="Segoe UI" pitchFamily="34" charset="0"/>
              <a:cs typeface="Segoe UI" pitchFamily="34" charset="0"/>
            </a:endParaRPr>
          </a:p>
        </p:txBody>
      </p:sp>
      <p:sp>
        <p:nvSpPr>
          <p:cNvPr id="43" name="Rectangle 42"/>
          <p:cNvSpPr/>
          <p:nvPr/>
        </p:nvSpPr>
        <p:spPr bwMode="auto">
          <a:xfrm>
            <a:off x="2291422" y="2280183"/>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rootlv</a:t>
            </a:r>
            <a:endParaRPr lang="en-US" sz="1600" b="1" dirty="0">
              <a:solidFill>
                <a:schemeClr val="bg1"/>
              </a:solidFill>
              <a:ea typeface="Segoe UI" pitchFamily="34" charset="0"/>
              <a:cs typeface="Segoe UI" pitchFamily="34" charset="0"/>
            </a:endParaRPr>
          </a:p>
        </p:txBody>
      </p:sp>
      <p:sp>
        <p:nvSpPr>
          <p:cNvPr id="44" name="Rectangle 43"/>
          <p:cNvSpPr/>
          <p:nvPr/>
        </p:nvSpPr>
        <p:spPr bwMode="auto">
          <a:xfrm>
            <a:off x="4157376" y="2280183"/>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homelv</a:t>
            </a:r>
            <a:endParaRPr lang="en-US" sz="1600" b="1" dirty="0">
              <a:solidFill>
                <a:schemeClr val="bg1"/>
              </a:solidFill>
              <a:ea typeface="Segoe UI" pitchFamily="34" charset="0"/>
              <a:cs typeface="Segoe UI" pitchFamily="34" charset="0"/>
            </a:endParaRPr>
          </a:p>
        </p:txBody>
      </p:sp>
      <p:sp>
        <p:nvSpPr>
          <p:cNvPr id="45" name="Rectangle 44"/>
          <p:cNvSpPr/>
          <p:nvPr/>
        </p:nvSpPr>
        <p:spPr bwMode="auto">
          <a:xfrm>
            <a:off x="6427455" y="2273035"/>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usrlv</a:t>
            </a:r>
            <a:endParaRPr lang="en-US" sz="1600" b="1" dirty="0">
              <a:solidFill>
                <a:schemeClr val="bg1"/>
              </a:solidFill>
              <a:ea typeface="Segoe UI" pitchFamily="34" charset="0"/>
              <a:cs typeface="Segoe UI" pitchFamily="34" charset="0"/>
            </a:endParaRPr>
          </a:p>
        </p:txBody>
      </p:sp>
      <p:sp>
        <p:nvSpPr>
          <p:cNvPr id="46" name="Rectangle 45"/>
          <p:cNvSpPr/>
          <p:nvPr/>
        </p:nvSpPr>
        <p:spPr bwMode="auto">
          <a:xfrm>
            <a:off x="8293409" y="2280183"/>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varloglv</a:t>
            </a:r>
            <a:endParaRPr lang="en-US" sz="1600" b="1" dirty="0">
              <a:solidFill>
                <a:schemeClr val="bg1"/>
              </a:solidFill>
              <a:ea typeface="Segoe UI" pitchFamily="34" charset="0"/>
              <a:cs typeface="Segoe UI" pitchFamily="34" charset="0"/>
            </a:endParaRPr>
          </a:p>
        </p:txBody>
      </p:sp>
      <p:sp>
        <p:nvSpPr>
          <p:cNvPr id="47" name="Rectangle 46"/>
          <p:cNvSpPr/>
          <p:nvPr/>
        </p:nvSpPr>
        <p:spPr bwMode="auto">
          <a:xfrm>
            <a:off x="6554697" y="4012164"/>
            <a:ext cx="3164865"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/dev/sdc1</a:t>
            </a:r>
          </a:p>
        </p:txBody>
      </p:sp>
      <p:sp>
        <p:nvSpPr>
          <p:cNvPr id="49" name="Rectangle 48"/>
          <p:cNvSpPr/>
          <p:nvPr/>
        </p:nvSpPr>
        <p:spPr bwMode="auto">
          <a:xfrm>
            <a:off x="2400491" y="3154451"/>
            <a:ext cx="7306007" cy="416688"/>
          </a:xfrm>
          <a:prstGeom prst="rect">
            <a:avLst/>
          </a:prstGeom>
          <a:solidFill>
            <a:schemeClr val="tx1">
              <a:lumMod val="40000"/>
              <a:lumOff val="60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tx1"/>
                </a:solidFill>
                <a:ea typeface="Segoe UI" pitchFamily="34" charset="0"/>
                <a:cs typeface="Segoe UI" pitchFamily="34" charset="0"/>
              </a:rPr>
              <a:t>rootvg</a:t>
            </a:r>
            <a:endParaRPr lang="en-US" sz="1600" b="1" dirty="0">
              <a:solidFill>
                <a:schemeClr val="tx1"/>
              </a:solidFill>
              <a:ea typeface="Segoe UI" pitchFamily="34" charset="0"/>
              <a:cs typeface="Segoe UI" pitchFamily="34" charset="0"/>
            </a:endParaRPr>
          </a:p>
        </p:txBody>
      </p:sp>
      <p:sp>
        <p:nvSpPr>
          <p:cNvPr id="50" name="Rectangle 49"/>
          <p:cNvSpPr/>
          <p:nvPr/>
        </p:nvSpPr>
        <p:spPr bwMode="auto">
          <a:xfrm>
            <a:off x="269241" y="1361649"/>
            <a:ext cx="9924380" cy="3368843"/>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5499239" y="1763783"/>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40GB</a:t>
            </a:r>
          </a:p>
        </p:txBody>
      </p:sp>
      <p:sp>
        <p:nvSpPr>
          <p:cNvPr id="52" name="TextBox 51"/>
          <p:cNvSpPr txBox="1"/>
          <p:nvPr/>
        </p:nvSpPr>
        <p:spPr>
          <a:xfrm>
            <a:off x="7767255" y="1769780"/>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30GB</a:t>
            </a:r>
          </a:p>
        </p:txBody>
      </p:sp>
      <p:sp>
        <p:nvSpPr>
          <p:cNvPr id="53" name="TextBox 52"/>
          <p:cNvSpPr txBox="1"/>
          <p:nvPr/>
        </p:nvSpPr>
        <p:spPr>
          <a:xfrm>
            <a:off x="9629721" y="1776932"/>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10GB</a:t>
            </a:r>
          </a:p>
        </p:txBody>
      </p:sp>
      <p:sp>
        <p:nvSpPr>
          <p:cNvPr id="54" name="TextBox 53"/>
          <p:cNvSpPr txBox="1"/>
          <p:nvPr/>
        </p:nvSpPr>
        <p:spPr>
          <a:xfrm>
            <a:off x="9723738" y="468090"/>
            <a:ext cx="731922" cy="378565"/>
          </a:xfrm>
          <a:prstGeom prst="rect">
            <a:avLst/>
          </a:prstGeom>
          <a:solidFill>
            <a:schemeClr val="accent6">
              <a:lumMod val="20000"/>
              <a:lumOff val="80000"/>
            </a:schemeClr>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0 GB</a:t>
            </a:r>
          </a:p>
        </p:txBody>
      </p:sp>
      <p:sp>
        <p:nvSpPr>
          <p:cNvPr id="55" name="TextBox 54"/>
          <p:cNvSpPr txBox="1"/>
          <p:nvPr/>
        </p:nvSpPr>
        <p:spPr>
          <a:xfrm>
            <a:off x="5499238" y="1763783"/>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20GB</a:t>
            </a:r>
          </a:p>
        </p:txBody>
      </p:sp>
      <p:sp>
        <p:nvSpPr>
          <p:cNvPr id="56" name="TextBox 55"/>
          <p:cNvSpPr txBox="1"/>
          <p:nvPr/>
        </p:nvSpPr>
        <p:spPr>
          <a:xfrm>
            <a:off x="9719561" y="466203"/>
            <a:ext cx="736099" cy="378565"/>
          </a:xfrm>
          <a:prstGeom prst="rect">
            <a:avLst/>
          </a:prstGeom>
          <a:solidFill>
            <a:schemeClr val="bg1"/>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20GB</a:t>
            </a:r>
          </a:p>
        </p:txBody>
      </p:sp>
      <p:sp>
        <p:nvSpPr>
          <p:cNvPr id="58" name="TextBox 57"/>
          <p:cNvSpPr txBox="1"/>
          <p:nvPr/>
        </p:nvSpPr>
        <p:spPr>
          <a:xfrm>
            <a:off x="7763767" y="1767546"/>
            <a:ext cx="431577" cy="230832"/>
          </a:xfrm>
          <a:prstGeom prst="rect">
            <a:avLst/>
          </a:prstGeom>
          <a:solidFill>
            <a:schemeClr val="bg1"/>
          </a:solid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50GB</a:t>
            </a:r>
          </a:p>
        </p:txBody>
      </p:sp>
      <p:sp>
        <p:nvSpPr>
          <p:cNvPr id="59" name="TextBox 58"/>
          <p:cNvSpPr txBox="1"/>
          <p:nvPr/>
        </p:nvSpPr>
        <p:spPr>
          <a:xfrm>
            <a:off x="9722152" y="469269"/>
            <a:ext cx="733507" cy="378565"/>
          </a:xfrm>
          <a:prstGeom prst="rect">
            <a:avLst/>
          </a:prstGeom>
          <a:solidFill>
            <a:schemeClr val="accent6">
              <a:lumMod val="20000"/>
              <a:lumOff val="80000"/>
            </a:schemeClr>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0 GB</a:t>
            </a:r>
          </a:p>
        </p:txBody>
      </p:sp>
      <p:sp>
        <p:nvSpPr>
          <p:cNvPr id="57" name="TextBox 56"/>
          <p:cNvSpPr txBox="1"/>
          <p:nvPr/>
        </p:nvSpPr>
        <p:spPr>
          <a:xfrm>
            <a:off x="9719560" y="466203"/>
            <a:ext cx="736099" cy="378565"/>
          </a:xfrm>
          <a:prstGeom prst="rect">
            <a:avLst/>
          </a:prstGeom>
          <a:solidFill>
            <a:schemeClr val="bg1"/>
          </a:solid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100GB</a:t>
            </a:r>
          </a:p>
        </p:txBody>
      </p:sp>
      <p:sp>
        <p:nvSpPr>
          <p:cNvPr id="61" name="TextBox 60"/>
          <p:cNvSpPr txBox="1"/>
          <p:nvPr/>
        </p:nvSpPr>
        <p:spPr>
          <a:xfrm>
            <a:off x="5500876" y="1773756"/>
            <a:ext cx="535853"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100GB</a:t>
            </a:r>
          </a:p>
        </p:txBody>
      </p:sp>
      <p:sp>
        <p:nvSpPr>
          <p:cNvPr id="60" name="TextBox 59"/>
          <p:cNvSpPr txBox="1"/>
          <p:nvPr/>
        </p:nvSpPr>
        <p:spPr>
          <a:xfrm>
            <a:off x="9727143" y="468138"/>
            <a:ext cx="728516" cy="378565"/>
          </a:xfrm>
          <a:prstGeom prst="rect">
            <a:avLst/>
          </a:prstGeom>
          <a:solidFill>
            <a:schemeClr val="bg1"/>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20GB</a:t>
            </a:r>
          </a:p>
        </p:txBody>
      </p:sp>
    </p:spTree>
    <p:extLst>
      <p:ext uri="{BB962C8B-B14F-4D97-AF65-F5344CB8AC3E}">
        <p14:creationId xmlns:p14="http://schemas.microsoft.com/office/powerpoint/2010/main" val="20486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anim calcmode="lin" valueType="num">
                                      <p:cBhvr>
                                        <p:cTn id="42" dur="1000" fill="hold"/>
                                        <p:tgtEl>
                                          <p:spTgt spid="42"/>
                                        </p:tgtEl>
                                        <p:attrNameLst>
                                          <p:attrName>ppt_x</p:attrName>
                                        </p:attrNameLst>
                                      </p:cBhvr>
                                      <p:tavLst>
                                        <p:tav tm="0">
                                          <p:val>
                                            <p:strVal val="#ppt_x"/>
                                          </p:val>
                                        </p:tav>
                                        <p:tav tm="100000">
                                          <p:val>
                                            <p:strVal val="#ppt_x"/>
                                          </p:val>
                                        </p:tav>
                                      </p:tavLst>
                                    </p:anim>
                                    <p:anim calcmode="lin" valueType="num">
                                      <p:cBhvr>
                                        <p:cTn id="43" dur="1000" fill="hold"/>
                                        <p:tgtEl>
                                          <p:spTgt spid="4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31" presetClass="entr" presetSubtype="0" fill="hold" grpId="0" nodeType="afterEffect">
                                  <p:stCondLst>
                                    <p:cond delay="100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 calcmode="lin" valueType="num">
                                      <p:cBhvr>
                                        <p:cTn id="49" dur="1000" fill="hold"/>
                                        <p:tgtEl>
                                          <p:spTgt spid="34"/>
                                        </p:tgtEl>
                                        <p:attrNameLst>
                                          <p:attrName>style.rotation</p:attrName>
                                        </p:attrNameLst>
                                      </p:cBhvr>
                                      <p:tavLst>
                                        <p:tav tm="0">
                                          <p:val>
                                            <p:fltVal val="90"/>
                                          </p:val>
                                        </p:tav>
                                        <p:tav tm="100000">
                                          <p:val>
                                            <p:fltVal val="0"/>
                                          </p:val>
                                        </p:tav>
                                      </p:tavLst>
                                    </p:anim>
                                    <p:animEffect transition="in" filter="fade">
                                      <p:cBhvr>
                                        <p:cTn id="50" dur="1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1000"/>
                                        <p:tgtEl>
                                          <p:spTgt spid="43"/>
                                        </p:tgtEl>
                                      </p:cBhvr>
                                    </p:animEffect>
                                    <p:anim calcmode="lin" valueType="num">
                                      <p:cBhvr>
                                        <p:cTn id="56" dur="1000" fill="hold"/>
                                        <p:tgtEl>
                                          <p:spTgt spid="43"/>
                                        </p:tgtEl>
                                        <p:attrNameLst>
                                          <p:attrName>ppt_x</p:attrName>
                                        </p:attrNameLst>
                                      </p:cBhvr>
                                      <p:tavLst>
                                        <p:tav tm="0">
                                          <p:val>
                                            <p:strVal val="#ppt_x"/>
                                          </p:val>
                                        </p:tav>
                                        <p:tav tm="100000">
                                          <p:val>
                                            <p:strVal val="#ppt_x"/>
                                          </p:val>
                                        </p:tav>
                                      </p:tavLst>
                                    </p:anim>
                                    <p:anim calcmode="lin" valueType="num">
                                      <p:cBhvr>
                                        <p:cTn id="57" dur="1000" fill="hold"/>
                                        <p:tgtEl>
                                          <p:spTgt spid="4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1000"/>
                                        <p:tgtEl>
                                          <p:spTgt spid="44"/>
                                        </p:tgtEl>
                                      </p:cBhvr>
                                    </p:animEffect>
                                    <p:anim calcmode="lin" valueType="num">
                                      <p:cBhvr>
                                        <p:cTn id="61" dur="1000" fill="hold"/>
                                        <p:tgtEl>
                                          <p:spTgt spid="44"/>
                                        </p:tgtEl>
                                        <p:attrNameLst>
                                          <p:attrName>ppt_x</p:attrName>
                                        </p:attrNameLst>
                                      </p:cBhvr>
                                      <p:tavLst>
                                        <p:tav tm="0">
                                          <p:val>
                                            <p:strVal val="#ppt_x"/>
                                          </p:val>
                                        </p:tav>
                                        <p:tav tm="100000">
                                          <p:val>
                                            <p:strVal val="#ppt_x"/>
                                          </p:val>
                                        </p:tav>
                                      </p:tavLst>
                                    </p:anim>
                                    <p:anim calcmode="lin" valueType="num">
                                      <p:cBhvr>
                                        <p:cTn id="62" dur="1000" fill="hold"/>
                                        <p:tgtEl>
                                          <p:spTgt spid="4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1000"/>
                                        <p:tgtEl>
                                          <p:spTgt spid="46"/>
                                        </p:tgtEl>
                                      </p:cBhvr>
                                    </p:animEffect>
                                    <p:anim calcmode="lin" valueType="num">
                                      <p:cBhvr>
                                        <p:cTn id="71" dur="1000" fill="hold"/>
                                        <p:tgtEl>
                                          <p:spTgt spid="46"/>
                                        </p:tgtEl>
                                        <p:attrNameLst>
                                          <p:attrName>ppt_x</p:attrName>
                                        </p:attrNameLst>
                                      </p:cBhvr>
                                      <p:tavLst>
                                        <p:tav tm="0">
                                          <p:val>
                                            <p:strVal val="#ppt_x"/>
                                          </p:val>
                                        </p:tav>
                                        <p:tav tm="100000">
                                          <p:val>
                                            <p:strVal val="#ppt_x"/>
                                          </p:val>
                                        </p:tav>
                                      </p:tavLst>
                                    </p:anim>
                                    <p:anim calcmode="lin" valueType="num">
                                      <p:cBhvr>
                                        <p:cTn id="7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1000"/>
                                        <p:tgtEl>
                                          <p:spTgt spid="11"/>
                                        </p:tgtEl>
                                      </p:cBhvr>
                                    </p:animEffect>
                                    <p:anim calcmode="lin" valueType="num">
                                      <p:cBhvr>
                                        <p:cTn id="83" dur="1000" fill="hold"/>
                                        <p:tgtEl>
                                          <p:spTgt spid="11"/>
                                        </p:tgtEl>
                                        <p:attrNameLst>
                                          <p:attrName>ppt_x</p:attrName>
                                        </p:attrNameLst>
                                      </p:cBhvr>
                                      <p:tavLst>
                                        <p:tav tm="0">
                                          <p:val>
                                            <p:strVal val="#ppt_x"/>
                                          </p:val>
                                        </p:tav>
                                        <p:tav tm="100000">
                                          <p:val>
                                            <p:strVal val="#ppt_x"/>
                                          </p:val>
                                        </p:tav>
                                      </p:tavLst>
                                    </p:anim>
                                    <p:anim calcmode="lin" valueType="num">
                                      <p:cBhvr>
                                        <p:cTn id="84" dur="1000" fill="hold"/>
                                        <p:tgtEl>
                                          <p:spTgt spid="1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0"/>
                                        <p:tgtEl>
                                          <p:spTgt spid="17"/>
                                        </p:tgtEl>
                                      </p:cBhvr>
                                    </p:animEffect>
                                    <p:anim calcmode="lin" valueType="num">
                                      <p:cBhvr>
                                        <p:cTn id="88" dur="1000" fill="hold"/>
                                        <p:tgtEl>
                                          <p:spTgt spid="17"/>
                                        </p:tgtEl>
                                        <p:attrNameLst>
                                          <p:attrName>ppt_x</p:attrName>
                                        </p:attrNameLst>
                                      </p:cBhvr>
                                      <p:tavLst>
                                        <p:tav tm="0">
                                          <p:val>
                                            <p:strVal val="#ppt_x"/>
                                          </p:val>
                                        </p:tav>
                                        <p:tav tm="100000">
                                          <p:val>
                                            <p:strVal val="#ppt_x"/>
                                          </p:val>
                                        </p:tav>
                                      </p:tavLst>
                                    </p:anim>
                                    <p:anim calcmode="lin" valueType="num">
                                      <p:cBhvr>
                                        <p:cTn id="89" dur="1000" fill="hold"/>
                                        <p:tgtEl>
                                          <p:spTgt spid="1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childTnLst>
                          </p:cTn>
                        </p:par>
                        <p:par>
                          <p:cTn id="115" fill="hold">
                            <p:stCondLst>
                              <p:cond delay="1000"/>
                            </p:stCondLst>
                            <p:childTnLst>
                              <p:par>
                                <p:cTn id="116" presetID="10" presetClass="exit" presetSubtype="0" fill="hold" grpId="1" nodeType="afterEffect">
                                  <p:stCondLst>
                                    <p:cond delay="1000"/>
                                  </p:stCondLst>
                                  <p:childTnLst>
                                    <p:animEffect transition="out" filter="fade">
                                      <p:cBhvr>
                                        <p:cTn id="117" dur="500"/>
                                        <p:tgtEl>
                                          <p:spTgt spid="34"/>
                                        </p:tgtEl>
                                      </p:cBhvr>
                                    </p:animEffect>
                                    <p:set>
                                      <p:cBhvr>
                                        <p:cTn id="118" dur="1" fill="hold">
                                          <p:stCondLst>
                                            <p:cond delay="499"/>
                                          </p:stCondLst>
                                        </p:cTn>
                                        <p:tgtEl>
                                          <p:spTgt spid="34"/>
                                        </p:tgtEl>
                                        <p:attrNameLst>
                                          <p:attrName>style.visibility</p:attrName>
                                        </p:attrNameLst>
                                      </p:cBhvr>
                                      <p:to>
                                        <p:strVal val="hidden"/>
                                      </p:to>
                                    </p:set>
                                  </p:childTnLst>
                                </p:cTn>
                              </p:par>
                            </p:childTnLst>
                          </p:cTn>
                        </p:par>
                        <p:par>
                          <p:cTn id="119" fill="hold">
                            <p:stCondLst>
                              <p:cond delay="2500"/>
                            </p:stCondLst>
                            <p:childTnLst>
                              <p:par>
                                <p:cTn id="120" presetID="10" presetClass="entr" presetSubtype="0" fill="hold" grpId="0" nodeType="after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1000"/>
                                  </p:stCondLst>
                                  <p:childTnLst>
                                    <p:animEffect transition="out" filter="fade">
                                      <p:cBhvr>
                                        <p:cTn id="126" dur="500"/>
                                        <p:tgtEl>
                                          <p:spTgt spid="51"/>
                                        </p:tgtEl>
                                      </p:cBhvr>
                                    </p:animEffect>
                                    <p:set>
                                      <p:cBhvr>
                                        <p:cTn id="127" dur="1" fill="hold">
                                          <p:stCondLst>
                                            <p:cond delay="499"/>
                                          </p:stCondLst>
                                        </p:cTn>
                                        <p:tgtEl>
                                          <p:spTgt spid="51"/>
                                        </p:tgtEl>
                                        <p:attrNameLst>
                                          <p:attrName>style.visibility</p:attrName>
                                        </p:attrNameLst>
                                      </p:cBhvr>
                                      <p:to>
                                        <p:strVal val="hidden"/>
                                      </p:to>
                                    </p:set>
                                  </p:childTnLst>
                                </p:cTn>
                              </p:par>
                            </p:childTnLst>
                          </p:cTn>
                        </p:par>
                        <p:par>
                          <p:cTn id="128" fill="hold">
                            <p:stCondLst>
                              <p:cond delay="1500"/>
                            </p:stCondLst>
                            <p:childTnLst>
                              <p:par>
                                <p:cTn id="129" presetID="10" presetClass="entr" presetSubtype="0" fill="hold" grpId="0" nodeType="afterEffect">
                                  <p:stCondLst>
                                    <p:cond delay="1000"/>
                                  </p:stCondLst>
                                  <p:childTnLst>
                                    <p:set>
                                      <p:cBhvr>
                                        <p:cTn id="130" dur="1" fill="hold">
                                          <p:stCondLst>
                                            <p:cond delay="0"/>
                                          </p:stCondLst>
                                        </p:cTn>
                                        <p:tgtEl>
                                          <p:spTgt spid="55"/>
                                        </p:tgtEl>
                                        <p:attrNameLst>
                                          <p:attrName>style.visibility</p:attrName>
                                        </p:attrNameLst>
                                      </p:cBhvr>
                                      <p:to>
                                        <p:strVal val="visible"/>
                                      </p:to>
                                    </p:set>
                                    <p:animEffect transition="in" filter="fade">
                                      <p:cBhvr>
                                        <p:cTn id="131" dur="500"/>
                                        <p:tgtEl>
                                          <p:spTgt spid="55"/>
                                        </p:tgtEl>
                                      </p:cBhvr>
                                    </p:animEffect>
                                  </p:childTnLst>
                                </p:cTn>
                              </p:par>
                            </p:childTnLst>
                          </p:cTn>
                        </p:par>
                        <p:par>
                          <p:cTn id="132" fill="hold">
                            <p:stCondLst>
                              <p:cond delay="3000"/>
                            </p:stCondLst>
                            <p:childTnLst>
                              <p:par>
                                <p:cTn id="133" presetID="10" presetClass="entr" presetSubtype="0" fill="hold" grpId="0" nodeType="afterEffect">
                                  <p:stCondLst>
                                    <p:cond delay="100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1000"/>
                                  </p:stCondLst>
                                  <p:childTnLst>
                                    <p:animEffect transition="out" filter="fade">
                                      <p:cBhvr>
                                        <p:cTn id="139" dur="500"/>
                                        <p:tgtEl>
                                          <p:spTgt spid="52"/>
                                        </p:tgtEl>
                                      </p:cBhvr>
                                    </p:animEffect>
                                    <p:set>
                                      <p:cBhvr>
                                        <p:cTn id="140" dur="1" fill="hold">
                                          <p:stCondLst>
                                            <p:cond delay="499"/>
                                          </p:stCondLst>
                                        </p:cTn>
                                        <p:tgtEl>
                                          <p:spTgt spid="52"/>
                                        </p:tgtEl>
                                        <p:attrNameLst>
                                          <p:attrName>style.visibility</p:attrName>
                                        </p:attrNameLst>
                                      </p:cBhvr>
                                      <p:to>
                                        <p:strVal val="hidden"/>
                                      </p:to>
                                    </p:set>
                                  </p:childTnLst>
                                </p:cTn>
                              </p:par>
                            </p:childTnLst>
                          </p:cTn>
                        </p:par>
                        <p:par>
                          <p:cTn id="141" fill="hold">
                            <p:stCondLst>
                              <p:cond delay="1500"/>
                            </p:stCondLst>
                            <p:childTnLst>
                              <p:par>
                                <p:cTn id="142" presetID="10" presetClass="entr" presetSubtype="0" fill="hold" grpId="0" nodeType="afterEffect">
                                  <p:stCondLst>
                                    <p:cond delay="100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childTnLst>
                          </p:cTn>
                        </p:par>
                        <p:par>
                          <p:cTn id="145" fill="hold">
                            <p:stCondLst>
                              <p:cond delay="3000"/>
                            </p:stCondLst>
                            <p:childTnLst>
                              <p:par>
                                <p:cTn id="146" presetID="10" presetClass="entr" presetSubtype="0" fill="hold" grpId="0" nodeType="afterEffect">
                                  <p:stCondLst>
                                    <p:cond delay="1000"/>
                                  </p:stCondLst>
                                  <p:childTnLst>
                                    <p:set>
                                      <p:cBhvr>
                                        <p:cTn id="147" dur="1" fill="hold">
                                          <p:stCondLst>
                                            <p:cond delay="0"/>
                                          </p:stCondLst>
                                        </p:cTn>
                                        <p:tgtEl>
                                          <p:spTgt spid="59"/>
                                        </p:tgtEl>
                                        <p:attrNameLst>
                                          <p:attrName>style.visibility</p:attrName>
                                        </p:attrNameLst>
                                      </p:cBhvr>
                                      <p:to>
                                        <p:strVal val="visible"/>
                                      </p:to>
                                    </p:set>
                                    <p:animEffect transition="in" filter="fade">
                                      <p:cBhvr>
                                        <p:cTn id="148" dur="500"/>
                                        <p:tgtEl>
                                          <p:spTgt spid="59"/>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16"/>
                                        </p:tgtEl>
                                        <p:attrNameLst>
                                          <p:attrName>style.visibility</p:attrName>
                                        </p:attrNameLst>
                                      </p:cBhvr>
                                      <p:to>
                                        <p:strVal val="visible"/>
                                      </p:to>
                                    </p:set>
                                    <p:animEffect transition="in" filter="fade">
                                      <p:cBhvr>
                                        <p:cTn id="153" dur="1000"/>
                                        <p:tgtEl>
                                          <p:spTgt spid="16"/>
                                        </p:tgtEl>
                                      </p:cBhvr>
                                    </p:animEffect>
                                    <p:anim calcmode="lin" valueType="num">
                                      <p:cBhvr>
                                        <p:cTn id="154" dur="1000" fill="hold"/>
                                        <p:tgtEl>
                                          <p:spTgt spid="16"/>
                                        </p:tgtEl>
                                        <p:attrNameLst>
                                          <p:attrName>ppt_x</p:attrName>
                                        </p:attrNameLst>
                                      </p:cBhvr>
                                      <p:tavLst>
                                        <p:tav tm="0">
                                          <p:val>
                                            <p:strVal val="#ppt_x"/>
                                          </p:val>
                                        </p:tav>
                                        <p:tav tm="100000">
                                          <p:val>
                                            <p:strVal val="#ppt_x"/>
                                          </p:val>
                                        </p:tav>
                                      </p:tavLst>
                                    </p:anim>
                                    <p:anim calcmode="lin" valueType="num">
                                      <p:cBhvr>
                                        <p:cTn id="155" dur="1000" fill="hold"/>
                                        <p:tgtEl>
                                          <p:spTgt spid="16"/>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1000"/>
                                        <p:tgtEl>
                                          <p:spTgt spid="30"/>
                                        </p:tgtEl>
                                      </p:cBhvr>
                                    </p:animEffect>
                                    <p:anim calcmode="lin" valueType="num">
                                      <p:cBhvr>
                                        <p:cTn id="159" dur="1000" fill="hold"/>
                                        <p:tgtEl>
                                          <p:spTgt spid="30"/>
                                        </p:tgtEl>
                                        <p:attrNameLst>
                                          <p:attrName>ppt_x</p:attrName>
                                        </p:attrNameLst>
                                      </p:cBhvr>
                                      <p:tavLst>
                                        <p:tav tm="0">
                                          <p:val>
                                            <p:strVal val="#ppt_x"/>
                                          </p:val>
                                        </p:tav>
                                        <p:tav tm="100000">
                                          <p:val>
                                            <p:strVal val="#ppt_x"/>
                                          </p:val>
                                        </p:tav>
                                      </p:tavLst>
                                    </p:anim>
                                    <p:anim calcmode="lin" valueType="num">
                                      <p:cBhvr>
                                        <p:cTn id="160" dur="1000" fill="hold"/>
                                        <p:tgtEl>
                                          <p:spTgt spid="30"/>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1000"/>
                                        <p:tgtEl>
                                          <p:spTgt spid="31"/>
                                        </p:tgtEl>
                                      </p:cBhvr>
                                    </p:animEffect>
                                    <p:anim calcmode="lin" valueType="num">
                                      <p:cBhvr>
                                        <p:cTn id="164" dur="1000" fill="hold"/>
                                        <p:tgtEl>
                                          <p:spTgt spid="31"/>
                                        </p:tgtEl>
                                        <p:attrNameLst>
                                          <p:attrName>ppt_x</p:attrName>
                                        </p:attrNameLst>
                                      </p:cBhvr>
                                      <p:tavLst>
                                        <p:tav tm="0">
                                          <p:val>
                                            <p:strVal val="#ppt_x"/>
                                          </p:val>
                                        </p:tav>
                                        <p:tav tm="100000">
                                          <p:val>
                                            <p:strVal val="#ppt_x"/>
                                          </p:val>
                                        </p:tav>
                                      </p:tavLst>
                                    </p:anim>
                                    <p:anim calcmode="lin" valueType="num">
                                      <p:cBhvr>
                                        <p:cTn id="16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grpId="0" nodeType="clickEffect">
                                  <p:stCondLst>
                                    <p:cond delay="0"/>
                                  </p:stCondLst>
                                  <p:childTnLst>
                                    <p:set>
                                      <p:cBhvr>
                                        <p:cTn id="176" dur="1" fill="hold">
                                          <p:stCondLst>
                                            <p:cond delay="0"/>
                                          </p:stCondLst>
                                        </p:cTn>
                                        <p:tgtEl>
                                          <p:spTgt spid="49"/>
                                        </p:tgtEl>
                                        <p:attrNameLst>
                                          <p:attrName>style.visibility</p:attrName>
                                        </p:attrNameLst>
                                      </p:cBhvr>
                                      <p:to>
                                        <p:strVal val="visible"/>
                                      </p:to>
                                    </p:set>
                                    <p:animEffect transition="in" filter="fade">
                                      <p:cBhvr>
                                        <p:cTn id="177" dur="1000"/>
                                        <p:tgtEl>
                                          <p:spTgt spid="49"/>
                                        </p:tgtEl>
                                      </p:cBhvr>
                                    </p:animEffect>
                                    <p:anim calcmode="lin" valueType="num">
                                      <p:cBhvr>
                                        <p:cTn id="178" dur="1000" fill="hold"/>
                                        <p:tgtEl>
                                          <p:spTgt spid="49"/>
                                        </p:tgtEl>
                                        <p:attrNameLst>
                                          <p:attrName>ppt_x</p:attrName>
                                        </p:attrNameLst>
                                      </p:cBhvr>
                                      <p:tavLst>
                                        <p:tav tm="0">
                                          <p:val>
                                            <p:strVal val="#ppt_x"/>
                                          </p:val>
                                        </p:tav>
                                        <p:tav tm="100000">
                                          <p:val>
                                            <p:strVal val="#ppt_x"/>
                                          </p:val>
                                        </p:tav>
                                      </p:tavLst>
                                    </p:anim>
                                    <p:anim calcmode="lin" valueType="num">
                                      <p:cBhvr>
                                        <p:cTn id="179" dur="1000" fill="hold"/>
                                        <p:tgtEl>
                                          <p:spTgt spid="49"/>
                                        </p:tgtEl>
                                        <p:attrNameLst>
                                          <p:attrName>ppt_y</p:attrName>
                                        </p:attrNameLst>
                                      </p:cBhvr>
                                      <p:tavLst>
                                        <p:tav tm="0">
                                          <p:val>
                                            <p:strVal val="#ppt_y+.1"/>
                                          </p:val>
                                        </p:tav>
                                        <p:tav tm="100000">
                                          <p:val>
                                            <p:strVal val="#ppt_y"/>
                                          </p:val>
                                        </p:tav>
                                      </p:tavLst>
                                    </p:anim>
                                  </p:childTnLst>
                                </p:cTn>
                              </p:par>
                            </p:childTnLst>
                          </p:cTn>
                        </p:par>
                        <p:par>
                          <p:cTn id="180" fill="hold">
                            <p:stCondLst>
                              <p:cond delay="1000"/>
                            </p:stCondLst>
                            <p:childTnLst>
                              <p:par>
                                <p:cTn id="181" presetID="10" presetClass="entr" presetSubtype="0" fill="hold" grpId="0" nodeType="afterEffect">
                                  <p:stCondLst>
                                    <p:cond delay="0"/>
                                  </p:stCondLst>
                                  <p:childTnLst>
                                    <p:set>
                                      <p:cBhvr>
                                        <p:cTn id="182" dur="1" fill="hold">
                                          <p:stCondLst>
                                            <p:cond delay="0"/>
                                          </p:stCondLst>
                                        </p:cTn>
                                        <p:tgtEl>
                                          <p:spTgt spid="57"/>
                                        </p:tgtEl>
                                        <p:attrNameLst>
                                          <p:attrName>style.visibility</p:attrName>
                                        </p:attrNameLst>
                                      </p:cBhvr>
                                      <p:to>
                                        <p:strVal val="visible"/>
                                      </p:to>
                                    </p:set>
                                    <p:animEffect transition="in" filter="fade">
                                      <p:cBhvr>
                                        <p:cTn id="183" dur="500"/>
                                        <p:tgtEl>
                                          <p:spTgt spid="5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55"/>
                                        </p:tgtEl>
                                      </p:cBhvr>
                                    </p:animEffect>
                                    <p:set>
                                      <p:cBhvr>
                                        <p:cTn id="188" dur="1" fill="hold">
                                          <p:stCondLst>
                                            <p:cond delay="499"/>
                                          </p:stCondLst>
                                        </p:cTn>
                                        <p:tgtEl>
                                          <p:spTgt spid="55"/>
                                        </p:tgtEl>
                                        <p:attrNameLst>
                                          <p:attrName>style.visibility</p:attrName>
                                        </p:attrNameLst>
                                      </p:cBhvr>
                                      <p:to>
                                        <p:strVal val="hidden"/>
                                      </p:to>
                                    </p:set>
                                  </p:childTnLst>
                                </p:cTn>
                              </p:par>
                            </p:childTnLst>
                          </p:cTn>
                        </p:par>
                        <p:par>
                          <p:cTn id="189" fill="hold">
                            <p:stCondLst>
                              <p:cond delay="500"/>
                            </p:stCondLst>
                            <p:childTnLst>
                              <p:par>
                                <p:cTn id="190" presetID="10" presetClass="entr" presetSubtype="0" fill="hold" grpId="0" nodeType="afterEffect">
                                  <p:stCondLst>
                                    <p:cond delay="1000"/>
                                  </p:stCondLst>
                                  <p:childTnLst>
                                    <p:set>
                                      <p:cBhvr>
                                        <p:cTn id="191" dur="1" fill="hold">
                                          <p:stCondLst>
                                            <p:cond delay="0"/>
                                          </p:stCondLst>
                                        </p:cTn>
                                        <p:tgtEl>
                                          <p:spTgt spid="61"/>
                                        </p:tgtEl>
                                        <p:attrNameLst>
                                          <p:attrName>style.visibility</p:attrName>
                                        </p:attrNameLst>
                                      </p:cBhvr>
                                      <p:to>
                                        <p:strVal val="visible"/>
                                      </p:to>
                                    </p:set>
                                    <p:animEffect transition="in" filter="fade">
                                      <p:cBhvr>
                                        <p:cTn id="192" dur="500"/>
                                        <p:tgtEl>
                                          <p:spTgt spid="61"/>
                                        </p:tgtEl>
                                      </p:cBhvr>
                                    </p:animEffect>
                                  </p:childTnLst>
                                </p:cTn>
                              </p:par>
                            </p:childTnLst>
                          </p:cTn>
                        </p:par>
                        <p:par>
                          <p:cTn id="193" fill="hold">
                            <p:stCondLst>
                              <p:cond delay="2000"/>
                            </p:stCondLst>
                            <p:childTnLst>
                              <p:par>
                                <p:cTn id="194" presetID="10" presetClass="entr" presetSubtype="0" fill="hold" grpId="0" nodeType="afterEffect">
                                  <p:stCondLst>
                                    <p:cond delay="1000"/>
                                  </p:stCondLst>
                                  <p:childTnLst>
                                    <p:set>
                                      <p:cBhvr>
                                        <p:cTn id="195" dur="1" fill="hold">
                                          <p:stCondLst>
                                            <p:cond delay="0"/>
                                          </p:stCondLst>
                                        </p:cTn>
                                        <p:tgtEl>
                                          <p:spTgt spid="60"/>
                                        </p:tgtEl>
                                        <p:attrNameLst>
                                          <p:attrName>style.visibility</p:attrName>
                                        </p:attrNameLst>
                                      </p:cBhvr>
                                      <p:to>
                                        <p:strVal val="visible"/>
                                      </p:to>
                                    </p:set>
                                    <p:animEffect transition="in" filter="fade">
                                      <p:cBhvr>
                                        <p:cTn id="1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6" grpId="0" animBg="1"/>
      <p:bldP spid="17" grpId="0" animBg="1"/>
      <p:bldP spid="20" grpId="0" animBg="1"/>
      <p:bldP spid="21" grpId="0" animBg="1"/>
      <p:bldP spid="28" grpId="0" animBg="1"/>
      <p:bldP spid="30" grpId="0" animBg="1"/>
      <p:bldP spid="31" grpId="0" animBg="1"/>
      <p:bldP spid="34" grpId="0" animBg="1"/>
      <p:bldP spid="34" grpId="1" animBg="1"/>
      <p:bldP spid="40" grpId="0" animBg="1"/>
      <p:bldP spid="41" grpId="0" animBg="1"/>
      <p:bldP spid="42" grpId="0" animBg="1"/>
      <p:bldP spid="43" grpId="0" animBg="1"/>
      <p:bldP spid="44" grpId="0" animBg="1"/>
      <p:bldP spid="45" grpId="0" animBg="1"/>
      <p:bldP spid="46" grpId="0" animBg="1"/>
      <p:bldP spid="47" grpId="0" animBg="1"/>
      <p:bldP spid="49" grpId="0" animBg="1"/>
      <p:bldP spid="51" grpId="0" animBg="1"/>
      <p:bldP spid="51" grpId="1" animBg="1"/>
      <p:bldP spid="52" grpId="0" animBg="1"/>
      <p:bldP spid="52" grpId="1" animBg="1"/>
      <p:bldP spid="53" grpId="0" animBg="1"/>
      <p:bldP spid="54" grpId="0" animBg="1"/>
      <p:bldP spid="55" grpId="0" animBg="1"/>
      <p:bldP spid="55" grpId="1" animBg="1"/>
      <p:bldP spid="56" grpId="0" animBg="1"/>
      <p:bldP spid="58" grpId="0" animBg="1"/>
      <p:bldP spid="59" grpId="0" animBg="1"/>
      <p:bldP spid="57" grpId="0" animBg="1"/>
      <p:bldP spid="61"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Physical Volumes</a:t>
            </a:r>
          </a:p>
        </p:txBody>
      </p:sp>
      <p:sp>
        <p:nvSpPr>
          <p:cNvPr id="2" name="Text Placeholder 1"/>
          <p:cNvSpPr>
            <a:spLocks noGrp="1"/>
          </p:cNvSpPr>
          <p:nvPr>
            <p:ph type="body" idx="1"/>
          </p:nvPr>
        </p:nvSpPr>
        <p:spPr>
          <a:xfrm>
            <a:off x="348338" y="1021215"/>
            <a:ext cx="6918371" cy="5147356"/>
          </a:xfrm>
        </p:spPr>
        <p:txBody>
          <a:bodyPr/>
          <a:lstStyle/>
          <a:p>
            <a:r>
              <a:rPr lang="en-US" dirty="0"/>
              <a:t>Used as the raw physical layer for Logical Volume Management (LVM)</a:t>
            </a:r>
          </a:p>
          <a:p>
            <a:r>
              <a:rPr lang="en-US" dirty="0"/>
              <a:t>Set up new partitions with `</a:t>
            </a:r>
            <a:r>
              <a:rPr lang="en-US" sz="1800" b="1" dirty="0" err="1">
                <a:solidFill>
                  <a:srgbClr val="0070C0"/>
                </a:solidFill>
                <a:latin typeface="Courier New" panose="02070309020205020404" pitchFamily="49" charset="0"/>
                <a:cs typeface="Courier New" panose="02070309020205020404" pitchFamily="49" charset="0"/>
              </a:rPr>
              <a:t>fdisk</a:t>
            </a:r>
            <a:r>
              <a:rPr lang="en-US" dirty="0"/>
              <a:t>`</a:t>
            </a:r>
          </a:p>
          <a:p>
            <a:r>
              <a:rPr lang="en-US" dirty="0"/>
              <a:t>Use `</a:t>
            </a:r>
            <a:r>
              <a:rPr lang="en-US" sz="1800" b="1" dirty="0">
                <a:solidFill>
                  <a:srgbClr val="0070C0"/>
                </a:solidFill>
                <a:latin typeface="Courier New" panose="02070309020205020404" pitchFamily="49" charset="0"/>
                <a:cs typeface="Courier New" panose="02070309020205020404" pitchFamily="49" charset="0"/>
              </a:rPr>
              <a:t>t</a:t>
            </a:r>
            <a:r>
              <a:rPr lang="en-US" dirty="0"/>
              <a:t>` to change to type `</a:t>
            </a:r>
            <a:r>
              <a:rPr lang="en-US" sz="1800" b="1" dirty="0">
                <a:solidFill>
                  <a:srgbClr val="0070C0"/>
                </a:solidFill>
                <a:latin typeface="Courier New" panose="02070309020205020404" pitchFamily="49" charset="0"/>
                <a:cs typeface="Courier New" panose="02070309020205020404" pitchFamily="49" charset="0"/>
              </a:rPr>
              <a:t>8e</a:t>
            </a:r>
            <a:r>
              <a:rPr lang="en-US" dirty="0"/>
              <a:t>` inside </a:t>
            </a:r>
            <a:r>
              <a:rPr lang="en-US" dirty="0" err="1"/>
              <a:t>fdisk</a:t>
            </a:r>
            <a:endParaRPr lang="en-US" dirty="0"/>
          </a:p>
          <a:p>
            <a:r>
              <a:rPr lang="en-US" dirty="0"/>
              <a:t>Use the `</a:t>
            </a:r>
            <a:r>
              <a:rPr lang="en-US" sz="1800" b="1" dirty="0" err="1">
                <a:solidFill>
                  <a:srgbClr val="0070C0"/>
                </a:solidFill>
                <a:latin typeface="Courier New" panose="02070309020205020404" pitchFamily="49" charset="0"/>
                <a:cs typeface="Courier New" panose="02070309020205020404" pitchFamily="49" charset="0"/>
              </a:rPr>
              <a:t>pvcreate</a:t>
            </a:r>
            <a:r>
              <a:rPr lang="en-US" dirty="0"/>
              <a:t>` command to initialize the newly created partitions</a:t>
            </a:r>
          </a:p>
          <a:p>
            <a:r>
              <a:rPr lang="en-US" dirty="0"/>
              <a:t>Verify that physical volumes exist using either the `</a:t>
            </a:r>
            <a:r>
              <a:rPr lang="en-US" sz="1800" b="1" dirty="0" err="1">
                <a:solidFill>
                  <a:srgbClr val="0070C0"/>
                </a:solidFill>
                <a:latin typeface="Courier New" panose="02070309020205020404" pitchFamily="49" charset="0"/>
                <a:cs typeface="Courier New" panose="02070309020205020404" pitchFamily="49" charset="0"/>
              </a:rPr>
              <a:t>pvscan</a:t>
            </a:r>
            <a:r>
              <a:rPr lang="en-US" dirty="0"/>
              <a:t>` or `</a:t>
            </a:r>
            <a:r>
              <a:rPr lang="en-US" sz="1800" b="1" dirty="0" err="1">
                <a:solidFill>
                  <a:srgbClr val="0070C0"/>
                </a:solidFill>
                <a:latin typeface="Courier New" panose="02070309020205020404" pitchFamily="49" charset="0"/>
                <a:cs typeface="Courier New" panose="02070309020205020404" pitchFamily="49" charset="0"/>
              </a:rPr>
              <a:t>pvs</a:t>
            </a:r>
            <a:r>
              <a:rPr lang="en-US" dirty="0" err="1"/>
              <a:t>`</a:t>
            </a:r>
            <a:r>
              <a:rPr lang="en-US" dirty="0"/>
              <a:t> commands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527" y="1853103"/>
            <a:ext cx="4704473" cy="3819525"/>
          </a:xfrm>
          <a:prstGeom prst="rect">
            <a:avLst/>
          </a:prstGeom>
        </p:spPr>
      </p:pic>
    </p:spTree>
    <p:extLst>
      <p:ext uri="{BB962C8B-B14F-4D97-AF65-F5344CB8AC3E}">
        <p14:creationId xmlns:p14="http://schemas.microsoft.com/office/powerpoint/2010/main" val="20817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Volume Groups</a:t>
            </a:r>
          </a:p>
        </p:txBody>
      </p:sp>
      <p:sp>
        <p:nvSpPr>
          <p:cNvPr id="2" name="Text Placeholder 1"/>
          <p:cNvSpPr>
            <a:spLocks noGrp="1"/>
          </p:cNvSpPr>
          <p:nvPr>
            <p:ph type="body" idx="1"/>
          </p:nvPr>
        </p:nvSpPr>
        <p:spPr>
          <a:xfrm>
            <a:off x="348338" y="1021215"/>
            <a:ext cx="6689771" cy="5147356"/>
          </a:xfrm>
        </p:spPr>
        <p:txBody>
          <a:bodyPr/>
          <a:lstStyle/>
          <a:p>
            <a:r>
              <a:rPr lang="en-US" dirty="0"/>
              <a:t>Volume groups are the “pools” which are created and backed by physical volumes</a:t>
            </a:r>
          </a:p>
          <a:p>
            <a:r>
              <a:rPr lang="en-US" dirty="0"/>
              <a:t>Multiple VGs can exist on a host</a:t>
            </a:r>
          </a:p>
          <a:p>
            <a:r>
              <a:rPr lang="en-US" dirty="0"/>
              <a:t>Use `</a:t>
            </a:r>
            <a:r>
              <a:rPr lang="en-US" sz="1800" b="1" dirty="0" err="1">
                <a:solidFill>
                  <a:srgbClr val="0070C0"/>
                </a:solidFill>
                <a:latin typeface="Courier New" panose="02070309020205020404" pitchFamily="49" charset="0"/>
                <a:cs typeface="Courier New" panose="02070309020205020404" pitchFamily="49" charset="0"/>
              </a:rPr>
              <a:t>vgcreate</a:t>
            </a:r>
            <a:r>
              <a:rPr lang="en-US" dirty="0"/>
              <a:t>` followed by the name of the VG and a list of the backing PVs to create the VG</a:t>
            </a:r>
          </a:p>
          <a:p>
            <a:r>
              <a:rPr lang="en-US" dirty="0"/>
              <a:t>Verify important information on VGs using either the `</a:t>
            </a:r>
            <a:r>
              <a:rPr lang="en-US" sz="1800" b="1" dirty="0" err="1">
                <a:solidFill>
                  <a:srgbClr val="0070C0"/>
                </a:solidFill>
                <a:latin typeface="Courier New" panose="02070309020205020404" pitchFamily="49" charset="0"/>
                <a:cs typeface="Courier New" panose="02070309020205020404" pitchFamily="49" charset="0"/>
              </a:rPr>
              <a:t>vgscan</a:t>
            </a:r>
            <a:r>
              <a:rPr lang="en-US" dirty="0"/>
              <a:t>` or `</a:t>
            </a:r>
            <a:r>
              <a:rPr lang="en-US" sz="1800" b="1" dirty="0" err="1">
                <a:solidFill>
                  <a:srgbClr val="0070C0"/>
                </a:solidFill>
                <a:latin typeface="Courier New" panose="02070309020205020404" pitchFamily="49" charset="0"/>
                <a:cs typeface="Courier New" panose="02070309020205020404" pitchFamily="49" charset="0"/>
              </a:rPr>
              <a:t>vgs</a:t>
            </a:r>
            <a:r>
              <a:rPr lang="en-US" dirty="0"/>
              <a:t>` commands</a:t>
            </a:r>
          </a:p>
          <a:p>
            <a:r>
              <a:rPr lang="en-US" dirty="0"/>
              <a:t>VGs can be extended or reduced as needed and with mounted file systems*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607" y="1333558"/>
            <a:ext cx="4704473" cy="3819525"/>
          </a:xfrm>
          <a:prstGeom prst="rect">
            <a:avLst/>
          </a:prstGeom>
        </p:spPr>
      </p:pic>
      <p:sp>
        <p:nvSpPr>
          <p:cNvPr id="5" name="TextBox 4"/>
          <p:cNvSpPr txBox="1"/>
          <p:nvPr/>
        </p:nvSpPr>
        <p:spPr>
          <a:xfrm>
            <a:off x="7641021" y="5486400"/>
            <a:ext cx="4284059" cy="960263"/>
          </a:xfrm>
          <a:prstGeom prst="rect">
            <a:avLst/>
          </a:prstGeom>
          <a:noFill/>
          <a:ln>
            <a:solidFill>
              <a:srgbClr val="000000"/>
            </a:solidFill>
          </a:ln>
        </p:spPr>
        <p:txBody>
          <a:bodyPr wrap="squar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 = XFS file systems can only be expanded and not reduced in size. ext4 file systems can be both grown and shrunk. This is a known issue to Red Hat under BZ#1062667</a:t>
            </a:r>
          </a:p>
        </p:txBody>
      </p:sp>
    </p:spTree>
    <p:extLst>
      <p:ext uri="{BB962C8B-B14F-4D97-AF65-F5344CB8AC3E}">
        <p14:creationId xmlns:p14="http://schemas.microsoft.com/office/powerpoint/2010/main" val="81535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Logical Volumes</a:t>
            </a:r>
          </a:p>
        </p:txBody>
      </p:sp>
      <p:sp>
        <p:nvSpPr>
          <p:cNvPr id="2" name="Text Placeholder 1"/>
          <p:cNvSpPr>
            <a:spLocks noGrp="1"/>
          </p:cNvSpPr>
          <p:nvPr>
            <p:ph type="body" idx="1"/>
          </p:nvPr>
        </p:nvSpPr>
        <p:spPr>
          <a:xfrm>
            <a:off x="348338" y="1021215"/>
            <a:ext cx="6872269" cy="5147356"/>
          </a:xfrm>
        </p:spPr>
        <p:txBody>
          <a:bodyPr/>
          <a:lstStyle/>
          <a:p>
            <a:r>
              <a:rPr lang="en-US" dirty="0"/>
              <a:t>Logical Volumes are the actual “slices” of disk or “volumes” that will host the file systems and subsequent data</a:t>
            </a:r>
          </a:p>
          <a:p>
            <a:r>
              <a:rPr lang="en-US" dirty="0"/>
              <a:t>Use the `</a:t>
            </a:r>
            <a:r>
              <a:rPr lang="en-US" sz="1800" b="1" dirty="0" err="1">
                <a:solidFill>
                  <a:srgbClr val="0070C0"/>
                </a:solidFill>
                <a:latin typeface="Courier New" panose="02070309020205020404" pitchFamily="49" charset="0"/>
                <a:cs typeface="Courier New" panose="02070309020205020404" pitchFamily="49" charset="0"/>
              </a:rPr>
              <a:t>lvcreate</a:t>
            </a:r>
            <a:r>
              <a:rPr lang="en-US" dirty="0"/>
              <a:t>` command followed by the name of the LV, size, and VG it should belong to in order to initialize a new LV</a:t>
            </a:r>
          </a:p>
          <a:p>
            <a:r>
              <a:rPr lang="en-US" dirty="0"/>
              <a:t>Verify that LVs exist using either the `</a:t>
            </a:r>
            <a:r>
              <a:rPr lang="en-US" sz="1800" b="1" dirty="0" err="1">
                <a:solidFill>
                  <a:srgbClr val="0070C0"/>
                </a:solidFill>
                <a:latin typeface="Courier New" panose="02070309020205020404" pitchFamily="49" charset="0"/>
                <a:cs typeface="Courier New" panose="02070309020205020404" pitchFamily="49" charset="0"/>
              </a:rPr>
              <a:t>lvscan</a:t>
            </a:r>
            <a:r>
              <a:rPr lang="en-US" dirty="0"/>
              <a:t>` or `</a:t>
            </a:r>
            <a:r>
              <a:rPr lang="en-US" sz="1800" b="1" dirty="0" err="1">
                <a:solidFill>
                  <a:srgbClr val="0070C0"/>
                </a:solidFill>
                <a:latin typeface="Courier New" panose="02070309020205020404" pitchFamily="49" charset="0"/>
                <a:cs typeface="Courier New" panose="02070309020205020404" pitchFamily="49" charset="0"/>
              </a:rPr>
              <a:t>lvs</a:t>
            </a:r>
            <a:r>
              <a:rPr lang="en-US" dirty="0" err="1"/>
              <a:t>`</a:t>
            </a:r>
            <a:r>
              <a:rPr lang="en-US" dirty="0"/>
              <a:t> commands</a:t>
            </a:r>
          </a:p>
          <a:p>
            <a:r>
              <a:rPr lang="en-US" dirty="0"/>
              <a:t>Remember to create a file system after you create the LV. `</a:t>
            </a:r>
            <a:r>
              <a:rPr lang="en-US" sz="1800" b="1" dirty="0" err="1">
                <a:solidFill>
                  <a:srgbClr val="0070C0"/>
                </a:solidFill>
                <a:latin typeface="Courier New" panose="02070309020205020404" pitchFamily="49" charset="0"/>
                <a:cs typeface="Courier New" panose="02070309020205020404" pitchFamily="49" charset="0"/>
              </a:rPr>
              <a:t>mkfs</a:t>
            </a:r>
            <a:r>
              <a:rPr lang="en-US" sz="1800" b="1" dirty="0">
                <a:solidFill>
                  <a:srgbClr val="0070C0"/>
                </a:solidFill>
                <a:latin typeface="Courier New" panose="02070309020205020404" pitchFamily="49" charset="0"/>
                <a:cs typeface="Courier New" panose="02070309020205020404" pitchFamily="49" charset="0"/>
              </a:rPr>
              <a:t> –t ext4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607" y="1333558"/>
            <a:ext cx="4704473" cy="3819525"/>
          </a:xfrm>
          <a:prstGeom prst="rect">
            <a:avLst/>
          </a:prstGeom>
        </p:spPr>
      </p:pic>
    </p:spTree>
    <p:extLst>
      <p:ext uri="{BB962C8B-B14F-4D97-AF65-F5344CB8AC3E}">
        <p14:creationId xmlns:p14="http://schemas.microsoft.com/office/powerpoint/2010/main" val="345920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Extending a Logical Volume &amp; Resizing a File System</a:t>
            </a:r>
          </a:p>
        </p:txBody>
      </p:sp>
      <p:sp>
        <p:nvSpPr>
          <p:cNvPr id="2" name="Text Placeholder 1"/>
          <p:cNvSpPr>
            <a:spLocks noGrp="1"/>
          </p:cNvSpPr>
          <p:nvPr>
            <p:ph type="body" idx="1"/>
          </p:nvPr>
        </p:nvSpPr>
        <p:spPr/>
        <p:txBody>
          <a:bodyPr/>
          <a:lstStyle/>
          <a:p>
            <a:r>
              <a:rPr lang="en-US" dirty="0"/>
              <a:t>To increase the size of an ext4 file system, you must first increase the size of its LV. For example:</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lvextend</a:t>
            </a:r>
            <a:r>
              <a:rPr lang="en-US" sz="1800" b="1" dirty="0">
                <a:solidFill>
                  <a:srgbClr val="0070C0"/>
                </a:solidFill>
                <a:latin typeface="Courier New" panose="02070309020205020404" pitchFamily="49" charset="0"/>
                <a:cs typeface="Courier New" panose="02070309020205020404" pitchFamily="49" charset="0"/>
              </a:rPr>
              <a:t> -L +1G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would increase the LV “</a:t>
            </a:r>
            <a:r>
              <a:rPr lang="en-US" dirty="0" err="1"/>
              <a:t>lvname</a:t>
            </a:r>
            <a:r>
              <a:rPr lang="en-US" dirty="0"/>
              <a:t>” by 1GB</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lvextend</a:t>
            </a:r>
            <a:r>
              <a:rPr lang="en-US" sz="1800" b="1" dirty="0">
                <a:solidFill>
                  <a:srgbClr val="0070C0"/>
                </a:solidFill>
                <a:latin typeface="Courier New" panose="02070309020205020404" pitchFamily="49" charset="0"/>
                <a:cs typeface="Courier New" panose="02070309020205020404" pitchFamily="49" charset="0"/>
              </a:rPr>
              <a:t> -L 5G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would increase the LV “</a:t>
            </a:r>
            <a:r>
              <a:rPr lang="en-US" dirty="0" err="1"/>
              <a:t>lvname</a:t>
            </a:r>
            <a:r>
              <a:rPr lang="en-US" dirty="0"/>
              <a:t>” to a total of  5GB. This assumes the current size is less than 5GB</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lvextend</a:t>
            </a:r>
            <a:r>
              <a:rPr lang="en-US" sz="1800" b="1" dirty="0">
                <a:solidFill>
                  <a:srgbClr val="0070C0"/>
                </a:solidFill>
                <a:latin typeface="Courier New" panose="02070309020205020404" pitchFamily="49" charset="0"/>
                <a:cs typeface="Courier New" panose="02070309020205020404" pitchFamily="49" charset="0"/>
              </a:rPr>
              <a:t> -l +100%FREE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would take all of the free extents available in “</a:t>
            </a:r>
            <a:r>
              <a:rPr lang="en-US" dirty="0" err="1"/>
              <a:t>vgname</a:t>
            </a:r>
            <a:r>
              <a:rPr lang="en-US" dirty="0"/>
              <a:t>” and add them to the LV “</a:t>
            </a:r>
            <a:r>
              <a:rPr lang="en-US" dirty="0" err="1"/>
              <a:t>lvname</a:t>
            </a:r>
            <a:r>
              <a:rPr lang="en-US" dirty="0"/>
              <a:t>” </a:t>
            </a:r>
          </a:p>
          <a:p>
            <a:r>
              <a:rPr lang="en-US" dirty="0"/>
              <a:t>If there is not enough space in the VG to extend, then additional PVs must be added to the VG to increase the size of the “pool” as shown in the animation</a:t>
            </a:r>
          </a:p>
        </p:txBody>
      </p:sp>
    </p:spTree>
    <p:extLst>
      <p:ext uri="{BB962C8B-B14F-4D97-AF65-F5344CB8AC3E}">
        <p14:creationId xmlns:p14="http://schemas.microsoft.com/office/powerpoint/2010/main" val="336842092"/>
      </p:ext>
    </p:extLst>
  </p:cSld>
  <p:clrMapOvr>
    <a:masterClrMapping/>
  </p:clrMapOvr>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{"officeBundle":{"ctag":"\"c:{6EF6DBE9-24AF-4777-9444-5F7F5049B1ED},17\"","fatalError":true,"version":"1.79102838"}}</MediaServiceFastMetadata>
    <MediaServiceMetadata xmlns="80665351-4c0c-42f1-8096-ec7a2623fe2d">{"officeBundle":{"ctag":"\"c:{6EF6DBE9-24AF-4777-9444-5F7F5049B1ED},17\"","fatalError":true,"errorInfo":"Server_FragmentLimitExceeded","version":"1.79102838"}}</MediaServiceMetadata>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8ADE9DA185A840A97C044D659591E9" ma:contentTypeVersion="6" ma:contentTypeDescription="Create a new document." ma:contentTypeScope="" ma:versionID="a371569f4b8c4c0d619d36f0296c4bba">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d192f354f439d49dc0c3b9905b59931f"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2.xml><?xml version="1.0" encoding="utf-8"?>
<ds:datastoreItem xmlns:ds="http://schemas.openxmlformats.org/officeDocument/2006/customXml" ds:itemID="{5EB1D8E2-BF72-4A88-8301-3246B0BD3CF6}">
  <ds:schemaRefs>
    <ds:schemaRef ds:uri="http://schemas.microsoft.com/office/2006/metadata/properties"/>
    <ds:schemaRef ds:uri="http://schemas.microsoft.com/office/infopath/2007/PartnerControls"/>
    <ds:schemaRef ds:uri="80665351-4c0c-42f1-8096-ec7a2623fe2d"/>
  </ds:schemaRefs>
</ds:datastoreItem>
</file>

<file path=customXml/itemProps3.xml><?xml version="1.0" encoding="utf-8"?>
<ds:datastoreItem xmlns:ds="http://schemas.openxmlformats.org/officeDocument/2006/customXml" ds:itemID="{CD9DD5A0-0E94-40B5-8E16-4B38778066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23778</TotalTime>
  <Words>2029</Words>
  <Application>Microsoft Office PowerPoint</Application>
  <PresentationFormat>Widescreen</PresentationFormat>
  <Paragraphs>227</Paragraphs>
  <Slides>21</Slides>
  <Notes>10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Times New Roman</vt:lpstr>
      <vt:lpstr>Verdana</vt:lpstr>
      <vt:lpstr>Wingdings</vt:lpstr>
      <vt:lpstr>5-30711_TR22_BO_CT_Template</vt:lpstr>
      <vt:lpstr>WHITE TEMPLATE</vt:lpstr>
      <vt:lpstr>1_NG_MOC_Core_ModuleNew2</vt:lpstr>
      <vt:lpstr>Linux On Azure Preparation Training Deep Dive – LVM / RAID / Swap</vt:lpstr>
      <vt:lpstr>Linux Foundation Certified System Administrator</vt:lpstr>
      <vt:lpstr>Session Agenda</vt:lpstr>
      <vt:lpstr>Traditional Linux File System Layout</vt:lpstr>
      <vt:lpstr>LVM Layout</vt:lpstr>
      <vt:lpstr>Physical Volumes</vt:lpstr>
      <vt:lpstr>Volume Groups</vt:lpstr>
      <vt:lpstr>Logical Volumes</vt:lpstr>
      <vt:lpstr>Extending a Logical Volume &amp; Resizing a File System</vt:lpstr>
      <vt:lpstr>Extending a Logical Volume &amp; Resizing a File System</vt:lpstr>
      <vt:lpstr>Shrinking File Systems &amp; Reducing Logical Volumes</vt:lpstr>
      <vt:lpstr>Other LVM Commands</vt:lpstr>
      <vt:lpstr>Linux Software RAID</vt:lpstr>
      <vt:lpstr>Creating RAID Volumes</vt:lpstr>
      <vt:lpstr>Create &amp; Add a Swap Partition</vt:lpstr>
      <vt:lpstr>Live Demonstrations</vt:lpstr>
      <vt:lpstr>Homework Assignment</vt:lpstr>
      <vt:lpstr>Homework Assignment</vt:lpstr>
      <vt:lpstr>Homework Assignment</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Kundana Palagiri</dc:creator>
  <cp:lastModifiedBy>Michael Mishal</cp:lastModifiedBy>
  <cp:revision>378</cp:revision>
  <cp:lastPrinted>2016-10-14T17:46:04Z</cp:lastPrinted>
  <dcterms:created xsi:type="dcterms:W3CDTF">2016-06-13T17:17:56Z</dcterms:created>
  <dcterms:modified xsi:type="dcterms:W3CDTF">2018-06-12T11:39:58Z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Fail">
    <vt:lpwstr>true</vt:lpwstr>
  </property>
  <property fmtid="{D5CDD505-2E9C-101B-9397-08002B2CF9AE}" pid="4" name="oBundleCtag">
    <vt:lpwstr>"c:{6EF6DBE9-24AF-4777-9444-5F7F5049B1ED},17"</vt:lpwstr>
  </property>
  <property fmtid="{D5CDD505-2E9C-101B-9397-08002B2CF9AE}" pid="5" name="oBundleVer">
    <vt:lpwstr>1.79102838</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2018-05-25T17:51:46.0683191Z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