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2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  <p:sldMasterId id="2147483683" r:id="rId5"/>
    <p:sldMasterId id="2147483733" r:id="rId6"/>
  </p:sldMasterIdLst>
  <p:notesMasterIdLst>
    <p:notesMasterId r:id="rId38"/>
  </p:notesMasterIdLst>
  <p:handoutMasterIdLst>
    <p:handoutMasterId r:id="rId39"/>
  </p:handoutMasterIdLst>
  <p:sldIdLst>
    <p:sldId id="260" r:id="rId7"/>
    <p:sldId id="398" r:id="rId8"/>
    <p:sldId id="276" r:id="rId9"/>
    <p:sldId id="315" r:id="rId10"/>
    <p:sldId id="298" r:id="rId11"/>
    <p:sldId id="299" r:id="rId12"/>
    <p:sldId id="323" r:id="rId13"/>
    <p:sldId id="330" r:id="rId14"/>
    <p:sldId id="331" r:id="rId15"/>
    <p:sldId id="326" r:id="rId16"/>
    <p:sldId id="300" r:id="rId17"/>
    <p:sldId id="320" r:id="rId18"/>
    <p:sldId id="318" r:id="rId19"/>
    <p:sldId id="301" r:id="rId20"/>
    <p:sldId id="332" r:id="rId21"/>
    <p:sldId id="333" r:id="rId22"/>
    <p:sldId id="302" r:id="rId23"/>
    <p:sldId id="303" r:id="rId24"/>
    <p:sldId id="305" r:id="rId25"/>
    <p:sldId id="307" r:id="rId26"/>
    <p:sldId id="334" r:id="rId27"/>
    <p:sldId id="311" r:id="rId28"/>
    <p:sldId id="312" r:id="rId29"/>
    <p:sldId id="310" r:id="rId30"/>
    <p:sldId id="304" r:id="rId31"/>
    <p:sldId id="308" r:id="rId32"/>
    <p:sldId id="327" r:id="rId33"/>
    <p:sldId id="329" r:id="rId34"/>
    <p:sldId id="309" r:id="rId35"/>
    <p:sldId id="324" r:id="rId36"/>
    <p:sldId id="325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2448990-2B34-489E-B329-603B92143A77}">
          <p14:sldIdLst>
            <p14:sldId id="260"/>
            <p14:sldId id="398"/>
            <p14:sldId id="276"/>
            <p14:sldId id="315"/>
            <p14:sldId id="298"/>
            <p14:sldId id="299"/>
            <p14:sldId id="323"/>
            <p14:sldId id="330"/>
            <p14:sldId id="331"/>
            <p14:sldId id="326"/>
            <p14:sldId id="300"/>
            <p14:sldId id="320"/>
            <p14:sldId id="318"/>
            <p14:sldId id="301"/>
            <p14:sldId id="332"/>
            <p14:sldId id="333"/>
            <p14:sldId id="302"/>
            <p14:sldId id="303"/>
            <p14:sldId id="305"/>
            <p14:sldId id="307"/>
            <p14:sldId id="334"/>
            <p14:sldId id="311"/>
            <p14:sldId id="312"/>
            <p14:sldId id="310"/>
            <p14:sldId id="304"/>
            <p14:sldId id="308"/>
            <p14:sldId id="327"/>
            <p14:sldId id="329"/>
            <p14:sldId id="309"/>
            <p14:sldId id="324"/>
            <p14:sldId id="32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8FAA"/>
    <a:srgbClr val="7FD77F"/>
    <a:srgbClr val="FFE9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2" autoAdjust="0"/>
    <p:restoredTop sz="75941" autoAdjust="0"/>
  </p:normalViewPr>
  <p:slideViewPr>
    <p:cSldViewPr snapToGrid="0">
      <p:cViewPr varScale="1">
        <p:scale>
          <a:sx n="45" d="100"/>
          <a:sy n="45" d="100"/>
        </p:scale>
        <p:origin x="44" y="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9" d="100"/>
          <a:sy n="49" d="100"/>
        </p:scale>
        <p:origin x="2733" y="3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theme" Target="theme/theme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Mishal" userId="399b58bf3390cc80" providerId="LiveId" clId="{E602D01D-1E2D-42E0-A764-DB06F806E831}"/>
    <pc:docChg chg="custSel delSld modSld modSection">
      <pc:chgData name="Michael Mishal" userId="399b58bf3390cc80" providerId="LiveId" clId="{E602D01D-1E2D-42E0-A764-DB06F806E831}" dt="2018-06-12T11:48:29.889" v="73" actId="2696"/>
      <pc:docMkLst>
        <pc:docMk/>
      </pc:docMkLst>
      <pc:sldChg chg="addSp delSp modSp">
        <pc:chgData name="Michael Mishal" userId="399b58bf3390cc80" providerId="LiveId" clId="{E602D01D-1E2D-42E0-A764-DB06F806E831}" dt="2018-06-12T03:48:00.815" v="19" actId="478"/>
        <pc:sldMkLst>
          <pc:docMk/>
          <pc:sldMk cId="977823867" sldId="260"/>
        </pc:sldMkLst>
        <pc:spChg chg="del">
          <ac:chgData name="Michael Mishal" userId="399b58bf3390cc80" providerId="LiveId" clId="{E602D01D-1E2D-42E0-A764-DB06F806E831}" dt="2018-06-12T03:47:48.171" v="15" actId="478"/>
          <ac:spMkLst>
            <pc:docMk/>
            <pc:sldMk cId="977823867" sldId="260"/>
            <ac:spMk id="2" creationId="{00000000-0000-0000-0000-000000000000}"/>
          </ac:spMkLst>
        </pc:spChg>
        <pc:spChg chg="mod">
          <ac:chgData name="Michael Mishal" userId="399b58bf3390cc80" providerId="LiveId" clId="{E602D01D-1E2D-42E0-A764-DB06F806E831}" dt="2018-06-12T03:47:33.795" v="14" actId="20577"/>
          <ac:spMkLst>
            <pc:docMk/>
            <pc:sldMk cId="977823867" sldId="260"/>
            <ac:spMk id="3" creationId="{00000000-0000-0000-0000-000000000000}"/>
          </ac:spMkLst>
        </pc:spChg>
        <pc:spChg chg="add del mod">
          <ac:chgData name="Michael Mishal" userId="399b58bf3390cc80" providerId="LiveId" clId="{E602D01D-1E2D-42E0-A764-DB06F806E831}" dt="2018-06-12T03:47:51.593" v="16" actId="478"/>
          <ac:spMkLst>
            <pc:docMk/>
            <pc:sldMk cId="977823867" sldId="260"/>
            <ac:spMk id="5" creationId="{50BA6A6E-62EE-4FCC-9172-E47638C664B0}"/>
          </ac:spMkLst>
        </pc:spChg>
        <pc:spChg chg="add del">
          <ac:chgData name="Michael Mishal" userId="399b58bf3390cc80" providerId="LiveId" clId="{E602D01D-1E2D-42E0-A764-DB06F806E831}" dt="2018-06-12T03:47:56.354" v="17" actId="478"/>
          <ac:spMkLst>
            <pc:docMk/>
            <pc:sldMk cId="977823867" sldId="260"/>
            <ac:spMk id="7" creationId="{D647987D-CFD9-4306-B44B-767DF023CC2A}"/>
          </ac:spMkLst>
        </pc:spChg>
        <pc:spChg chg="add del mod">
          <ac:chgData name="Michael Mishal" userId="399b58bf3390cc80" providerId="LiveId" clId="{E602D01D-1E2D-42E0-A764-DB06F806E831}" dt="2018-06-12T03:47:59.596" v="18" actId="478"/>
          <ac:spMkLst>
            <pc:docMk/>
            <pc:sldMk cId="977823867" sldId="260"/>
            <ac:spMk id="9" creationId="{6B1B0576-3CCF-4CFF-AA40-90FFB1FC3362}"/>
          </ac:spMkLst>
        </pc:spChg>
        <pc:spChg chg="add">
          <ac:chgData name="Michael Mishal" userId="399b58bf3390cc80" providerId="LiveId" clId="{E602D01D-1E2D-42E0-A764-DB06F806E831}" dt="2018-06-12T03:48:00.815" v="19" actId="478"/>
          <ac:spMkLst>
            <pc:docMk/>
            <pc:sldMk cId="977823867" sldId="260"/>
            <ac:spMk id="10" creationId="{08D4023B-2E0F-4ABB-BC8E-FC1BB146DBC7}"/>
          </ac:spMkLst>
        </pc:spChg>
      </pc:sldChg>
      <pc:sldChg chg="modTransition">
        <pc:chgData name="Michael Mishal" userId="399b58bf3390cc80" providerId="LiveId" clId="{E602D01D-1E2D-42E0-A764-DB06F806E831}" dt="2018-06-12T03:48:24.237" v="20" actId="478"/>
        <pc:sldMkLst>
          <pc:docMk/>
          <pc:sldMk cId="1131017026" sldId="276"/>
        </pc:sldMkLst>
      </pc:sldChg>
      <pc:sldChg chg="modTransition">
        <pc:chgData name="Michael Mishal" userId="399b58bf3390cc80" providerId="LiveId" clId="{E602D01D-1E2D-42E0-A764-DB06F806E831}" dt="2018-06-12T03:49:22.040" v="22" actId="478"/>
        <pc:sldMkLst>
          <pc:docMk/>
          <pc:sldMk cId="75433386" sldId="298"/>
        </pc:sldMkLst>
      </pc:sldChg>
      <pc:sldChg chg="modTransition">
        <pc:chgData name="Michael Mishal" userId="399b58bf3390cc80" providerId="LiveId" clId="{E602D01D-1E2D-42E0-A764-DB06F806E831}" dt="2018-06-12T03:49:29.520" v="23" actId="478"/>
        <pc:sldMkLst>
          <pc:docMk/>
          <pc:sldMk cId="937049883" sldId="299"/>
        </pc:sldMkLst>
      </pc:sldChg>
      <pc:sldChg chg="modTransition">
        <pc:chgData name="Michael Mishal" userId="399b58bf3390cc80" providerId="LiveId" clId="{E602D01D-1E2D-42E0-A764-DB06F806E831}" dt="2018-06-12T03:51:19.288" v="29" actId="478"/>
        <pc:sldMkLst>
          <pc:docMk/>
          <pc:sldMk cId="1473715605" sldId="300"/>
        </pc:sldMkLst>
      </pc:sldChg>
      <pc:sldChg chg="modSp modTransition">
        <pc:chgData name="Michael Mishal" userId="399b58bf3390cc80" providerId="LiveId" clId="{E602D01D-1E2D-42E0-A764-DB06F806E831}" dt="2018-06-12T03:53:55.853" v="35" actId="1076"/>
        <pc:sldMkLst>
          <pc:docMk/>
          <pc:sldMk cId="520587245" sldId="301"/>
        </pc:sldMkLst>
        <pc:picChg chg="mod">
          <ac:chgData name="Michael Mishal" userId="399b58bf3390cc80" providerId="LiveId" clId="{E602D01D-1E2D-42E0-A764-DB06F806E831}" dt="2018-06-12T03:53:55.853" v="35" actId="1076"/>
          <ac:picMkLst>
            <pc:docMk/>
            <pc:sldMk cId="520587245" sldId="301"/>
            <ac:picMk id="6" creationId="{00000000-0000-0000-0000-000000000000}"/>
          </ac:picMkLst>
        </pc:picChg>
        <pc:picChg chg="mod">
          <ac:chgData name="Michael Mishal" userId="399b58bf3390cc80" providerId="LiveId" clId="{E602D01D-1E2D-42E0-A764-DB06F806E831}" dt="2018-06-12T03:53:46.289" v="34" actId="1076"/>
          <ac:picMkLst>
            <pc:docMk/>
            <pc:sldMk cId="520587245" sldId="301"/>
            <ac:picMk id="7" creationId="{00000000-0000-0000-0000-000000000000}"/>
          </ac:picMkLst>
        </pc:picChg>
      </pc:sldChg>
      <pc:sldChg chg="addSp modSp modTransition">
        <pc:chgData name="Michael Mishal" userId="399b58bf3390cc80" providerId="LiveId" clId="{E602D01D-1E2D-42E0-A764-DB06F806E831}" dt="2018-06-12T03:54:41.204" v="39" actId="478"/>
        <pc:sldMkLst>
          <pc:docMk/>
          <pc:sldMk cId="120087784" sldId="302"/>
        </pc:sldMkLst>
        <pc:spChg chg="add mod">
          <ac:chgData name="Michael Mishal" userId="399b58bf3390cc80" providerId="LiveId" clId="{E602D01D-1E2D-42E0-A764-DB06F806E831}" dt="2018-06-12T03:54:41.204" v="39" actId="478"/>
          <ac:spMkLst>
            <pc:docMk/>
            <pc:sldMk cId="120087784" sldId="302"/>
            <ac:spMk id="2" creationId="{3AB9B4D7-04F3-4243-BFDC-FC8ECC82B935}"/>
          </ac:spMkLst>
        </pc:spChg>
        <pc:spChg chg="add mod">
          <ac:chgData name="Michael Mishal" userId="399b58bf3390cc80" providerId="LiveId" clId="{E602D01D-1E2D-42E0-A764-DB06F806E831}" dt="2018-06-12T03:54:41.204" v="39" actId="478"/>
          <ac:spMkLst>
            <pc:docMk/>
            <pc:sldMk cId="120087784" sldId="302"/>
            <ac:spMk id="6" creationId="{EAC5A08B-98F4-4B37-8C4A-469F2EDEDF0C}"/>
          </ac:spMkLst>
        </pc:spChg>
      </pc:sldChg>
      <pc:sldChg chg="modTransition">
        <pc:chgData name="Michael Mishal" userId="399b58bf3390cc80" providerId="LiveId" clId="{E602D01D-1E2D-42E0-A764-DB06F806E831}" dt="2018-06-12T03:55:05.268" v="40" actId="478"/>
        <pc:sldMkLst>
          <pc:docMk/>
          <pc:sldMk cId="1634729800" sldId="303"/>
        </pc:sldMkLst>
      </pc:sldChg>
      <pc:sldChg chg="modTransition">
        <pc:chgData name="Michael Mishal" userId="399b58bf3390cc80" providerId="LiveId" clId="{E602D01D-1E2D-42E0-A764-DB06F806E831}" dt="2018-06-12T03:56:48.672" v="52" actId="478"/>
        <pc:sldMkLst>
          <pc:docMk/>
          <pc:sldMk cId="2867530147" sldId="304"/>
        </pc:sldMkLst>
      </pc:sldChg>
      <pc:sldChg chg="addSp modSp modTransition">
        <pc:chgData name="Michael Mishal" userId="399b58bf3390cc80" providerId="LiveId" clId="{E602D01D-1E2D-42E0-A764-DB06F806E831}" dt="2018-06-12T03:55:21.173" v="41" actId="478"/>
        <pc:sldMkLst>
          <pc:docMk/>
          <pc:sldMk cId="1912152281" sldId="305"/>
        </pc:sldMkLst>
        <pc:spChg chg="add mod">
          <ac:chgData name="Michael Mishal" userId="399b58bf3390cc80" providerId="LiveId" clId="{E602D01D-1E2D-42E0-A764-DB06F806E831}" dt="2018-06-12T03:55:21.173" v="41" actId="478"/>
          <ac:spMkLst>
            <pc:docMk/>
            <pc:sldMk cId="1912152281" sldId="305"/>
            <ac:spMk id="4" creationId="{1A3EA583-A0FC-4803-A384-03B03EF560F2}"/>
          </ac:spMkLst>
        </pc:spChg>
      </pc:sldChg>
      <pc:sldChg chg="addSp modSp modTransition">
        <pc:chgData name="Michael Mishal" userId="399b58bf3390cc80" providerId="LiveId" clId="{E602D01D-1E2D-42E0-A764-DB06F806E831}" dt="2018-06-12T03:55:30.691" v="42" actId="478"/>
        <pc:sldMkLst>
          <pc:docMk/>
          <pc:sldMk cId="4131025425" sldId="307"/>
        </pc:sldMkLst>
        <pc:spChg chg="add mod">
          <ac:chgData name="Michael Mishal" userId="399b58bf3390cc80" providerId="LiveId" clId="{E602D01D-1E2D-42E0-A764-DB06F806E831}" dt="2018-06-12T03:55:30.691" v="42" actId="478"/>
          <ac:spMkLst>
            <pc:docMk/>
            <pc:sldMk cId="4131025425" sldId="307"/>
            <ac:spMk id="4" creationId="{C5970A02-D947-40CF-801A-BA6CAB442863}"/>
          </ac:spMkLst>
        </pc:spChg>
      </pc:sldChg>
      <pc:sldChg chg="delSp modSp modTransition">
        <pc:chgData name="Michael Mishal" userId="399b58bf3390cc80" providerId="LiveId" clId="{E602D01D-1E2D-42E0-A764-DB06F806E831}" dt="2018-06-12T03:58:48.048" v="69" actId="478"/>
        <pc:sldMkLst>
          <pc:docMk/>
          <pc:sldMk cId="4223415821" sldId="308"/>
        </pc:sldMkLst>
        <pc:spChg chg="mod">
          <ac:chgData name="Michael Mishal" userId="399b58bf3390cc80" providerId="LiveId" clId="{E602D01D-1E2D-42E0-A764-DB06F806E831}" dt="2018-06-12T03:57:37.316" v="58" actId="1076"/>
          <ac:spMkLst>
            <pc:docMk/>
            <pc:sldMk cId="4223415821" sldId="308"/>
            <ac:spMk id="5" creationId="{00000000-0000-0000-0000-000000000000}"/>
          </ac:spMkLst>
        </pc:spChg>
        <pc:spChg chg="del">
          <ac:chgData name="Michael Mishal" userId="399b58bf3390cc80" providerId="LiveId" clId="{E602D01D-1E2D-42E0-A764-DB06F806E831}" dt="2018-06-12T03:58:48.048" v="69" actId="478"/>
          <ac:spMkLst>
            <pc:docMk/>
            <pc:sldMk cId="4223415821" sldId="308"/>
            <ac:spMk id="6" creationId="{00000000-0000-0000-0000-000000000000}"/>
          </ac:spMkLst>
        </pc:spChg>
        <pc:picChg chg="mod ord">
          <ac:chgData name="Michael Mishal" userId="399b58bf3390cc80" providerId="LiveId" clId="{E602D01D-1E2D-42E0-A764-DB06F806E831}" dt="2018-06-12T03:57:39.410" v="59" actId="1076"/>
          <ac:picMkLst>
            <pc:docMk/>
            <pc:sldMk cId="4223415821" sldId="308"/>
            <ac:picMk id="4" creationId="{00000000-0000-0000-0000-000000000000}"/>
          </ac:picMkLst>
        </pc:picChg>
      </pc:sldChg>
      <pc:sldChg chg="delSp modTransition">
        <pc:chgData name="Michael Mishal" userId="399b58bf3390cc80" providerId="LiveId" clId="{E602D01D-1E2D-42E0-A764-DB06F806E831}" dt="2018-06-12T03:58:38.854" v="68" actId="478"/>
        <pc:sldMkLst>
          <pc:docMk/>
          <pc:sldMk cId="275368780" sldId="309"/>
        </pc:sldMkLst>
        <pc:spChg chg="del">
          <ac:chgData name="Michael Mishal" userId="399b58bf3390cc80" providerId="LiveId" clId="{E602D01D-1E2D-42E0-A764-DB06F806E831}" dt="2018-06-12T03:58:38.854" v="68" actId="478"/>
          <ac:spMkLst>
            <pc:docMk/>
            <pc:sldMk cId="275368780" sldId="309"/>
            <ac:spMk id="4" creationId="{00000000-0000-0000-0000-000000000000}"/>
          </ac:spMkLst>
        </pc:spChg>
      </pc:sldChg>
      <pc:sldChg chg="addSp modSp modTransition">
        <pc:chgData name="Michael Mishal" userId="399b58bf3390cc80" providerId="LiveId" clId="{E602D01D-1E2D-42E0-A764-DB06F806E831}" dt="2018-06-12T03:56:32.183" v="51" actId="478"/>
        <pc:sldMkLst>
          <pc:docMk/>
          <pc:sldMk cId="1224779634" sldId="310"/>
        </pc:sldMkLst>
        <pc:spChg chg="add mod">
          <ac:chgData name="Michael Mishal" userId="399b58bf3390cc80" providerId="LiveId" clId="{E602D01D-1E2D-42E0-A764-DB06F806E831}" dt="2018-06-12T03:56:32.183" v="51" actId="478"/>
          <ac:spMkLst>
            <pc:docMk/>
            <pc:sldMk cId="1224779634" sldId="310"/>
            <ac:spMk id="4" creationId="{B49EA684-78B1-41F6-A2B9-4DB6AB01F2C5}"/>
          </ac:spMkLst>
        </pc:spChg>
      </pc:sldChg>
      <pc:sldChg chg="addSp modSp modTransition">
        <pc:chgData name="Michael Mishal" userId="399b58bf3390cc80" providerId="LiveId" clId="{E602D01D-1E2D-42E0-A764-DB06F806E831}" dt="2018-06-12T03:56:10.897" v="47" actId="478"/>
        <pc:sldMkLst>
          <pc:docMk/>
          <pc:sldMk cId="3065122377" sldId="311"/>
        </pc:sldMkLst>
        <pc:spChg chg="add mod">
          <ac:chgData name="Michael Mishal" userId="399b58bf3390cc80" providerId="LiveId" clId="{E602D01D-1E2D-42E0-A764-DB06F806E831}" dt="2018-06-12T03:56:10.897" v="47" actId="478"/>
          <ac:spMkLst>
            <pc:docMk/>
            <pc:sldMk cId="3065122377" sldId="311"/>
            <ac:spMk id="4" creationId="{D280EA41-9004-4D9F-B73D-C04DC0080EA2}"/>
          </ac:spMkLst>
        </pc:spChg>
      </pc:sldChg>
      <pc:sldChg chg="addSp modSp modTransition">
        <pc:chgData name="Michael Mishal" userId="399b58bf3390cc80" providerId="LiveId" clId="{E602D01D-1E2D-42E0-A764-DB06F806E831}" dt="2018-06-12T03:56:23.525" v="50" actId="1076"/>
        <pc:sldMkLst>
          <pc:docMk/>
          <pc:sldMk cId="4038823363" sldId="312"/>
        </pc:sldMkLst>
        <pc:spChg chg="add mod">
          <ac:chgData name="Michael Mishal" userId="399b58bf3390cc80" providerId="LiveId" clId="{E602D01D-1E2D-42E0-A764-DB06F806E831}" dt="2018-06-12T03:56:18.993" v="48" actId="1076"/>
          <ac:spMkLst>
            <pc:docMk/>
            <pc:sldMk cId="4038823363" sldId="312"/>
            <ac:spMk id="2" creationId="{A7FF7ED6-C304-4847-917E-95A2C6293446}"/>
          </ac:spMkLst>
        </pc:spChg>
        <pc:picChg chg="mod">
          <ac:chgData name="Michael Mishal" userId="399b58bf3390cc80" providerId="LiveId" clId="{E602D01D-1E2D-42E0-A764-DB06F806E831}" dt="2018-06-12T03:56:21.353" v="49" actId="1076"/>
          <ac:picMkLst>
            <pc:docMk/>
            <pc:sldMk cId="4038823363" sldId="312"/>
            <ac:picMk id="8" creationId="{00000000-0000-0000-0000-000000000000}"/>
          </ac:picMkLst>
        </pc:picChg>
        <pc:picChg chg="mod">
          <ac:chgData name="Michael Mishal" userId="399b58bf3390cc80" providerId="LiveId" clId="{E602D01D-1E2D-42E0-A764-DB06F806E831}" dt="2018-06-12T03:56:23.525" v="50" actId="1076"/>
          <ac:picMkLst>
            <pc:docMk/>
            <pc:sldMk cId="4038823363" sldId="312"/>
            <ac:picMk id="9" creationId="{00000000-0000-0000-0000-000000000000}"/>
          </ac:picMkLst>
        </pc:picChg>
      </pc:sldChg>
      <pc:sldChg chg="del">
        <pc:chgData name="Michael Mishal" userId="399b58bf3390cc80" providerId="LiveId" clId="{E602D01D-1E2D-42E0-A764-DB06F806E831}" dt="2018-06-12T11:48:29.873" v="72" actId="2696"/>
        <pc:sldMkLst>
          <pc:docMk/>
          <pc:sldMk cId="362309406" sldId="314"/>
        </pc:sldMkLst>
      </pc:sldChg>
      <pc:sldChg chg="modTransition">
        <pc:chgData name="Michael Mishal" userId="399b58bf3390cc80" providerId="LiveId" clId="{E602D01D-1E2D-42E0-A764-DB06F806E831}" dt="2018-06-12T03:49:15.680" v="21" actId="478"/>
        <pc:sldMkLst>
          <pc:docMk/>
          <pc:sldMk cId="283678568" sldId="315"/>
        </pc:sldMkLst>
      </pc:sldChg>
      <pc:sldChg chg="modTransition">
        <pc:chgData name="Michael Mishal" userId="399b58bf3390cc80" providerId="LiveId" clId="{E602D01D-1E2D-42E0-A764-DB06F806E831}" dt="2018-06-12T03:51:54.775" v="31" actId="478"/>
        <pc:sldMkLst>
          <pc:docMk/>
          <pc:sldMk cId="914357107" sldId="318"/>
        </pc:sldMkLst>
      </pc:sldChg>
      <pc:sldChg chg="modTransition">
        <pc:chgData name="Michael Mishal" userId="399b58bf3390cc80" providerId="LiveId" clId="{E602D01D-1E2D-42E0-A764-DB06F806E831}" dt="2018-06-12T03:51:40.296" v="30" actId="478"/>
        <pc:sldMkLst>
          <pc:docMk/>
          <pc:sldMk cId="2993151231" sldId="320"/>
        </pc:sldMkLst>
      </pc:sldChg>
      <pc:sldChg chg="modTransition">
        <pc:chgData name="Michael Mishal" userId="399b58bf3390cc80" providerId="LiveId" clId="{E602D01D-1E2D-42E0-A764-DB06F806E831}" dt="2018-06-12T03:49:37.118" v="24" actId="478"/>
        <pc:sldMkLst>
          <pc:docMk/>
          <pc:sldMk cId="2355427294" sldId="323"/>
        </pc:sldMkLst>
      </pc:sldChg>
      <pc:sldChg chg="delSp modTransition">
        <pc:chgData name="Michael Mishal" userId="399b58bf3390cc80" providerId="LiveId" clId="{E602D01D-1E2D-42E0-A764-DB06F806E831}" dt="2018-06-12T03:58:34.619" v="67" actId="478"/>
        <pc:sldMkLst>
          <pc:docMk/>
          <pc:sldMk cId="629181342" sldId="324"/>
        </pc:sldMkLst>
        <pc:spChg chg="del">
          <ac:chgData name="Michael Mishal" userId="399b58bf3390cc80" providerId="LiveId" clId="{E602D01D-1E2D-42E0-A764-DB06F806E831}" dt="2018-06-12T03:58:34.619" v="67" actId="478"/>
          <ac:spMkLst>
            <pc:docMk/>
            <pc:sldMk cId="629181342" sldId="324"/>
            <ac:spMk id="4" creationId="{00000000-0000-0000-0000-000000000000}"/>
          </ac:spMkLst>
        </pc:spChg>
      </pc:sldChg>
      <pc:sldChg chg="delSp modTransition">
        <pc:chgData name="Michael Mishal" userId="399b58bf3390cc80" providerId="LiveId" clId="{E602D01D-1E2D-42E0-A764-DB06F806E831}" dt="2018-06-12T03:58:30.795" v="66" actId="478"/>
        <pc:sldMkLst>
          <pc:docMk/>
          <pc:sldMk cId="3778841871" sldId="325"/>
        </pc:sldMkLst>
        <pc:spChg chg="del">
          <ac:chgData name="Michael Mishal" userId="399b58bf3390cc80" providerId="LiveId" clId="{E602D01D-1E2D-42E0-A764-DB06F806E831}" dt="2018-06-12T03:58:30.795" v="66" actId="478"/>
          <ac:spMkLst>
            <pc:docMk/>
            <pc:sldMk cId="3778841871" sldId="325"/>
            <ac:spMk id="5" creationId="{00000000-0000-0000-0000-000000000000}"/>
          </ac:spMkLst>
        </pc:spChg>
      </pc:sldChg>
      <pc:sldChg chg="modTransition">
        <pc:chgData name="Michael Mishal" userId="399b58bf3390cc80" providerId="LiveId" clId="{E602D01D-1E2D-42E0-A764-DB06F806E831}" dt="2018-06-12T03:51:05.694" v="28" actId="478"/>
        <pc:sldMkLst>
          <pc:docMk/>
          <pc:sldMk cId="839977398" sldId="326"/>
        </pc:sldMkLst>
      </pc:sldChg>
      <pc:sldChg chg="del">
        <pc:chgData name="Michael Mishal" userId="399b58bf3390cc80" providerId="LiveId" clId="{E602D01D-1E2D-42E0-A764-DB06F806E831}" dt="2018-06-12T03:57:47.836" v="60" actId="2696"/>
        <pc:sldMkLst>
          <pc:docMk/>
          <pc:sldMk cId="188864080" sldId="328"/>
        </pc:sldMkLst>
      </pc:sldChg>
      <pc:sldChg chg="delSp modTransition">
        <pc:chgData name="Michael Mishal" userId="399b58bf3390cc80" providerId="LiveId" clId="{E602D01D-1E2D-42E0-A764-DB06F806E831}" dt="2018-06-12T03:57:58.514" v="62" actId="478"/>
        <pc:sldMkLst>
          <pc:docMk/>
          <pc:sldMk cId="1751401233" sldId="329"/>
        </pc:sldMkLst>
        <pc:spChg chg="del">
          <ac:chgData name="Michael Mishal" userId="399b58bf3390cc80" providerId="LiveId" clId="{E602D01D-1E2D-42E0-A764-DB06F806E831}" dt="2018-06-12T03:57:58.514" v="62" actId="478"/>
          <ac:spMkLst>
            <pc:docMk/>
            <pc:sldMk cId="1751401233" sldId="329"/>
            <ac:spMk id="4" creationId="{00000000-0000-0000-0000-000000000000}"/>
          </ac:spMkLst>
        </pc:spChg>
      </pc:sldChg>
      <pc:sldChg chg="modTransition">
        <pc:chgData name="Michael Mishal" userId="399b58bf3390cc80" providerId="LiveId" clId="{E602D01D-1E2D-42E0-A764-DB06F806E831}" dt="2018-06-12T03:50:46.780" v="25" actId="478"/>
        <pc:sldMkLst>
          <pc:docMk/>
          <pc:sldMk cId="3137965312" sldId="330"/>
        </pc:sldMkLst>
      </pc:sldChg>
      <pc:sldChg chg="modSp modTransition">
        <pc:chgData name="Michael Mishal" userId="399b58bf3390cc80" providerId="LiveId" clId="{E602D01D-1E2D-42E0-A764-DB06F806E831}" dt="2018-06-12T03:50:59.725" v="27" actId="1076"/>
        <pc:sldMkLst>
          <pc:docMk/>
          <pc:sldMk cId="1699774537" sldId="331"/>
        </pc:sldMkLst>
        <pc:picChg chg="mod">
          <ac:chgData name="Michael Mishal" userId="399b58bf3390cc80" providerId="LiveId" clId="{E602D01D-1E2D-42E0-A764-DB06F806E831}" dt="2018-06-12T03:50:59.725" v="27" actId="1076"/>
          <ac:picMkLst>
            <pc:docMk/>
            <pc:sldMk cId="1699774537" sldId="331"/>
            <ac:picMk id="6" creationId="{00000000-0000-0000-0000-000000000000}"/>
          </ac:picMkLst>
        </pc:picChg>
      </pc:sldChg>
      <pc:sldChg chg="modTransition">
        <pc:chgData name="Michael Mishal" userId="399b58bf3390cc80" providerId="LiveId" clId="{E602D01D-1E2D-42E0-A764-DB06F806E831}" dt="2018-06-12T03:54:11.421" v="36" actId="478"/>
        <pc:sldMkLst>
          <pc:docMk/>
          <pc:sldMk cId="1800154406" sldId="332"/>
        </pc:sldMkLst>
      </pc:sldChg>
      <pc:sldChg chg="addSp modSp modTransition">
        <pc:chgData name="Michael Mishal" userId="399b58bf3390cc80" providerId="LiveId" clId="{E602D01D-1E2D-42E0-A764-DB06F806E831}" dt="2018-06-12T03:54:25.741" v="38" actId="1076"/>
        <pc:sldMkLst>
          <pc:docMk/>
          <pc:sldMk cId="2347453479" sldId="333"/>
        </pc:sldMkLst>
        <pc:spChg chg="add mod">
          <ac:chgData name="Michael Mishal" userId="399b58bf3390cc80" providerId="LiveId" clId="{E602D01D-1E2D-42E0-A764-DB06F806E831}" dt="2018-06-12T03:54:21.490" v="37" actId="1076"/>
          <ac:spMkLst>
            <pc:docMk/>
            <pc:sldMk cId="2347453479" sldId="333"/>
            <ac:spMk id="4" creationId="{B3F7A23A-6D73-48E9-BE01-E19EBFF1330A}"/>
          </ac:spMkLst>
        </pc:spChg>
        <pc:grpChg chg="mod">
          <ac:chgData name="Michael Mishal" userId="399b58bf3390cc80" providerId="LiveId" clId="{E602D01D-1E2D-42E0-A764-DB06F806E831}" dt="2018-06-12T03:54:25.741" v="38" actId="1076"/>
          <ac:grpSpMkLst>
            <pc:docMk/>
            <pc:sldMk cId="2347453479" sldId="333"/>
            <ac:grpSpMk id="5" creationId="{00000000-0000-0000-0000-000000000000}"/>
          </ac:grpSpMkLst>
        </pc:grpChg>
      </pc:sldChg>
      <pc:sldChg chg="addSp modSp modTransition">
        <pc:chgData name="Michael Mishal" userId="399b58bf3390cc80" providerId="LiveId" clId="{E602D01D-1E2D-42E0-A764-DB06F806E831}" dt="2018-06-12T03:56:03.543" v="46" actId="1076"/>
        <pc:sldMkLst>
          <pc:docMk/>
          <pc:sldMk cId="3985299738" sldId="334"/>
        </pc:sldMkLst>
        <pc:spChg chg="mod">
          <ac:chgData name="Michael Mishal" userId="399b58bf3390cc80" providerId="LiveId" clId="{E602D01D-1E2D-42E0-A764-DB06F806E831}" dt="2018-06-12T03:55:59.261" v="45" actId="255"/>
          <ac:spMkLst>
            <pc:docMk/>
            <pc:sldMk cId="3985299738" sldId="334"/>
            <ac:spMk id="2" creationId="{00000000-0000-0000-0000-000000000000}"/>
          </ac:spMkLst>
        </pc:spChg>
        <pc:spChg chg="add mod">
          <ac:chgData name="Michael Mishal" userId="399b58bf3390cc80" providerId="LiveId" clId="{E602D01D-1E2D-42E0-A764-DB06F806E831}" dt="2018-06-12T03:55:43.089" v="43" actId="1076"/>
          <ac:spMkLst>
            <pc:docMk/>
            <pc:sldMk cId="3985299738" sldId="334"/>
            <ac:spMk id="4" creationId="{C8B9ACDC-65AD-4FD0-8797-56F3570B093F}"/>
          </ac:spMkLst>
        </pc:spChg>
        <pc:picChg chg="mod">
          <ac:chgData name="Michael Mishal" userId="399b58bf3390cc80" providerId="LiveId" clId="{E602D01D-1E2D-42E0-A764-DB06F806E831}" dt="2018-06-12T03:56:03.543" v="46" actId="1076"/>
          <ac:picMkLst>
            <pc:docMk/>
            <pc:sldMk cId="3985299738" sldId="334"/>
            <ac:picMk id="5" creationId="{00000000-0000-0000-0000-000000000000}"/>
          </ac:picMkLst>
        </pc:picChg>
      </pc:sldChg>
      <pc:sldChg chg="modSp">
        <pc:chgData name="Michael Mishal" userId="399b58bf3390cc80" providerId="LiveId" clId="{E602D01D-1E2D-42E0-A764-DB06F806E831}" dt="2018-06-12T11:46:42.410" v="71" actId="207"/>
        <pc:sldMkLst>
          <pc:docMk/>
          <pc:sldMk cId="1304892742" sldId="398"/>
        </pc:sldMkLst>
        <pc:spChg chg="mod">
          <ac:chgData name="Michael Mishal" userId="399b58bf3390cc80" providerId="LiveId" clId="{E602D01D-1E2D-42E0-A764-DB06F806E831}" dt="2018-06-12T11:46:42.410" v="71" actId="207"/>
          <ac:spMkLst>
            <pc:docMk/>
            <pc:sldMk cId="1304892742" sldId="398"/>
            <ac:spMk id="17" creationId="{0DD7E3D9-0F16-4FC0-8096-670127E70DF5}"/>
          </ac:spMkLst>
        </pc:spChg>
      </pc:sldChg>
      <pc:sldMasterChg chg="delSldLayout">
        <pc:chgData name="Michael Mishal" userId="399b58bf3390cc80" providerId="LiveId" clId="{E602D01D-1E2D-42E0-A764-DB06F806E831}" dt="2018-06-12T11:48:29.889" v="73" actId="2696"/>
        <pc:sldMasterMkLst>
          <pc:docMk/>
          <pc:sldMasterMk cId="2488712618" sldId="2147483660"/>
        </pc:sldMasterMkLst>
        <pc:sldLayoutChg chg="del">
          <pc:chgData name="Michael Mishal" userId="399b58bf3390cc80" providerId="LiveId" clId="{E602D01D-1E2D-42E0-A764-DB06F806E831}" dt="2018-06-12T11:48:29.889" v="73" actId="2696"/>
          <pc:sldLayoutMkLst>
            <pc:docMk/>
            <pc:sldMasterMk cId="2488712618" sldId="2147483660"/>
            <pc:sldLayoutMk cId="2967936464" sldId="2147483682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20376B-EA6F-4AE8-9FF8-3C8AAAAAE426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A44013-E3CD-4905-B7FF-94C616A75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61409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88A42B-5AE4-4C21-902B-7A6099A69B00}" type="datetimeFigureOut">
              <a:rPr lang="en-US" smtClean="0"/>
              <a:t>6/12/2018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647569-1ADF-46D9-9588-10257AC1780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384722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14775" y="73025"/>
            <a:ext cx="3289300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0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19E9337-0361-41F3-9C17-1F4FFD1214B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20533D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1: Introduction to Microsoft Azure</a:t>
            </a:r>
          </a:p>
        </p:txBody>
      </p:sp>
    </p:spTree>
    <p:extLst>
      <p:ext uri="{BB962C8B-B14F-4D97-AF65-F5344CB8AC3E}">
        <p14:creationId xmlns:p14="http://schemas.microsoft.com/office/powerpoint/2010/main" val="13953002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647569-1ADF-46D9-9588-10257AC17800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422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647569-1ADF-46D9-9588-10257AC17800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9510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647569-1ADF-46D9-9588-10257AC17800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7013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647569-1ADF-46D9-9588-10257AC17800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1360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647569-1ADF-46D9-9588-10257AC17800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354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NIMATED">
    <p:bg bwMode="auto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>
            <a:spLocks noChangeArrowheads="1"/>
          </p:cNvSpPr>
          <p:nvPr userDrawn="1"/>
        </p:nvSpPr>
        <p:spPr bwMode="auto">
          <a:xfrm>
            <a:off x="3113" y="4309988"/>
            <a:ext cx="12188887" cy="2551127"/>
          </a:xfrm>
          <a:prstGeom prst="rect">
            <a:avLst/>
          </a:prstGeom>
          <a:solidFill>
            <a:srgbClr val="4DA0E2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 dirty="0"/>
          </a:p>
        </p:txBody>
      </p:sp>
      <p:sp>
        <p:nvSpPr>
          <p:cNvPr id="10" name="Rectangle 7"/>
          <p:cNvSpPr>
            <a:spLocks noChangeArrowheads="1"/>
          </p:cNvSpPr>
          <p:nvPr userDrawn="1"/>
        </p:nvSpPr>
        <p:spPr bwMode="auto">
          <a:xfrm>
            <a:off x="1" y="5729528"/>
            <a:ext cx="12188888" cy="1131586"/>
          </a:xfrm>
          <a:prstGeom prst="rect">
            <a:avLst/>
          </a:prstGeom>
          <a:solidFill>
            <a:srgbClr val="00188F"/>
          </a:solidFill>
          <a:ln>
            <a:noFill/>
          </a:ln>
          <a:extLst/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 dirty="0"/>
          </a:p>
        </p:txBody>
      </p:sp>
      <p:sp>
        <p:nvSpPr>
          <p:cNvPr id="11" name="Rectangle 8"/>
          <p:cNvSpPr>
            <a:spLocks noChangeArrowheads="1"/>
          </p:cNvSpPr>
          <p:nvPr userDrawn="1"/>
        </p:nvSpPr>
        <p:spPr bwMode="auto">
          <a:xfrm>
            <a:off x="3113" y="3343392"/>
            <a:ext cx="12185777" cy="277059"/>
          </a:xfrm>
          <a:prstGeom prst="rect">
            <a:avLst/>
          </a:prstGeom>
          <a:solidFill>
            <a:srgbClr val="25B9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 dirty="0"/>
          </a:p>
        </p:txBody>
      </p:sp>
      <p:sp>
        <p:nvSpPr>
          <p:cNvPr id="13" name="Rectangle 12"/>
          <p:cNvSpPr/>
          <p:nvPr userDrawn="1"/>
        </p:nvSpPr>
        <p:spPr bwMode="white">
          <a:xfrm>
            <a:off x="0" y="-312"/>
            <a:ext cx="12191377" cy="6858623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3877271"/>
            <a:ext cx="6273418" cy="1794661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3" y="2075840"/>
            <a:ext cx="9860610" cy="1801436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49322" y="6061766"/>
            <a:ext cx="1522404" cy="326167"/>
          </a:xfrm>
          <a:prstGeom prst="rect">
            <a:avLst/>
          </a:prstGeom>
        </p:spPr>
      </p:pic>
      <p:sp>
        <p:nvSpPr>
          <p:cNvPr id="8" name="Rectangle 6"/>
          <p:cNvSpPr>
            <a:spLocks noChangeArrowheads="1"/>
          </p:cNvSpPr>
          <p:nvPr userDrawn="1"/>
        </p:nvSpPr>
        <p:spPr bwMode="auto">
          <a:xfrm>
            <a:off x="3113" y="4309988"/>
            <a:ext cx="12188887" cy="2551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 dirty="0"/>
          </a:p>
        </p:txBody>
      </p:sp>
    </p:spTree>
    <p:extLst>
      <p:ext uri="{BB962C8B-B14F-4D97-AF65-F5344CB8AC3E}">
        <p14:creationId xmlns:p14="http://schemas.microsoft.com/office/powerpoint/2010/main" val="129232418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24000" decel="76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25011E-6 L 1.00728 3.25011E-6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57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24000" decel="76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3.25011E-6 L 1.00728 3.25011E-6 " pathEditMode="relative" rAng="0" ptsTypes="AA">
                                      <p:cBhvr>
                                        <p:cTn id="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57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accel="24000" decel="7600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0 3.25011E-6 L 1.00728 3.25011E-6 " pathEditMode="relative" rAng="0" ptsTypes="AA">
                                      <p:cBhvr>
                                        <p:cTn id="10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5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9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3" presetClass="path" presetSubtype="0" decel="10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1455 -1.34362E-6 L -3.90605E-7 -1.34362E-6 " pathEditMode="relative" rAng="0" ptsTypes="AA">
                                      <p:cBhvr>
                                        <p:cTn id="17" dur="9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" presetClass="emph" presetSubtype="0" accel="100000" autoRev="1" fill="hold" grpId="2" nodeType="withEffect">
                                  <p:stCondLst>
                                    <p:cond delay="50"/>
                                  </p:stCondLst>
                                  <p:childTnLst>
                                    <p:animScale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9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3" presetClass="path" presetSubtype="0" decel="10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0.01455 -1.34362E-6 L -3.90605E-7 -1.34362E-6 " pathEditMode="relative" rAng="0" ptsTypes="AA">
                                      <p:cBhvr>
                                        <p:cTn id="24" dur="9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" presetClass="emph" presetSubtype="0" accel="100000" autoRev="1" fill="hold" grpId="2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9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3" presetClass="path" presetSubtype="0" decel="10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0.01455 -1.34362E-6 L -3.90605E-7 -1.34362E-6 " pathEditMode="relative" rAng="0" ptsTypes="AA">
                                      <p:cBhvr>
                                        <p:cTn id="31" dur="9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6" presetClass="emph" presetSubtype="0" accel="100000" autoRev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0" grpId="0" animBg="1"/>
      <p:bldP spid="11" grpId="0" animBg="1"/>
      <p:bldP spid="13" grpId="0" animBg="1"/>
      <p:bldP spid="5" grpId="0">
        <p:tmplLst>
          <p:tmpl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95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1">
        <p:tmplLst>
          <p:tmpl>
            <p:tnLst>
              <p:par>
                <p:cTn presetID="63" presetClass="path" presetSubtype="0" decel="100000" fill="hold" nodeType="withEffect">
                  <p:stCondLst>
                    <p:cond delay="800"/>
                  </p:stCondLst>
                  <p:childTnLst>
                    <p:animMotion origin="layout" path="M -0.01455 -1.34362E-6 L -3.90605E-7 -1.34362E-6 " pathEditMode="relative" rAng="0" ptsTypes="AA">
                      <p:cBhvr>
                        <p:cTn dur="950" fill="hold"/>
                        <p:tgtEl>
                          <p:spTgt spid="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728" y="0"/>
                    </p:animMotion>
                  </p:childTnLst>
                </p:cTn>
              </p:par>
            </p:tnLst>
          </p:tmpl>
        </p:tmplLst>
      </p:bldP>
      <p:bldP spid="5" grpId="2">
        <p:tmplLst>
          <p:tmpl>
            <p:tnLst>
              <p:par>
                <p:cTn presetID="6" presetClass="emph" presetSubtype="0" accel="100000" autoRev="1" fill="hold" nodeType="withEffect">
                  <p:stCondLst>
                    <p:cond delay="100"/>
                  </p:stCondLst>
                  <p:childTnLst>
                    <p:animScale>
                      <p:cBhvr>
                        <p:cTn dur="500" fill="hold"/>
                        <p:tgtEl>
                          <p:spTgt spid="5"/>
                        </p:tgtEl>
                      </p:cBhvr>
                      <p:by x="95000" y="95000"/>
                    </p:animScale>
                  </p:childTnLst>
                </p:cTn>
              </p:par>
            </p:tnLst>
          </p:tmpl>
        </p:tmplLst>
      </p:bldP>
      <p:bldP spid="9" grpId="0"/>
      <p:bldP spid="9" grpId="1"/>
      <p:bldP spid="9" grpId="2"/>
    </p:bldLst>
  </p:timing>
  <p:extLst mod="1">
    <p:ext uri="{DCECCB84-F9BA-43D5-87BE-67443E8EF086}">
      <p15:sldGuideLst xmlns:p15="http://schemas.microsoft.com/office/powerpoint/2012/main">
        <p15:guide id="4" orient="horz" pos="4406">
          <p15:clr>
            <a:srgbClr val="C35EA4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06736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3529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06736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3529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600170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26050462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de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021" y="1187621"/>
            <a:ext cx="11655840" cy="899665"/>
          </a:xfrm>
        </p:spPr>
        <p:txBody>
          <a:bodyPr/>
          <a:lstStyle>
            <a:lvl1pPr>
              <a:defRPr sz="7058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Box 7"/>
          <p:cNvSpPr txBox="1"/>
          <p:nvPr userDrawn="1"/>
        </p:nvSpPr>
        <p:spPr bwMode="white">
          <a:xfrm>
            <a:off x="4367360" y="6566898"/>
            <a:ext cx="3457280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 defTabSz="896350" rtl="0" eaLnBrk="1" latinLnBrk="0" hangingPunct="1"/>
            <a:r>
              <a:rPr lang="en-US" sz="1029" b="0" kern="1200" spc="147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1342861123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1684" y="2084173"/>
            <a:ext cx="8058229" cy="1793104"/>
          </a:xfrm>
        </p:spPr>
        <p:txBody>
          <a:bodyPr/>
          <a:lstStyle>
            <a:lvl1pPr>
              <a:defRPr sz="5882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Box 7"/>
          <p:cNvSpPr txBox="1"/>
          <p:nvPr userDrawn="1"/>
        </p:nvSpPr>
        <p:spPr bwMode="white">
          <a:xfrm>
            <a:off x="4367360" y="6566898"/>
            <a:ext cx="3457280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 defTabSz="896350" rtl="0" eaLnBrk="1" latinLnBrk="0" hangingPunct="1"/>
            <a:r>
              <a:rPr lang="en-US" sz="1029" b="0" kern="1200" spc="147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214719504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 Layout_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1684" y="2084173"/>
            <a:ext cx="8058229" cy="1793104"/>
          </a:xfrm>
        </p:spPr>
        <p:txBody>
          <a:bodyPr/>
          <a:lstStyle>
            <a:lvl1pPr>
              <a:defRPr sz="5882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Box 7"/>
          <p:cNvSpPr txBox="1"/>
          <p:nvPr userDrawn="1"/>
        </p:nvSpPr>
        <p:spPr bwMode="white">
          <a:xfrm>
            <a:off x="4367360" y="6566898"/>
            <a:ext cx="3457280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 defTabSz="896350" rtl="0" eaLnBrk="1" latinLnBrk="0" hangingPunct="1"/>
            <a:r>
              <a:rPr lang="en-US" sz="1029" b="0" kern="1200" spc="147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892486156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165664" y="1178349"/>
            <a:ext cx="9860672" cy="899665"/>
          </a:xfrm>
        </p:spPr>
        <p:txBody>
          <a:bodyPr/>
          <a:lstStyle>
            <a:lvl1pPr marL="228766" indent="-228766">
              <a:defRPr sz="5882" baseline="0"/>
            </a:lvl1pPr>
          </a:lstStyle>
          <a:p>
            <a:r>
              <a:rPr lang="en-US" dirty="0"/>
              <a:t>“Sample quote goes here. Design is easier than it looks, and more important than it seems.”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647788" y="5025984"/>
            <a:ext cx="5378549" cy="1050156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137" baseline="0">
                <a:latin typeface="+mj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5" name="TextBox 7"/>
          <p:cNvSpPr txBox="1"/>
          <p:nvPr userDrawn="1"/>
        </p:nvSpPr>
        <p:spPr bwMode="white">
          <a:xfrm>
            <a:off x="4332001" y="6566898"/>
            <a:ext cx="3527998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29" b="0" spc="147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1742746806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ayout_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165664" y="2084173"/>
            <a:ext cx="9860672" cy="899665"/>
          </a:xfrm>
        </p:spPr>
        <p:txBody>
          <a:bodyPr/>
          <a:lstStyle>
            <a:lvl1pPr marL="277008" indent="-277008">
              <a:tabLst>
                <a:tab pos="277008" algn="l"/>
              </a:tabLst>
              <a:defRPr sz="5882" baseline="0"/>
            </a:lvl1pPr>
          </a:lstStyle>
          <a:p>
            <a:r>
              <a:rPr lang="en-US" dirty="0"/>
              <a:t>“	Add a quote here. Design is easier than it looks, and more important than it seems.”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647788" y="4773813"/>
            <a:ext cx="5378549" cy="1050156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137" baseline="0">
                <a:latin typeface="+mj-lt"/>
              </a:defRPr>
            </a:lvl1pPr>
          </a:lstStyle>
          <a:p>
            <a:pPr lvl="0"/>
            <a:r>
              <a:rPr lang="en-US" dirty="0"/>
              <a:t>Author’s 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5" name="TextBox 7"/>
          <p:cNvSpPr txBox="1"/>
          <p:nvPr userDrawn="1"/>
        </p:nvSpPr>
        <p:spPr bwMode="white">
          <a:xfrm>
            <a:off x="4332001" y="6566898"/>
            <a:ext cx="3527998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29" b="0" spc="147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1907713047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dea &amp; 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7021" y="2383023"/>
            <a:ext cx="11653523" cy="914360"/>
          </a:xfrm>
        </p:spPr>
        <p:txBody>
          <a:bodyPr/>
          <a:lstStyle>
            <a:lvl1pPr marL="0" indent="0">
              <a:buNone/>
              <a:defRPr sz="5294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77021" y="1187621"/>
            <a:ext cx="11655840" cy="899665"/>
          </a:xfrm>
        </p:spPr>
        <p:txBody>
          <a:bodyPr/>
          <a:lstStyle>
            <a:lvl1pPr>
              <a:defRPr sz="7058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Box 7"/>
          <p:cNvSpPr txBox="1"/>
          <p:nvPr userDrawn="1"/>
        </p:nvSpPr>
        <p:spPr bwMode="white">
          <a:xfrm>
            <a:off x="4332001" y="6566898"/>
            <a:ext cx="3527998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29" b="0" spc="147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3746848095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 txBox="1"/>
          <p:nvPr userDrawn="1"/>
        </p:nvSpPr>
        <p:spPr bwMode="white">
          <a:xfrm>
            <a:off x="4332001" y="6566898"/>
            <a:ext cx="3527998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29" b="0" spc="147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2026682276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 txBox="1"/>
          <p:nvPr userDrawn="1"/>
        </p:nvSpPr>
        <p:spPr bwMode="white">
          <a:xfrm>
            <a:off x="4332001" y="6566898"/>
            <a:ext cx="3527998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29" b="0" spc="147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198426084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STATIC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3877271"/>
            <a:ext cx="6273418" cy="1794661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3" y="2075840"/>
            <a:ext cx="9860610" cy="1801436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49322" y="6061766"/>
            <a:ext cx="1522404" cy="326167"/>
          </a:xfrm>
          <a:prstGeom prst="rect">
            <a:avLst/>
          </a:prstGeom>
        </p:spPr>
      </p:pic>
      <p:sp>
        <p:nvSpPr>
          <p:cNvPr id="8" name="Rectangle 6"/>
          <p:cNvSpPr>
            <a:spLocks noChangeArrowheads="1"/>
          </p:cNvSpPr>
          <p:nvPr userDrawn="1"/>
        </p:nvSpPr>
        <p:spPr bwMode="auto">
          <a:xfrm>
            <a:off x="3113" y="4309988"/>
            <a:ext cx="12188887" cy="2551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 dirty="0"/>
          </a:p>
        </p:txBody>
      </p:sp>
      <p:sp>
        <p:nvSpPr>
          <p:cNvPr id="15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269239" y="291069"/>
            <a:ext cx="3585699" cy="452654"/>
          </a:xfrm>
        </p:spPr>
        <p:txBody>
          <a:bodyPr/>
          <a:lstStyle>
            <a:lvl1pPr marL="0" indent="0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/>
              <a:t>Session Code</a:t>
            </a:r>
          </a:p>
        </p:txBody>
      </p:sp>
      <p:sp>
        <p:nvSpPr>
          <p:cNvPr id="10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8337064" y="291069"/>
            <a:ext cx="3585699" cy="452654"/>
          </a:xfrm>
        </p:spPr>
        <p:txBody>
          <a:bodyPr/>
          <a:lstStyle>
            <a:lvl1pPr marL="0" indent="0" algn="r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/>
              <a:t>Yammer hashtag</a:t>
            </a:r>
          </a:p>
        </p:txBody>
      </p:sp>
    </p:spTree>
    <p:extLst>
      <p:ext uri="{BB962C8B-B14F-4D97-AF65-F5344CB8AC3E}">
        <p14:creationId xmlns:p14="http://schemas.microsoft.com/office/powerpoint/2010/main" val="3864554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 txBox="1"/>
          <p:nvPr userDrawn="1"/>
        </p:nvSpPr>
        <p:spPr bwMode="white">
          <a:xfrm>
            <a:off x="4332001" y="6566898"/>
            <a:ext cx="3527998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29" b="0" spc="147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27345471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C9E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4066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2"/>
          <p:cNvSpPr/>
          <p:nvPr userDrawn="1"/>
        </p:nvSpPr>
        <p:spPr>
          <a:xfrm>
            <a:off x="112053" y="109829"/>
            <a:ext cx="11960112" cy="6606529"/>
          </a:xfrm>
          <a:prstGeom prst="rect">
            <a:avLst/>
          </a:prstGeom>
          <a:solidFill>
            <a:srgbClr val="22313C"/>
          </a:solidFill>
          <a:ln>
            <a:noFill/>
          </a:ln>
        </p:spPr>
        <p:txBody>
          <a:bodyPr lIns="89617" tIns="44797" rIns="89617" bIns="44797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765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" name="Shape 365"/>
          <p:cNvPicPr preferRelativeResize="0">
            <a:picLocks/>
          </p:cNvPicPr>
          <p:nvPr userDrawn="1"/>
        </p:nvPicPr>
        <p:blipFill rotWithShape="1">
          <a:blip r:embed="rId2">
            <a:alphaModFix amt="40000"/>
          </a:blip>
          <a:srcRect t="8627" b="8626"/>
          <a:stretch/>
        </p:blipFill>
        <p:spPr>
          <a:xfrm>
            <a:off x="119836" y="-82494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 userDrawn="1"/>
        </p:nvSpPr>
        <p:spPr bwMode="auto">
          <a:xfrm>
            <a:off x="266064" y="2084190"/>
            <a:ext cx="6723187" cy="3586209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47" tIns="143400" rIns="179247" bIns="1434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9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69301" y="2084186"/>
            <a:ext cx="6723187" cy="1793104"/>
          </a:xfrm>
          <a:noFill/>
          <a:ln>
            <a:noFill/>
          </a:ln>
        </p:spPr>
        <p:txBody>
          <a:bodyPr lIns="146275" tIns="91422" rIns="146275" bIns="91422" anchor="t" anchorCtr="0"/>
          <a:lstStyle>
            <a:lvl1pPr>
              <a:defRPr sz="5294" spc="-97" baseline="0">
                <a:gradFill>
                  <a:gsLst>
                    <a:gs pos="64646">
                      <a:srgbClr val="FFFFFF"/>
                    </a:gs>
                    <a:gs pos="4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67683" y="3877273"/>
            <a:ext cx="6723187" cy="1789991"/>
          </a:xfrm>
        </p:spPr>
        <p:txBody>
          <a:bodyPr tIns="109704" bIns="109704">
            <a:noAutofit/>
          </a:bodyPr>
          <a:lstStyle>
            <a:lvl1pPr marL="0" indent="0">
              <a:spcBef>
                <a:spcPts val="0"/>
              </a:spcBef>
              <a:buNone/>
              <a:defRPr sz="3039">
                <a:gradFill>
                  <a:gsLst>
                    <a:gs pos="64646">
                      <a:srgbClr val="FFFFFF"/>
                    </a:gs>
                    <a:gs pos="4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343941" y="6193368"/>
            <a:ext cx="1664788" cy="358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757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9"/>
            <a:ext cx="11653523" cy="2015804"/>
          </a:xfrm>
        </p:spPr>
        <p:txBody>
          <a:bodyPr>
            <a:spAutoFit/>
          </a:bodyPr>
          <a:lstStyle>
            <a:lvl1pPr>
              <a:buClr>
                <a:srgbClr val="008774"/>
              </a:buClr>
              <a:defRPr sz="3627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877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43864184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333558"/>
            <a:ext cx="11653523" cy="2129777"/>
          </a:xfrm>
        </p:spPr>
        <p:txBody>
          <a:bodyPr>
            <a:spAutoFit/>
          </a:bodyPr>
          <a:lstStyle>
            <a:lvl1pPr>
              <a:defRPr sz="2800" b="0"/>
            </a:lvl1pPr>
            <a:lvl2pPr>
              <a:defRPr sz="2600" b="0">
                <a:latin typeface="+mj-lt"/>
              </a:defRPr>
            </a:lvl2pPr>
            <a:lvl3pPr>
              <a:defRPr sz="2400">
                <a:latin typeface="+mj-lt"/>
              </a:defRPr>
            </a:lvl3pPr>
            <a:lvl4pPr>
              <a:defRPr sz="22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1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1734243"/>
      </p:ext>
    </p:extLst>
  </p:cSld>
  <p:clrMapOvr>
    <a:masterClrMapping/>
  </p:clrMapOvr>
  <p:transition>
    <p:fade/>
  </p:transition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3" y="1189176"/>
            <a:ext cx="5378548" cy="194941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62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161" indent="0">
              <a:buNone/>
              <a:tabLst/>
              <a:defRPr sz="1961"/>
            </a:lvl3pPr>
            <a:lvl4pPr marL="451212" indent="0">
              <a:buNone/>
              <a:defRPr/>
            </a:lvl4pPr>
            <a:lvl5pPr marL="67215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7" y="1189176"/>
            <a:ext cx="5378548" cy="194941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62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161" indent="0">
              <a:buNone/>
              <a:tabLst/>
              <a:defRPr sz="1961"/>
            </a:lvl3pPr>
            <a:lvl4pPr marL="451212" indent="0">
              <a:buNone/>
              <a:defRPr/>
            </a:lvl4pPr>
            <a:lvl5pPr marL="67215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670443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3" y="1189176"/>
            <a:ext cx="5378548" cy="194941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627"/>
            </a:lvl1pPr>
            <a:lvl2pPr marL="0" indent="0">
              <a:buNone/>
              <a:defRPr sz="1961"/>
            </a:lvl2pPr>
            <a:lvl3pPr marL="227161" indent="0">
              <a:buNone/>
              <a:tabLst/>
              <a:defRPr sz="1961"/>
            </a:lvl3pPr>
            <a:lvl4pPr marL="451212" indent="0">
              <a:buNone/>
              <a:defRPr/>
            </a:lvl4pPr>
            <a:lvl5pPr marL="67215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7" y="1189176"/>
            <a:ext cx="5378548" cy="194941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627"/>
            </a:lvl1pPr>
            <a:lvl2pPr marL="0" indent="0">
              <a:buNone/>
              <a:defRPr sz="1961"/>
            </a:lvl2pPr>
            <a:lvl3pPr marL="227161" indent="0">
              <a:buNone/>
              <a:tabLst/>
              <a:defRPr sz="1961"/>
            </a:lvl3pPr>
            <a:lvl4pPr marL="451212" indent="0">
              <a:buNone/>
              <a:defRPr/>
            </a:lvl4pPr>
            <a:lvl5pPr marL="67215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623701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3" y="1189176"/>
            <a:ext cx="5378548" cy="1934327"/>
          </a:xfrm>
        </p:spPr>
        <p:txBody>
          <a:bodyPr wrap="square">
            <a:spAutoFit/>
          </a:bodyPr>
          <a:lstStyle>
            <a:lvl1pPr marL="281619" indent="-281619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03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595" indent="-228553">
              <a:defRPr sz="2353"/>
            </a:lvl2pPr>
            <a:lvl3pPr marL="685662" indent="-165067">
              <a:tabLst/>
              <a:defRPr sz="1961"/>
            </a:lvl3pPr>
            <a:lvl4pPr marL="863426" indent="-177765">
              <a:defRPr/>
            </a:lvl4pPr>
            <a:lvl5pPr marL="1028493" indent="-165067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7" y="1189176"/>
            <a:ext cx="5378548" cy="1934327"/>
          </a:xfrm>
        </p:spPr>
        <p:txBody>
          <a:bodyPr wrap="square">
            <a:spAutoFit/>
          </a:bodyPr>
          <a:lstStyle>
            <a:lvl1pPr marL="281619" indent="-281619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03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595" indent="-228553">
              <a:defRPr sz="2353"/>
            </a:lvl2pPr>
            <a:lvl3pPr marL="685662" indent="-165067">
              <a:tabLst/>
              <a:defRPr sz="1961"/>
            </a:lvl3pPr>
            <a:lvl4pPr marL="863426" indent="-177765">
              <a:defRPr/>
            </a:lvl4pPr>
            <a:lvl5pPr marL="1028493" indent="-165067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090868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3" y="1189176"/>
            <a:ext cx="5378548" cy="1934327"/>
          </a:xfrm>
        </p:spPr>
        <p:txBody>
          <a:bodyPr wrap="square">
            <a:spAutoFit/>
          </a:bodyPr>
          <a:lstStyle>
            <a:lvl1pPr marL="281619" indent="-281619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039"/>
            </a:lvl1pPr>
            <a:lvl2pPr marL="520595" indent="-228553">
              <a:defRPr sz="2353"/>
            </a:lvl2pPr>
            <a:lvl3pPr marL="685662" indent="-165067">
              <a:tabLst/>
              <a:defRPr sz="1961"/>
            </a:lvl3pPr>
            <a:lvl4pPr marL="863426" indent="-177765">
              <a:defRPr/>
            </a:lvl4pPr>
            <a:lvl5pPr marL="1028493" indent="-165067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7" y="1189176"/>
            <a:ext cx="5378548" cy="1934327"/>
          </a:xfrm>
        </p:spPr>
        <p:txBody>
          <a:bodyPr wrap="square">
            <a:spAutoFit/>
          </a:bodyPr>
          <a:lstStyle>
            <a:lvl1pPr marL="281619" indent="-281619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039"/>
            </a:lvl1pPr>
            <a:lvl2pPr marL="520595" indent="-228553">
              <a:defRPr sz="2353"/>
            </a:lvl2pPr>
            <a:lvl3pPr marL="685662" indent="-165067">
              <a:tabLst/>
              <a:defRPr sz="1961"/>
            </a:lvl3pPr>
            <a:lvl4pPr marL="863426" indent="-177765">
              <a:defRPr/>
            </a:lvl4pPr>
            <a:lvl5pPr marL="1028493" indent="-165067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504172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8326823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04953" y="298255"/>
            <a:ext cx="4322760" cy="6275864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 bwMode="auto">
          <a:xfrm>
            <a:off x="269302" y="1187644"/>
            <a:ext cx="9860610" cy="268963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7170265" cy="3407696"/>
          </a:xfrm>
          <a:noFill/>
        </p:spPr>
        <p:txBody>
          <a:bodyPr tIns="91440" bIns="91440" anchor="t" anchorCtr="0"/>
          <a:lstStyle>
            <a:lvl1pPr>
              <a:defRPr sz="7058" spc="-98" baseline="0">
                <a:gradFill>
                  <a:gsLst>
                    <a:gs pos="75912">
                      <a:schemeClr val="tx1"/>
                    </a:gs>
                    <a:gs pos="34307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4594052"/>
            <a:ext cx="7171399" cy="1793881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75912">
                      <a:schemeClr val="tx1"/>
                    </a:gs>
                    <a:gs pos="34307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461454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8"/>
            <a:ext cx="9859116" cy="2697988"/>
          </a:xfrm>
          <a:noFill/>
        </p:spPr>
        <p:txBody>
          <a:bodyPr tIns="91422" bIns="91422" anchor="t" anchorCtr="0"/>
          <a:lstStyle>
            <a:lvl1pPr>
              <a:defRPr sz="7058" spc="-97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2" y="3877280"/>
            <a:ext cx="9860673" cy="1793881"/>
          </a:xfrm>
          <a:noFill/>
        </p:spPr>
        <p:txBody>
          <a:bodyPr lIns="182841" tIns="146275" rIns="182841" bIns="146275">
            <a:noAutofit/>
          </a:bodyPr>
          <a:lstStyle>
            <a:lvl1pPr marL="0" indent="0">
              <a:spcBef>
                <a:spcPts val="0"/>
              </a:spcBef>
              <a:buNone/>
              <a:defRPr sz="362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722872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8"/>
            <a:ext cx="9859116" cy="2697988"/>
          </a:xfrm>
          <a:noFill/>
        </p:spPr>
        <p:txBody>
          <a:bodyPr tIns="91422" bIns="91422" anchor="t" anchorCtr="0"/>
          <a:lstStyle>
            <a:lvl1pPr>
              <a:defRPr lang="en-US" sz="7058" b="0" kern="1200" cap="none" spc="-97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4078541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5"/>
            <a:ext cx="11653523" cy="1176886"/>
          </a:xfrm>
          <a:noFill/>
        </p:spPr>
        <p:txBody>
          <a:bodyPr tIns="91422" bIns="91422" anchor="t" anchorCtr="0">
            <a:spAutoFit/>
          </a:bodyPr>
          <a:lstStyle>
            <a:lvl1pPr>
              <a:defRPr sz="7058" spc="-97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434685048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5"/>
            <a:ext cx="11653523" cy="1176886"/>
          </a:xfrm>
          <a:noFill/>
        </p:spPr>
        <p:txBody>
          <a:bodyPr tIns="91422" bIns="91422" anchor="t" anchorCtr="0">
            <a:spAutoFit/>
          </a:bodyPr>
          <a:lstStyle>
            <a:lvl1pPr>
              <a:defRPr sz="7058" spc="-97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514912940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5"/>
            <a:ext cx="11653523" cy="1176886"/>
          </a:xfrm>
          <a:noFill/>
        </p:spPr>
        <p:txBody>
          <a:bodyPr tIns="91422" bIns="91422" anchor="t" anchorCtr="0">
            <a:spAutoFit/>
          </a:bodyPr>
          <a:lstStyle>
            <a:lvl1pPr>
              <a:defRPr sz="7058" spc="-97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646368378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1767661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7340013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5195094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7218427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914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42" y="1197323"/>
            <a:ext cx="11653522" cy="1961485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65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297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351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08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18431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796217"/>
          </a:xfrm>
          <a:noFill/>
        </p:spPr>
        <p:txBody>
          <a:bodyPr tIns="91440" bIns="91440" anchor="t" anchorCtr="0"/>
          <a:lstStyle>
            <a:lvl1pPr>
              <a:defRPr sz="8627" spc="-98" baseline="0">
                <a:gradFill>
                  <a:gsLst>
                    <a:gs pos="75912">
                      <a:schemeClr val="tx1"/>
                    </a:gs>
                    <a:gs pos="34307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962516569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42" y="6170060"/>
            <a:ext cx="11623331" cy="39529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47" tIns="143400" rIns="179247" bIns="143400" numCol="1" anchor="t" anchorCtr="0" compatLnSpc="1">
            <a:prstTxWarp prst="textNoShape">
              <a:avLst/>
            </a:prstTxWarp>
            <a:spAutoFit/>
          </a:bodyPr>
          <a:lstStyle/>
          <a:p>
            <a:pPr defTabSz="913736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2014 Microsoft Corporation. All rights reserved. 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2958513" y="2943654"/>
            <a:ext cx="3214044" cy="690695"/>
          </a:xfrm>
          <a:prstGeom prst="rect">
            <a:avLst/>
          </a:prstGeom>
        </p:spPr>
      </p:pic>
      <p:pic>
        <p:nvPicPr>
          <p:cNvPr id="4" name="Picture 3" descr="Pivotal_Teal_RGB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5" y="2681875"/>
            <a:ext cx="3103082" cy="121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59691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195 -0.00124 L -3.4769E-6 1.71499E-6 " pathEditMode="relative" rAng="0" ptsTypes="AA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8" y="62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291 3.85802E-6 L -2.35347E-6 3.85802E-6 " pathEditMode="relative" rAng="0" ptsTypes="AA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4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6"/>
            <a:ext cx="11653523" cy="2381448"/>
          </a:xfrm>
          <a:prstGeom prst="rect">
            <a:avLst/>
          </a:prstGeom>
        </p:spPr>
        <p:txBody>
          <a:bodyPr/>
          <a:lstStyle>
            <a:lvl1pPr marL="284730" indent="-284730">
              <a:buClr>
                <a:schemeClr val="tx1"/>
              </a:buClr>
              <a:buSzPct val="90000"/>
              <a:buFont typeface="Arial" pitchFamily="34" charset="0"/>
              <a:buChar char="•"/>
              <a:defRPr sz="362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126" indent="-275397">
              <a:buClr>
                <a:schemeClr val="tx1"/>
              </a:buClr>
              <a:buSzPct val="90000"/>
              <a:buFont typeface="Arial" pitchFamily="34" charset="0"/>
              <a:buChar char="•"/>
              <a:defRPr sz="303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4857" indent="-284730">
              <a:buClr>
                <a:schemeClr val="tx1"/>
              </a:buClr>
              <a:buSzPct val="90000"/>
              <a:buFont typeface="Arial" pitchFamily="34" charset="0"/>
              <a:buChar char="•"/>
              <a:defRPr sz="264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8907" indent="-224050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2957" indent="-224050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6238878"/>
            <a:ext cx="12192001" cy="619126"/>
          </a:xfrm>
          <a:prstGeom prst="rect">
            <a:avLst/>
          </a:prstGeom>
          <a:solidFill>
            <a:srgbClr val="FFFF99"/>
          </a:solidFill>
        </p:spPr>
        <p:txBody>
          <a:bodyPr wrap="square" lIns="155425" tIns="77712" rIns="155425" bIns="77712" anchor="b" anchorCtr="0">
            <a:noAutofit/>
          </a:bodyPr>
          <a:lstStyle>
            <a:lvl1pPr algn="r">
              <a:buFont typeface="Arial" pitchFamily="34" charset="0"/>
              <a:buNone/>
              <a:defRPr sz="3627" spc="-49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616222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251"/>
          <p:cNvSpPr/>
          <p:nvPr userDrawn="1"/>
        </p:nvSpPr>
        <p:spPr>
          <a:xfrm>
            <a:off x="152400" y="149352"/>
            <a:ext cx="11887200" cy="6559296"/>
          </a:xfrm>
          <a:prstGeom prst="rect">
            <a:avLst/>
          </a:prstGeom>
          <a:solidFill>
            <a:schemeClr val="accent5">
              <a:lumMod val="90000"/>
              <a:lumOff val="10000"/>
            </a:schemeClr>
          </a:solidFill>
          <a:ln>
            <a:noFill/>
          </a:ln>
        </p:spPr>
        <p:txBody>
          <a:bodyPr lIns="121868" tIns="60918" rIns="121868" bIns="60918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353" b="0" i="0" u="none" strike="noStrike" cap="none" baseline="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48640" y="463299"/>
            <a:ext cx="7071360" cy="374683"/>
          </a:xfrm>
          <a:prstGeom prst="rect">
            <a:avLst/>
          </a:prstGeom>
          <a:effectLst/>
        </p:spPr>
        <p:txBody>
          <a:bodyPr lIns="0"/>
          <a:lstStyle>
            <a:lvl1pPr marL="0" indent="0">
              <a:buNone/>
              <a:defRPr sz="1372" b="1">
                <a:solidFill>
                  <a:srgbClr val="199F80"/>
                </a:solidFill>
              </a:defRPr>
            </a:lvl1pPr>
            <a:lvl2pPr marL="609416" indent="0">
              <a:buNone/>
              <a:defRPr sz="1372" b="1">
                <a:solidFill>
                  <a:schemeClr val="accent2"/>
                </a:solidFill>
              </a:defRPr>
            </a:lvl2pPr>
            <a:lvl3pPr marL="1218834" indent="0">
              <a:buNone/>
              <a:defRPr sz="1372" b="1">
                <a:solidFill>
                  <a:schemeClr val="accent2"/>
                </a:solidFill>
              </a:defRPr>
            </a:lvl3pPr>
            <a:lvl4pPr marL="1828251" indent="0">
              <a:buNone/>
              <a:defRPr sz="1372" b="1">
                <a:solidFill>
                  <a:schemeClr val="accent2"/>
                </a:solidFill>
              </a:defRPr>
            </a:lvl4pPr>
            <a:lvl5pPr marL="2437668" indent="0">
              <a:buNone/>
              <a:defRPr sz="1372" b="1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548640" y="730759"/>
            <a:ext cx="7071360" cy="48533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157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609416" indent="0">
              <a:buNone/>
              <a:defRPr sz="2157"/>
            </a:lvl2pPr>
            <a:lvl3pPr marL="1218834" indent="0">
              <a:buNone/>
              <a:defRPr sz="2157"/>
            </a:lvl3pPr>
            <a:lvl4pPr marL="1828251" indent="0">
              <a:buNone/>
              <a:defRPr sz="2157"/>
            </a:lvl4pPr>
            <a:lvl5pPr marL="2437668" indent="0">
              <a:buNone/>
              <a:defRPr sz="2157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0464279"/>
      </p:ext>
    </p:extLst>
  </p:cSld>
  <p:clrMapOvr>
    <a:masterClrMapping/>
  </p:clrMapOvr>
  <p:transition spd="slow">
    <p:wipe dir="r"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88951" y="433916"/>
            <a:ext cx="11214099" cy="613832"/>
          </a:xfrm>
          <a:prstGeom prst="rect">
            <a:avLst/>
          </a:prstGeom>
          <a:noFill/>
          <a:ln>
            <a:noFill/>
          </a:ln>
        </p:spPr>
        <p:txBody>
          <a:bodyPr lIns="124312" tIns="124312" rIns="124312" bIns="124312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Font typeface="Arial"/>
              <a:buNone/>
              <a:defRPr sz="431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2353"/>
            </a:lvl2pPr>
            <a:lvl3pPr lvl="2" indent="0">
              <a:spcBef>
                <a:spcPts val="0"/>
              </a:spcBef>
              <a:buNone/>
              <a:defRPr sz="2353"/>
            </a:lvl3pPr>
            <a:lvl4pPr lvl="3" indent="0">
              <a:spcBef>
                <a:spcPts val="0"/>
              </a:spcBef>
              <a:buNone/>
              <a:defRPr sz="2353"/>
            </a:lvl4pPr>
            <a:lvl5pPr lvl="4" indent="0">
              <a:spcBef>
                <a:spcPts val="0"/>
              </a:spcBef>
              <a:buNone/>
              <a:defRPr sz="2353"/>
            </a:lvl5pPr>
            <a:lvl6pPr lvl="5" indent="0">
              <a:spcBef>
                <a:spcPts val="0"/>
              </a:spcBef>
              <a:buNone/>
              <a:defRPr sz="2353"/>
            </a:lvl6pPr>
            <a:lvl7pPr lvl="6" indent="0">
              <a:spcBef>
                <a:spcPts val="0"/>
              </a:spcBef>
              <a:buNone/>
              <a:defRPr sz="2353"/>
            </a:lvl7pPr>
            <a:lvl8pPr lvl="7" indent="0">
              <a:spcBef>
                <a:spcPts val="0"/>
              </a:spcBef>
              <a:buNone/>
              <a:defRPr sz="2353"/>
            </a:lvl8pPr>
            <a:lvl9pPr lvl="8" indent="0">
              <a:spcBef>
                <a:spcPts val="0"/>
              </a:spcBef>
              <a:buNone/>
              <a:defRPr sz="2353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88951" y="1432984"/>
            <a:ext cx="11214099" cy="702609"/>
          </a:xfrm>
          <a:prstGeom prst="rect">
            <a:avLst/>
          </a:prstGeom>
          <a:noFill/>
          <a:ln>
            <a:noFill/>
          </a:ln>
        </p:spPr>
        <p:txBody>
          <a:bodyPr lIns="124312" tIns="124312" rIns="124312" bIns="124312" anchor="t" anchorCtr="0"/>
          <a:lstStyle>
            <a:lvl1pPr marL="304708" marR="0" lvl="0" indent="-101569" algn="l" rtl="0">
              <a:spcBef>
                <a:spcPts val="1600"/>
              </a:spcBef>
              <a:buClr>
                <a:schemeClr val="accent1"/>
              </a:buClr>
              <a:buSzPct val="100000"/>
              <a:buFont typeface="Noto Sans Symbols"/>
              <a:buChar char="•"/>
              <a:defRPr sz="323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90303" marR="0" lvl="1" indent="-211603" algn="l" rtl="0">
              <a:spcBef>
                <a:spcPts val="400"/>
              </a:spcBef>
              <a:buClr>
                <a:schemeClr val="accent1"/>
              </a:buClr>
              <a:buSzPct val="100000"/>
              <a:buFont typeface="Verdana"/>
              <a:buChar char="–"/>
              <a:defRPr sz="264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523543" marR="0" lvl="2" indent="-169283" algn="l" rtl="0">
              <a:spcBef>
                <a:spcPts val="400"/>
              </a:spcBef>
              <a:buClr>
                <a:schemeClr val="accent1"/>
              </a:buClr>
              <a:buSzPct val="100000"/>
              <a:buFont typeface="Verdana"/>
              <a:buChar char="▪"/>
              <a:defRPr sz="21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211254" marR="0" lvl="3" indent="-281432" algn="l" rtl="0">
              <a:spcBef>
                <a:spcPts val="400"/>
              </a:spcBef>
              <a:buClr>
                <a:schemeClr val="accent1"/>
              </a:buClr>
              <a:buSzPct val="100000"/>
              <a:buFont typeface="Verdana"/>
              <a:buChar char="—"/>
              <a:defRPr sz="156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742377" marR="0" lvl="4" indent="-211603" algn="l" rtl="0">
              <a:spcBef>
                <a:spcPts val="400"/>
              </a:spcBef>
              <a:buClr>
                <a:schemeClr val="accent1"/>
              </a:buClr>
              <a:buSzPct val="100000"/>
              <a:buFont typeface="Verdana"/>
              <a:buChar char="»"/>
              <a:defRPr sz="137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351793" marR="0" lvl="5" indent="-135426" algn="l" rtl="0"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264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961210" marR="0" lvl="6" indent="-135426" algn="l" rtl="0"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264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0627" marR="0" lvl="7" indent="-135426" algn="l" rtl="0"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264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180043" marR="0" lvl="8" indent="-135426" algn="l" rtl="0"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264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2723335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with Subtitle and Conten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88950" y="1047750"/>
            <a:ext cx="11214099" cy="813278"/>
          </a:xfrm>
          <a:prstGeom prst="rect">
            <a:avLst/>
          </a:prstGeom>
          <a:noFill/>
          <a:ln>
            <a:noFill/>
          </a:ln>
        </p:spPr>
        <p:txBody>
          <a:bodyPr lIns="124338" tIns="124338" rIns="124338" bIns="124338" anchor="t" anchorCtr="0"/>
          <a:lstStyle>
            <a:lvl1pPr marL="0" lvl="0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marL="609543" lvl="1" indent="0" rtl="0">
              <a:spcBef>
                <a:spcPts val="0"/>
              </a:spcBef>
              <a:buNone/>
              <a:defRPr/>
            </a:lvl2pPr>
            <a:lvl3pPr marL="1219085" lvl="2" indent="0" rtl="0">
              <a:spcBef>
                <a:spcPts val="0"/>
              </a:spcBef>
              <a:buNone/>
              <a:defRPr/>
            </a:lvl3pPr>
            <a:lvl4pPr marL="1828628" lvl="3" indent="0" rtl="0">
              <a:spcBef>
                <a:spcPts val="0"/>
              </a:spcBef>
              <a:buNone/>
              <a:defRPr/>
            </a:lvl4pPr>
            <a:lvl5pPr marL="2438171" lvl="4" indent="0" rtl="0">
              <a:spcBef>
                <a:spcPts val="0"/>
              </a:spcBef>
              <a:buNone/>
              <a:defRPr/>
            </a:lvl5pPr>
            <a:lvl6pPr marL="3047713" lvl="5" indent="0" rtl="0">
              <a:spcBef>
                <a:spcPts val="0"/>
              </a:spcBef>
              <a:buFont typeface="Arial"/>
              <a:buNone/>
              <a:defRPr/>
            </a:lvl6pPr>
            <a:lvl7pPr marL="3657256" lvl="6" indent="0" rtl="0">
              <a:spcBef>
                <a:spcPts val="0"/>
              </a:spcBef>
              <a:buFont typeface="Arial"/>
              <a:buNone/>
              <a:defRPr/>
            </a:lvl7pPr>
            <a:lvl8pPr marL="4266799" lvl="7" indent="0" rtl="0">
              <a:spcBef>
                <a:spcPts val="0"/>
              </a:spcBef>
              <a:buFont typeface="Arial"/>
              <a:buNone/>
              <a:defRPr/>
            </a:lvl8pPr>
            <a:lvl9pPr marL="4876342" lvl="8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88950" y="433916"/>
            <a:ext cx="11214099" cy="613832"/>
          </a:xfrm>
          <a:prstGeom prst="rect">
            <a:avLst/>
          </a:prstGeom>
          <a:noFill/>
          <a:ln>
            <a:noFill/>
          </a:ln>
        </p:spPr>
        <p:txBody>
          <a:bodyPr lIns="124338" tIns="124338" rIns="124338" bIns="124338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2"/>
          </p:nvPr>
        </p:nvSpPr>
        <p:spPr>
          <a:xfrm>
            <a:off x="488952" y="1892299"/>
            <a:ext cx="11214099" cy="813278"/>
          </a:xfrm>
          <a:prstGeom prst="rect">
            <a:avLst/>
          </a:prstGeom>
          <a:noFill/>
          <a:ln>
            <a:noFill/>
          </a:ln>
        </p:spPr>
        <p:txBody>
          <a:bodyPr lIns="124338" tIns="124338" rIns="124338" bIns="124338" anchor="t" anchorCtr="0"/>
          <a:lstStyle>
            <a:lvl1pPr lvl="0" rtl="0">
              <a:spcBef>
                <a:spcPts val="1600"/>
              </a:spcBef>
              <a:buClr>
                <a:schemeClr val="accent1"/>
              </a:buClr>
              <a:buFont typeface="Noto Symbol"/>
              <a:buChar char="•"/>
              <a:defRPr/>
            </a:lvl1pPr>
            <a:lvl2pPr lvl="1" rtl="0">
              <a:spcBef>
                <a:spcPts val="400"/>
              </a:spcBef>
              <a:buClr>
                <a:schemeClr val="accent1"/>
              </a:buClr>
              <a:buFont typeface="Verdana"/>
              <a:buChar char="–"/>
              <a:defRPr/>
            </a:lvl2pPr>
            <a:lvl3pPr lvl="2" rtl="0">
              <a:spcBef>
                <a:spcPts val="400"/>
              </a:spcBef>
              <a:buClr>
                <a:schemeClr val="accent1"/>
              </a:buClr>
              <a:buFont typeface="Verdana"/>
              <a:buChar char="▪"/>
              <a:defRPr/>
            </a:lvl3pPr>
            <a:lvl4pPr marL="2211710" lvl="3" indent="-281491" rtl="0">
              <a:spcBef>
                <a:spcPts val="400"/>
              </a:spcBef>
              <a:buClr>
                <a:schemeClr val="accent1"/>
              </a:buClr>
              <a:buFont typeface="Verdana"/>
              <a:buChar char="—"/>
              <a:defRPr/>
            </a:lvl4pPr>
            <a:lvl5pPr lvl="4" rtl="0">
              <a:spcBef>
                <a:spcPts val="400"/>
              </a:spcBef>
              <a:buClr>
                <a:schemeClr val="accent1"/>
              </a:buClr>
              <a:buFont typeface="Verdana"/>
              <a:buChar char="»"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1299994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ag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151629" y="199890"/>
            <a:ext cx="11729237" cy="6325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008774"/>
              </a:buClr>
              <a:buFont typeface="Arial"/>
              <a:buNone/>
              <a:defRPr sz="3725" b="1" i="0" u="none" strike="noStrike" cap="none">
                <a:solidFill>
                  <a:srgbClr val="00877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765"/>
            </a:lvl2pPr>
            <a:lvl3pPr lvl="2" indent="0">
              <a:spcBef>
                <a:spcPts val="0"/>
              </a:spcBef>
              <a:buNone/>
              <a:defRPr sz="1765"/>
            </a:lvl3pPr>
            <a:lvl4pPr lvl="3" indent="0">
              <a:spcBef>
                <a:spcPts val="0"/>
              </a:spcBef>
              <a:buNone/>
              <a:defRPr sz="1765"/>
            </a:lvl4pPr>
            <a:lvl5pPr lvl="4" indent="0">
              <a:spcBef>
                <a:spcPts val="0"/>
              </a:spcBef>
              <a:buNone/>
              <a:defRPr sz="1765"/>
            </a:lvl5pPr>
            <a:lvl6pPr lvl="5" indent="0">
              <a:spcBef>
                <a:spcPts val="0"/>
              </a:spcBef>
              <a:buNone/>
              <a:defRPr sz="1765"/>
            </a:lvl6pPr>
            <a:lvl7pPr lvl="6" indent="0">
              <a:spcBef>
                <a:spcPts val="0"/>
              </a:spcBef>
              <a:buNone/>
              <a:defRPr sz="1765"/>
            </a:lvl7pPr>
            <a:lvl8pPr lvl="7" indent="0">
              <a:spcBef>
                <a:spcPts val="0"/>
              </a:spcBef>
              <a:buNone/>
              <a:defRPr sz="1765"/>
            </a:lvl8pPr>
            <a:lvl9pPr lvl="8" indent="0">
              <a:spcBef>
                <a:spcPts val="0"/>
              </a:spcBef>
              <a:buNone/>
              <a:defRPr sz="1765"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64330" y="6481950"/>
            <a:ext cx="497783" cy="365125"/>
          </a:xfrm>
          <a:prstGeom prst="rect">
            <a:avLst/>
          </a:prstGeom>
          <a:noFill/>
          <a:ln>
            <a:noFill/>
          </a:ln>
        </p:spPr>
        <p:txBody>
          <a:bodyPr lIns="124350" tIns="62175" rIns="124350" bIns="62175" anchor="t" anchorCtr="0">
            <a:noAutofit/>
          </a:bodyPr>
          <a:lstStyle/>
          <a:p>
            <a:pPr>
              <a:buSzPct val="25000"/>
            </a:pPr>
            <a:fld id="{00000000-1234-1234-1234-123412341234}" type="slidenum">
              <a:rPr lang="en-US" sz="1176" smtClean="0">
                <a:solidFill>
                  <a:srgbClr val="A5A5A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pPr>
                <a:buSzPct val="25000"/>
              </a:pPr>
              <a:t>‹#›</a:t>
            </a:fld>
            <a:endParaRPr lang="en-US" sz="1176" dirty="0">
              <a:solidFill>
                <a:srgbClr val="A5A5A5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152400" y="832485"/>
            <a:ext cx="11728450" cy="51300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471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  <a:defRPr sz="235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72691" marR="0" lvl="1" indent="-102088" algn="l" rtl="0">
              <a:lnSpc>
                <a:spcPct val="90000"/>
              </a:lnSpc>
              <a:spcBef>
                <a:spcPts val="471"/>
              </a:spcBef>
              <a:spcAft>
                <a:spcPts val="0"/>
              </a:spcAft>
              <a:buClr>
                <a:schemeClr val="dk1"/>
              </a:buClr>
              <a:buSzPct val="90000"/>
              <a:buFont typeface="Arial"/>
              <a:buChar char="•"/>
              <a:defRPr sz="2353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784338" marR="0" lvl="2" indent="-112048" algn="l" rtl="0">
              <a:lnSpc>
                <a:spcPct val="9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90000"/>
              <a:buFont typeface="Arial"/>
              <a:buChar char="•"/>
              <a:defRPr sz="1961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008435" marR="0" lvl="3" indent="-123253" algn="l" rtl="0">
              <a:lnSpc>
                <a:spcPct val="90000"/>
              </a:lnSpc>
              <a:spcBef>
                <a:spcPts val="353"/>
              </a:spcBef>
              <a:spcAft>
                <a:spcPts val="0"/>
              </a:spcAft>
              <a:buClr>
                <a:schemeClr val="dk1"/>
              </a:buClr>
              <a:buSzPct val="90000"/>
              <a:buFont typeface="Arial"/>
              <a:buChar char="•"/>
              <a:defRPr sz="1765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1232531" marR="0" lvl="4" indent="-123253" algn="l" rtl="0">
              <a:lnSpc>
                <a:spcPct val="90000"/>
              </a:lnSpc>
              <a:spcBef>
                <a:spcPts val="353"/>
              </a:spcBef>
              <a:spcAft>
                <a:spcPts val="0"/>
              </a:spcAft>
              <a:buClr>
                <a:schemeClr val="dk1"/>
              </a:buClr>
              <a:buSzPct val="90000"/>
              <a:buFont typeface="Arial"/>
              <a:buChar char="•"/>
              <a:defRPr sz="1765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514509" marR="0" lvl="5" indent="-111694" algn="l" rtl="0">
              <a:spcBef>
                <a:spcPts val="392"/>
              </a:spcBef>
              <a:buClr>
                <a:schemeClr val="dk1"/>
              </a:buClr>
              <a:buSzPct val="100000"/>
              <a:buFont typeface="Arial"/>
              <a:buChar char="•"/>
              <a:defRPr sz="1961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2971693" marR="0" lvl="6" indent="-108237" algn="l" rtl="0">
              <a:spcBef>
                <a:spcPts val="392"/>
              </a:spcBef>
              <a:buClr>
                <a:schemeClr val="dk1"/>
              </a:buClr>
              <a:buSzPct val="100000"/>
              <a:buFont typeface="Arial"/>
              <a:buChar char="•"/>
              <a:defRPr sz="1961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428877" marR="0" lvl="7" indent="-104777" algn="l" rtl="0">
              <a:spcBef>
                <a:spcPts val="392"/>
              </a:spcBef>
              <a:buClr>
                <a:schemeClr val="dk1"/>
              </a:buClr>
              <a:buSzPct val="100000"/>
              <a:buFont typeface="Arial"/>
              <a:buChar char="•"/>
              <a:defRPr sz="1961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3886061" marR="0" lvl="8" indent="-113768" algn="l" rtl="0">
              <a:spcBef>
                <a:spcPts val="392"/>
              </a:spcBef>
              <a:buClr>
                <a:schemeClr val="dk1"/>
              </a:buClr>
              <a:buSzPct val="100000"/>
              <a:buFont typeface="Arial"/>
              <a:buChar char="•"/>
              <a:defRPr sz="1961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24" name="Shape 24"/>
          <p:cNvSpPr/>
          <p:nvPr/>
        </p:nvSpPr>
        <p:spPr>
          <a:xfrm>
            <a:off x="0" y="0"/>
            <a:ext cx="12191999" cy="71991"/>
          </a:xfrm>
          <a:prstGeom prst="rect">
            <a:avLst/>
          </a:prstGeom>
          <a:solidFill>
            <a:srgbClr val="008774"/>
          </a:solidFill>
          <a:ln>
            <a:noFill/>
          </a:ln>
        </p:spPr>
        <p:txBody>
          <a:bodyPr lIns="121906" tIns="60953" rIns="121906" bIns="6095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765" dirty="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4443054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-119527" y="-37319"/>
            <a:ext cx="12345396" cy="6960342"/>
          </a:xfrm>
          <a:prstGeom prst="rect">
            <a:avLst/>
          </a:prstGeom>
          <a:solidFill>
            <a:srgbClr val="1B2831"/>
          </a:solidFill>
          <a:ln w="25400" cap="flat" cmpd="sng">
            <a:solidFill>
              <a:srgbClr val="0D645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894" tIns="60930" rIns="121894" bIns="6093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353" b="0" i="0" u="none" strike="noStrike" cap="none"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8" name="Shape 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869312" y="488204"/>
            <a:ext cx="1818920" cy="412385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Shape 29"/>
          <p:cNvSpPr txBox="1">
            <a:spLocks noGrp="1"/>
          </p:cNvSpPr>
          <p:nvPr>
            <p:ph type="ctrTitle"/>
          </p:nvPr>
        </p:nvSpPr>
        <p:spPr>
          <a:xfrm>
            <a:off x="1512028" y="2673405"/>
            <a:ext cx="8707716" cy="1530218"/>
          </a:xfrm>
          <a:prstGeom prst="rect">
            <a:avLst/>
          </a:prstGeom>
          <a:noFill/>
          <a:ln>
            <a:noFill/>
          </a:ln>
        </p:spPr>
        <p:txBody>
          <a:bodyPr lIns="124338" tIns="124338" rIns="124338" bIns="124338" anchor="ctr" anchorCtr="0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667"/>
              </a:spcAft>
              <a:buClr>
                <a:srgbClr val="FFFFFF"/>
              </a:buClr>
              <a:buFont typeface="Source Sans Pro"/>
              <a:buNone/>
              <a:defRPr sz="6372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l" rtl="0">
              <a:spcBef>
                <a:spcPts val="0"/>
              </a:spcBef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ubTitle" idx="1"/>
          </p:nvPr>
        </p:nvSpPr>
        <p:spPr>
          <a:xfrm>
            <a:off x="1512027" y="2115018"/>
            <a:ext cx="8147898" cy="550487"/>
          </a:xfrm>
          <a:prstGeom prst="rect">
            <a:avLst/>
          </a:prstGeom>
          <a:noFill/>
          <a:ln>
            <a:noFill/>
          </a:ln>
        </p:spPr>
        <p:txBody>
          <a:bodyPr lIns="124338" tIns="124338" rIns="124338" bIns="124338" anchor="t" anchorCtr="0"/>
          <a:lstStyle>
            <a:lvl1pPr marL="0" marR="0" lvl="0" indent="0" algn="l" rtl="0">
              <a:spcBef>
                <a:spcPts val="426"/>
              </a:spcBef>
              <a:buClr>
                <a:srgbClr val="43E5D5"/>
              </a:buClr>
              <a:buFont typeface="Arial"/>
              <a:buNone/>
              <a:defRPr sz="2157" b="0" i="0" u="none" strike="noStrike" cap="none">
                <a:solidFill>
                  <a:srgbClr val="43E5D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609543" marR="0" lvl="1" indent="0" algn="ctr" rtl="0">
              <a:spcBef>
                <a:spcPts val="640"/>
              </a:spcBef>
              <a:buClr>
                <a:srgbClr val="8B8B8B"/>
              </a:buClr>
              <a:buFont typeface="Arial"/>
              <a:buNone/>
              <a:defRPr sz="3235" b="0" i="0" u="none" strike="noStrike" cap="none">
                <a:solidFill>
                  <a:srgbClr val="8B8B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219085" marR="0" lvl="2" indent="0" algn="ctr" rtl="0">
              <a:spcBef>
                <a:spcPts val="533"/>
              </a:spcBef>
              <a:buClr>
                <a:srgbClr val="8B8B8B"/>
              </a:buClr>
              <a:buFont typeface="Arial"/>
              <a:buNone/>
              <a:defRPr sz="2647" b="0" i="0" u="none" strike="noStrike" cap="none">
                <a:solidFill>
                  <a:srgbClr val="8B8B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628" marR="0" lvl="3" indent="0" algn="ctr" rtl="0">
              <a:spcBef>
                <a:spcPts val="480"/>
              </a:spcBef>
              <a:buClr>
                <a:srgbClr val="8B8B8B"/>
              </a:buClr>
              <a:buFont typeface="Arial"/>
              <a:buNone/>
              <a:defRPr sz="2353" b="0" i="0" u="none" strike="noStrike" cap="none">
                <a:solidFill>
                  <a:srgbClr val="8B8B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438171" marR="0" lvl="4" indent="0" algn="ctr" rtl="0">
              <a:spcBef>
                <a:spcPts val="480"/>
              </a:spcBef>
              <a:buClr>
                <a:srgbClr val="8B8B8B"/>
              </a:buClr>
              <a:buFont typeface="Arial"/>
              <a:buNone/>
              <a:defRPr sz="2353" b="0" i="0" u="none" strike="noStrike" cap="none">
                <a:solidFill>
                  <a:srgbClr val="8B8B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3047713" marR="0" lvl="5" indent="0" algn="ctr" rtl="0">
              <a:spcBef>
                <a:spcPts val="533"/>
              </a:spcBef>
              <a:buClr>
                <a:srgbClr val="8B8B8B"/>
              </a:buClr>
              <a:buFont typeface="Arial"/>
              <a:buNone/>
              <a:defRPr sz="2647" b="0" i="0" u="none" strike="noStrike" cap="none">
                <a:solidFill>
                  <a:srgbClr val="8B8B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657256" marR="0" lvl="6" indent="0" algn="ctr" rtl="0">
              <a:spcBef>
                <a:spcPts val="533"/>
              </a:spcBef>
              <a:buClr>
                <a:srgbClr val="8B8B8B"/>
              </a:buClr>
              <a:buFont typeface="Arial"/>
              <a:buNone/>
              <a:defRPr sz="2647" b="0" i="0" u="none" strike="noStrike" cap="none">
                <a:solidFill>
                  <a:srgbClr val="8B8B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4266799" marR="0" lvl="7" indent="0" algn="ctr" rtl="0">
              <a:spcBef>
                <a:spcPts val="533"/>
              </a:spcBef>
              <a:buClr>
                <a:srgbClr val="8B8B8B"/>
              </a:buClr>
              <a:buFont typeface="Arial"/>
              <a:buNone/>
              <a:defRPr sz="2647" b="0" i="0" u="none" strike="noStrike" cap="none">
                <a:solidFill>
                  <a:srgbClr val="8B8B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876342" marR="0" lvl="8" indent="0" algn="ctr" rtl="0">
              <a:spcBef>
                <a:spcPts val="533"/>
              </a:spcBef>
              <a:buClr>
                <a:srgbClr val="8B8B8B"/>
              </a:buClr>
              <a:buFont typeface="Arial"/>
              <a:buNone/>
              <a:defRPr sz="2647" b="0" i="0" u="none" strike="noStrike" cap="none">
                <a:solidFill>
                  <a:srgbClr val="8B8B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2"/>
          </p:nvPr>
        </p:nvSpPr>
        <p:spPr>
          <a:xfrm>
            <a:off x="1512027" y="4421098"/>
            <a:ext cx="10508629" cy="508994"/>
          </a:xfrm>
          <a:prstGeom prst="rect">
            <a:avLst/>
          </a:prstGeom>
          <a:noFill/>
          <a:ln>
            <a:noFill/>
          </a:ln>
        </p:spPr>
        <p:txBody>
          <a:bodyPr lIns="124338" tIns="124338" rIns="124338" bIns="124338" anchor="t" anchorCtr="0"/>
          <a:lstStyle>
            <a:lvl1pPr marL="0" lvl="0" indent="0" rtl="0">
              <a:spcBef>
                <a:spcPts val="0"/>
              </a:spcBef>
              <a:buClr>
                <a:schemeClr val="accent5"/>
              </a:buClr>
              <a:buFont typeface="Source Sans Pro"/>
              <a:buNone/>
              <a:defRPr sz="1863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defRPr sz="3235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219085" lvl="2" indent="0" algn="l" rtl="0">
              <a:spcBef>
                <a:spcPts val="0"/>
              </a:spcBef>
              <a:buFont typeface="Source Sans Pro"/>
              <a:buNone/>
              <a:defRPr/>
            </a:lvl3pPr>
            <a:lvl4pPr marL="1828628" lvl="3" indent="0" rtl="0">
              <a:spcBef>
                <a:spcPts val="0"/>
              </a:spcBef>
              <a:buFont typeface="Source Sans Pro"/>
              <a:buNone/>
              <a:defRPr/>
            </a:lvl4pPr>
            <a:lvl5pPr marL="2438171" lvl="4" indent="0" rtl="0">
              <a:spcBef>
                <a:spcPts val="0"/>
              </a:spcBef>
              <a:buFont typeface="Source Sans Pro"/>
              <a:buNone/>
              <a:defRPr/>
            </a:lvl5pPr>
            <a:lvl6pPr lvl="5" rtl="0">
              <a:spcBef>
                <a:spcPts val="0"/>
              </a:spcBef>
              <a:defRPr sz="2647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defRPr sz="2647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defRPr sz="2647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defRPr sz="2647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310739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bg>
      <p:bgPr>
        <a:solidFill>
          <a:srgbClr val="0E23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51"/>
          <p:cNvSpPr/>
          <p:nvPr userDrawn="1"/>
        </p:nvSpPr>
        <p:spPr>
          <a:xfrm>
            <a:off x="0" y="3794"/>
            <a:ext cx="12192000" cy="6858000"/>
          </a:xfrm>
          <a:prstGeom prst="rect">
            <a:avLst/>
          </a:prstGeom>
          <a:solidFill>
            <a:srgbClr val="182730">
              <a:alpha val="62000"/>
            </a:srgbClr>
          </a:solidFill>
          <a:ln>
            <a:noFill/>
          </a:ln>
        </p:spPr>
        <p:txBody>
          <a:bodyPr lIns="121894" tIns="60930" rIns="121894" bIns="6093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353" b="0" i="0" u="none" strike="noStrike" cap="none" baseline="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329" y="6481951"/>
            <a:ext cx="497784" cy="365125"/>
          </a:xfrm>
          <a:prstGeom prst="rect">
            <a:avLst/>
          </a:prstGeom>
        </p:spPr>
        <p:txBody>
          <a:bodyPr lIns="124358" tIns="62179" rIns="124358" bIns="62179"/>
          <a:lstStyle>
            <a:lvl1pPr>
              <a:defRPr sz="1176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 dirty="0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9611500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630" y="199891"/>
            <a:ext cx="11729237" cy="632594"/>
          </a:xfrm>
          <a:prstGeom prst="rect">
            <a:avLst/>
          </a:prstGeom>
        </p:spPr>
        <p:txBody>
          <a:bodyPr/>
          <a:lstStyle>
            <a:lvl1pPr algn="r">
              <a:defRPr sz="3725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063" y="6431151"/>
            <a:ext cx="497784" cy="365125"/>
          </a:xfrm>
          <a:prstGeom prst="rect">
            <a:avLst/>
          </a:prstGeom>
        </p:spPr>
        <p:txBody>
          <a:bodyPr lIns="124358" tIns="62179" rIns="124358" bIns="62179"/>
          <a:lstStyle/>
          <a:p>
            <a:fld id="{ADA07C09-8A41-3B46-A636-3955072BBB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41447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ck background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rgbClr val="000000"/>
          </a:solidFill>
          <a:ln w="127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894" tIns="60930" rIns="121894" bIns="60930" anchor="ctr" anchorCtr="0">
            <a:noAutofit/>
          </a:bodyPr>
          <a:lstStyle/>
          <a:p>
            <a:pPr algn="ctr">
              <a:buClr>
                <a:srgbClr val="FFFFFF"/>
              </a:buClr>
              <a:buFont typeface="Arial"/>
              <a:buNone/>
            </a:pPr>
            <a:endParaRPr sz="2353" dirty="0">
              <a:solidFill>
                <a:srgbClr val="FFFFFF"/>
              </a:solidFill>
            </a:endParaRPr>
          </a:p>
        </p:txBody>
      </p:sp>
      <p:sp>
        <p:nvSpPr>
          <p:cNvPr id="33" name="Shape 33"/>
          <p:cNvSpPr/>
          <p:nvPr/>
        </p:nvSpPr>
        <p:spPr>
          <a:xfrm>
            <a:off x="0" y="6172200"/>
            <a:ext cx="12192000" cy="5144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lIns="121894" tIns="60930" rIns="121894" bIns="60930" anchor="ctr" anchorCtr="0">
            <a:noAutofit/>
          </a:bodyPr>
          <a:lstStyle/>
          <a:p>
            <a:pPr>
              <a:buClr>
                <a:srgbClr val="FFFFFF"/>
              </a:buClr>
              <a:buFont typeface="Arial"/>
              <a:buNone/>
            </a:pPr>
            <a:endParaRPr sz="2353" dirty="0">
              <a:solidFill>
                <a:srgbClr val="FFFFFF"/>
              </a:solidFill>
            </a:endParaRPr>
          </a:p>
        </p:txBody>
      </p:sp>
      <p:sp>
        <p:nvSpPr>
          <p:cNvPr id="34" name="Shape 34"/>
          <p:cNvSpPr txBox="1"/>
          <p:nvPr/>
        </p:nvSpPr>
        <p:spPr>
          <a:xfrm flipH="1">
            <a:off x="11404601" y="6695017"/>
            <a:ext cx="711199" cy="1651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r">
              <a:buClr>
                <a:srgbClr val="7F7F7F"/>
              </a:buClr>
              <a:buSzPct val="25000"/>
              <a:buFont typeface="Arial"/>
              <a:buNone/>
            </a:pPr>
            <a:fld id="{00000000-1234-1234-1234-123412341234}" type="slidenum">
              <a:rPr lang="en-US" sz="1078">
                <a:solidFill>
                  <a:srgbClr val="7F7F7F"/>
                </a:solidFill>
              </a:rPr>
              <a:pPr algn="r">
                <a:buClr>
                  <a:srgbClr val="7F7F7F"/>
                </a:buClr>
                <a:buSzPct val="25000"/>
                <a:buFont typeface="Arial"/>
                <a:buNone/>
              </a:pPr>
              <a:t>‹#›</a:t>
            </a:fld>
            <a:endParaRPr lang="en-US" sz="1078" dirty="0">
              <a:solidFill>
                <a:srgbClr val="7F7F7F"/>
              </a:solidFill>
            </a:endParaRPr>
          </a:p>
        </p:txBody>
      </p:sp>
      <p:sp>
        <p:nvSpPr>
          <p:cNvPr id="35" name="Shape 35"/>
          <p:cNvSpPr txBox="1"/>
          <p:nvPr/>
        </p:nvSpPr>
        <p:spPr>
          <a:xfrm>
            <a:off x="488950" y="6690783"/>
            <a:ext cx="3033200" cy="133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Clr>
                <a:srgbClr val="7F7F7F"/>
              </a:buClr>
              <a:buSzPct val="25000"/>
              <a:buFont typeface="Arial"/>
              <a:buNone/>
            </a:pPr>
            <a:r>
              <a:rPr lang="en-US" sz="784" dirty="0">
                <a:solidFill>
                  <a:srgbClr val="7F7F7F"/>
                </a:solidFill>
              </a:rPr>
              <a:t>© Copyright 2013 Pivotal. All rights reserved.</a:t>
            </a:r>
          </a:p>
        </p:txBody>
      </p:sp>
      <p:pic>
        <p:nvPicPr>
          <p:cNvPr id="36" name="Shape 3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89684" y="6284383"/>
            <a:ext cx="1276398" cy="294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89574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796217"/>
          </a:xfrm>
          <a:noFill/>
        </p:spPr>
        <p:txBody>
          <a:bodyPr tIns="91440" bIns="91440" anchor="t" anchorCtr="0"/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8627" b="0" kern="1200" cap="none" spc="-98" baseline="0" dirty="0">
                <a:ln w="3175">
                  <a:noFill/>
                </a:ln>
                <a:gradFill>
                  <a:gsLst>
                    <a:gs pos="75912">
                      <a:schemeClr val="tx1"/>
                    </a:gs>
                    <a:gs pos="34307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874453454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mp Basic with Rule">
    <p:bg>
      <p:bgPr>
        <a:solidFill>
          <a:srgbClr val="17232A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609599" y="426719"/>
            <a:ext cx="10972800" cy="484744"/>
          </a:xfrm>
          <a:prstGeom prst="rect">
            <a:avLst/>
          </a:prstGeom>
          <a:noFill/>
          <a:ln>
            <a:noFill/>
          </a:ln>
        </p:spPr>
        <p:txBody>
          <a:bodyPr lIns="124338" tIns="124338" rIns="124338" bIns="124338" anchor="ctr" anchorCtr="0"/>
          <a:lstStyle>
            <a:lvl1pPr lvl="0" rtl="0">
              <a:spcBef>
                <a:spcPts val="0"/>
              </a:spcBef>
              <a:defRPr sz="4313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09600" y="1477432"/>
            <a:ext cx="10972800" cy="813278"/>
          </a:xfrm>
          <a:prstGeom prst="rect">
            <a:avLst/>
          </a:prstGeom>
          <a:noFill/>
          <a:ln>
            <a:noFill/>
          </a:ln>
        </p:spPr>
        <p:txBody>
          <a:bodyPr lIns="124338" tIns="124338" rIns="124338" bIns="124338" anchor="t" anchorCtr="0"/>
          <a:lstStyle>
            <a:lvl1pPr lvl="0" rtl="0">
              <a:spcBef>
                <a:spcPts val="0"/>
              </a:spcBef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defRPr sz="2647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defRPr sz="2647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defRPr sz="2647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defRPr sz="2647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5" name="Shape 35"/>
          <p:cNvSpPr/>
          <p:nvPr/>
        </p:nvSpPr>
        <p:spPr>
          <a:xfrm>
            <a:off x="0" y="6172200"/>
            <a:ext cx="12192000" cy="51435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lIns="121894" tIns="60930" rIns="121894" bIns="6093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353" b="0" i="0" u="none" strike="noStrike" cap="none"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6" name="Shape 36"/>
          <p:cNvSpPr txBox="1"/>
          <p:nvPr/>
        </p:nvSpPr>
        <p:spPr>
          <a:xfrm>
            <a:off x="488950" y="6691266"/>
            <a:ext cx="3033181" cy="12311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784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 Copyright 2015 Pivotal. All rights reserved.</a:t>
            </a:r>
          </a:p>
        </p:txBody>
      </p:sp>
      <p:pic>
        <p:nvPicPr>
          <p:cNvPr id="37" name="Shape 3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88977" y="6285288"/>
            <a:ext cx="1276348" cy="29260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" name="Shape 38"/>
          <p:cNvCxnSpPr/>
          <p:nvPr/>
        </p:nvCxnSpPr>
        <p:spPr>
          <a:xfrm>
            <a:off x="0" y="1181240"/>
            <a:ext cx="12192000" cy="0"/>
          </a:xfrm>
          <a:prstGeom prst="straightConnector1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96677829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3_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lIns="124335" tIns="124335" rIns="124335" bIns="12433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11296609" y="6217622"/>
            <a:ext cx="731600" cy="524800"/>
          </a:xfrm>
          <a:prstGeom prst="rect">
            <a:avLst/>
          </a:prstGeom>
        </p:spPr>
        <p:txBody>
          <a:bodyPr lIns="124335" tIns="124335" rIns="124335" bIns="12433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041109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- ANIMATED">
    <p:bg bwMode="auto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>
            <a:spLocks noChangeArrowheads="1"/>
          </p:cNvSpPr>
          <p:nvPr userDrawn="1"/>
        </p:nvSpPr>
        <p:spPr bwMode="auto">
          <a:xfrm>
            <a:off x="3113" y="4309988"/>
            <a:ext cx="12188887" cy="2551127"/>
          </a:xfrm>
          <a:prstGeom prst="rect">
            <a:avLst/>
          </a:prstGeom>
          <a:solidFill>
            <a:srgbClr val="4DA0E2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 dirty="0"/>
          </a:p>
        </p:txBody>
      </p:sp>
      <p:sp>
        <p:nvSpPr>
          <p:cNvPr id="10" name="Rectangle 7"/>
          <p:cNvSpPr>
            <a:spLocks noChangeArrowheads="1"/>
          </p:cNvSpPr>
          <p:nvPr userDrawn="1"/>
        </p:nvSpPr>
        <p:spPr bwMode="auto">
          <a:xfrm>
            <a:off x="1" y="5729528"/>
            <a:ext cx="12188888" cy="1131586"/>
          </a:xfrm>
          <a:prstGeom prst="rect">
            <a:avLst/>
          </a:prstGeom>
          <a:solidFill>
            <a:srgbClr val="00188F"/>
          </a:solidFill>
          <a:ln>
            <a:noFill/>
          </a:ln>
          <a:extLst/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 dirty="0"/>
          </a:p>
        </p:txBody>
      </p:sp>
      <p:sp>
        <p:nvSpPr>
          <p:cNvPr id="11" name="Rectangle 8"/>
          <p:cNvSpPr>
            <a:spLocks noChangeArrowheads="1"/>
          </p:cNvSpPr>
          <p:nvPr userDrawn="1"/>
        </p:nvSpPr>
        <p:spPr bwMode="auto">
          <a:xfrm>
            <a:off x="3113" y="3343392"/>
            <a:ext cx="12185777" cy="277059"/>
          </a:xfrm>
          <a:prstGeom prst="rect">
            <a:avLst/>
          </a:prstGeom>
          <a:solidFill>
            <a:srgbClr val="25B9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 dirty="0"/>
          </a:p>
        </p:txBody>
      </p:sp>
      <p:sp>
        <p:nvSpPr>
          <p:cNvPr id="13" name="Rectangle 12"/>
          <p:cNvSpPr/>
          <p:nvPr userDrawn="1"/>
        </p:nvSpPr>
        <p:spPr bwMode="white">
          <a:xfrm>
            <a:off x="0" y="-312"/>
            <a:ext cx="12191377" cy="6858623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3877271"/>
            <a:ext cx="6273418" cy="1794661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3" y="2075840"/>
            <a:ext cx="9860610" cy="1801436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49322" y="6061766"/>
            <a:ext cx="1522404" cy="326167"/>
          </a:xfrm>
          <a:prstGeom prst="rect">
            <a:avLst/>
          </a:prstGeom>
        </p:spPr>
      </p:pic>
      <p:sp>
        <p:nvSpPr>
          <p:cNvPr id="8" name="Rectangle 6"/>
          <p:cNvSpPr>
            <a:spLocks noChangeArrowheads="1"/>
          </p:cNvSpPr>
          <p:nvPr userDrawn="1"/>
        </p:nvSpPr>
        <p:spPr bwMode="auto">
          <a:xfrm>
            <a:off x="3113" y="4309988"/>
            <a:ext cx="12188887" cy="2551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 dirty="0"/>
          </a:p>
        </p:txBody>
      </p:sp>
    </p:spTree>
    <p:extLst>
      <p:ext uri="{BB962C8B-B14F-4D97-AF65-F5344CB8AC3E}">
        <p14:creationId xmlns:p14="http://schemas.microsoft.com/office/powerpoint/2010/main" val="145192836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24000" decel="76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25011E-6 L 1.00728 3.25011E-6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57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24000" decel="76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3.25011E-6 L 1.00728 3.25011E-6 " pathEditMode="relative" rAng="0" ptsTypes="AA">
                                      <p:cBhvr>
                                        <p:cTn id="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57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accel="24000" decel="7600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0 3.25011E-6 L 1.00728 3.25011E-6 " pathEditMode="relative" rAng="0" ptsTypes="AA">
                                      <p:cBhvr>
                                        <p:cTn id="10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5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9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3" presetClass="path" presetSubtype="0" decel="10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1455 -1.34362E-6 L -3.90605E-7 -1.34362E-6 " pathEditMode="relative" rAng="0" ptsTypes="AA">
                                      <p:cBhvr>
                                        <p:cTn id="17" dur="9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" presetClass="emph" presetSubtype="0" accel="100000" autoRev="1" fill="hold" grpId="2" nodeType="withEffect">
                                  <p:stCondLst>
                                    <p:cond delay="50"/>
                                  </p:stCondLst>
                                  <p:childTnLst>
                                    <p:animScale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9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3" presetClass="path" presetSubtype="0" decel="10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0.01455 -1.34362E-6 L -3.90605E-7 -1.34362E-6 " pathEditMode="relative" rAng="0" ptsTypes="AA">
                                      <p:cBhvr>
                                        <p:cTn id="24" dur="9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" presetClass="emph" presetSubtype="0" accel="100000" autoRev="1" fill="hold" grpId="2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9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3" presetClass="path" presetSubtype="0" decel="10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0.01455 -1.34362E-6 L -3.90605E-7 -1.34362E-6 " pathEditMode="relative" rAng="0" ptsTypes="AA">
                                      <p:cBhvr>
                                        <p:cTn id="31" dur="9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6" presetClass="emph" presetSubtype="0" accel="100000" autoRev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0" grpId="0" animBg="1"/>
      <p:bldP spid="11" grpId="0" animBg="1"/>
      <p:bldP spid="13" grpId="0" animBg="1"/>
      <p:bldP spid="5" grpId="0">
        <p:tmplLst>
          <p:tmpl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95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1">
        <p:tmplLst>
          <p:tmpl>
            <p:tnLst>
              <p:par>
                <p:cTn presetID="63" presetClass="path" presetSubtype="0" decel="100000" fill="hold" nodeType="withEffect">
                  <p:stCondLst>
                    <p:cond delay="800"/>
                  </p:stCondLst>
                  <p:childTnLst>
                    <p:animMotion origin="layout" path="M -0.01455 -1.34362E-6 L -3.90605E-7 -1.34362E-6 " pathEditMode="relative" rAng="0" ptsTypes="AA">
                      <p:cBhvr>
                        <p:cTn dur="950" fill="hold"/>
                        <p:tgtEl>
                          <p:spTgt spid="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728" y="0"/>
                    </p:animMotion>
                  </p:childTnLst>
                </p:cTn>
              </p:par>
            </p:tnLst>
          </p:tmpl>
        </p:tmplLst>
      </p:bldP>
      <p:bldP spid="5" grpId="2">
        <p:tmplLst>
          <p:tmpl>
            <p:tnLst>
              <p:par>
                <p:cTn presetID="6" presetClass="emph" presetSubtype="0" accel="100000" autoRev="1" fill="hold" nodeType="withEffect">
                  <p:stCondLst>
                    <p:cond delay="100"/>
                  </p:stCondLst>
                  <p:childTnLst>
                    <p:animScale>
                      <p:cBhvr>
                        <p:cTn dur="500" fill="hold"/>
                        <p:tgtEl>
                          <p:spTgt spid="5"/>
                        </p:tgtEl>
                      </p:cBhvr>
                      <p:by x="95000" y="95000"/>
                    </p:animScale>
                  </p:childTnLst>
                </p:cTn>
              </p:par>
            </p:tnLst>
          </p:tmpl>
        </p:tmplLst>
      </p:bldP>
      <p:bldP spid="9" grpId="0"/>
      <p:bldP spid="9" grpId="1"/>
      <p:bldP spid="9" grpId="2"/>
    </p:bldLst>
  </p:timing>
  <p:extLst mod="1">
    <p:ext uri="{DCECCB84-F9BA-43D5-87BE-67443E8EF086}">
      <p15:sldGuideLst xmlns:p15="http://schemas.microsoft.com/office/powerpoint/2012/main">
        <p15:guide id="4" orient="horz" pos="4406">
          <p15:clr>
            <a:srgbClr val="C35EA4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796213" y="508962"/>
            <a:ext cx="11172267" cy="1011928"/>
          </a:xfrm>
          <a:solidFill>
            <a:srgbClr val="3399FF"/>
          </a:solidFill>
          <a:ln algn="ctr"/>
        </p:spPr>
        <p:txBody>
          <a:bodyPr wrap="square" tIns="0" rIns="0" bIns="0" anchor="t" anchorCtr="0">
            <a:no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3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Topic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4914123" y="2110582"/>
            <a:ext cx="7054357" cy="3722293"/>
          </a:xfrm>
        </p:spPr>
        <p:txBody>
          <a:bodyPr lIns="91440" tIns="45720" rIns="91440" bIns="45720"/>
          <a:lstStyle>
            <a:lvl1pPr marL="285750" indent="-285750" algn="l">
              <a:lnSpc>
                <a:spcPct val="95000"/>
              </a:lnSpc>
              <a:spcBef>
                <a:spcPct val="60000"/>
              </a:spcBef>
              <a:buClr>
                <a:schemeClr val="bg1"/>
              </a:buClr>
              <a:buFont typeface="Wingdings" panose="05000000000000000000" pitchFamily="2" charset="2"/>
              <a:buChar char="Ø"/>
              <a:defRPr sz="1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Topic Description</a:t>
            </a: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5E1913A-614D-4F38-AB69-5348B29CCD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9252" y="2756542"/>
            <a:ext cx="4322233" cy="2851150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A2AE784-2CA5-4194-B30C-8D50C676A59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49251" y="6018240"/>
            <a:ext cx="11619228" cy="391882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1400">
                <a:solidFill>
                  <a:srgbClr val="3399FF"/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URL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C05B86-1160-4370-A04A-9508198B968C}"/>
              </a:ext>
            </a:extLst>
          </p:cNvPr>
          <p:cNvSpPr txBox="1"/>
          <p:nvPr userDrawn="1"/>
        </p:nvSpPr>
        <p:spPr>
          <a:xfrm>
            <a:off x="8882743" y="6512894"/>
            <a:ext cx="31848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#</a:t>
            </a:r>
            <a:r>
              <a:rPr lang="en-US" sz="1400" dirty="0" err="1"/>
              <a:t>LinuxAzure</a:t>
            </a:r>
            <a:r>
              <a:rPr lang="en-US" sz="1400" dirty="0"/>
              <a:t> @ITProGuru</a:t>
            </a:r>
          </a:p>
        </p:txBody>
      </p:sp>
    </p:spTree>
    <p:extLst>
      <p:ext uri="{BB962C8B-B14F-4D97-AF65-F5344CB8AC3E}">
        <p14:creationId xmlns:p14="http://schemas.microsoft.com/office/powerpoint/2010/main" val="24650351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1E308FE5-C3CD-4C2B-84FD-DAE006C320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8251" y="6307138"/>
            <a:ext cx="11433116" cy="41090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/>
            </a:lvl1pPr>
            <a:lvl2pPr marL="574675" indent="-285750">
              <a:buFont typeface="Arial" panose="020B0604020202020204" pitchFamily="34" charset="0"/>
              <a:buChar char="•"/>
              <a:defRPr sz="1600"/>
            </a:lvl2pPr>
            <a:lvl3pPr marL="966787" indent="-285750">
              <a:buFont typeface="Arial" panose="020B0604020202020204" pitchFamily="34" charset="0"/>
              <a:buChar char="•"/>
              <a:defRPr sz="1400"/>
            </a:lvl3pPr>
            <a:lvl4pPr marL="1260475" indent="-171450">
              <a:buFont typeface="Arial" panose="020B0604020202020204" pitchFamily="34" charset="0"/>
              <a:buChar char="•"/>
              <a:defRPr sz="1200"/>
            </a:lvl4pPr>
            <a:lvl5pPr marL="1547813" indent="-17145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Edit URL</a:t>
            </a:r>
          </a:p>
        </p:txBody>
      </p:sp>
    </p:spTree>
    <p:extLst>
      <p:ext uri="{BB962C8B-B14F-4D97-AF65-F5344CB8AC3E}">
        <p14:creationId xmlns:p14="http://schemas.microsoft.com/office/powerpoint/2010/main" val="25560455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0FDE037B-5AC3-4803-B046-88D8FAB9814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8251" y="6307138"/>
            <a:ext cx="11433116" cy="41090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/>
            </a:lvl1pPr>
            <a:lvl2pPr marL="574675" indent="-285750">
              <a:buFont typeface="Arial" panose="020B0604020202020204" pitchFamily="34" charset="0"/>
              <a:buChar char="•"/>
              <a:defRPr sz="1600"/>
            </a:lvl2pPr>
            <a:lvl3pPr marL="966787" indent="-285750">
              <a:buFont typeface="Arial" panose="020B0604020202020204" pitchFamily="34" charset="0"/>
              <a:buChar char="•"/>
              <a:defRPr sz="1400"/>
            </a:lvl3pPr>
            <a:lvl4pPr marL="1260475" indent="-171450">
              <a:buFont typeface="Arial" panose="020B0604020202020204" pitchFamily="34" charset="0"/>
              <a:buChar char="•"/>
              <a:defRPr sz="1200"/>
            </a:lvl4pPr>
            <a:lvl5pPr marL="1547813" indent="-17145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Edit URL</a:t>
            </a:r>
          </a:p>
        </p:txBody>
      </p:sp>
    </p:spTree>
    <p:extLst>
      <p:ext uri="{BB962C8B-B14F-4D97-AF65-F5344CB8AC3E}">
        <p14:creationId xmlns:p14="http://schemas.microsoft.com/office/powerpoint/2010/main" val="97983933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am T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5AA6D59-CBDC-4B28-BD8C-5E1C09B31A4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8081" y="639602"/>
            <a:ext cx="11655839" cy="715581"/>
          </a:xfr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1" i="1" u="none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268080" y="1441794"/>
            <a:ext cx="11655840" cy="4471326"/>
          </a:xfrm>
        </p:spPr>
        <p:txBody>
          <a:bodyPr>
            <a:noAutofit/>
          </a:bodyPr>
          <a:lstStyle>
            <a:lvl1pPr marL="0" indent="0">
              <a:buNone/>
              <a:defRPr sz="3000"/>
            </a:lvl1pPr>
            <a:lvl2pPr marL="21009" indent="0">
              <a:buNone/>
              <a:defRPr sz="1471"/>
            </a:lvl2pPr>
            <a:lvl3pPr marL="164571" indent="0">
              <a:buNone/>
              <a:defRPr sz="1471"/>
            </a:lvl3pPr>
            <a:lvl4pPr marL="350151" indent="0">
              <a:buNone/>
              <a:defRPr sz="1324"/>
            </a:lvl4pPr>
            <a:lvl5pPr marL="543901" indent="0">
              <a:buNone/>
              <a:defRPr sz="1324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268081" y="86612"/>
            <a:ext cx="3235181" cy="7155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4050" b="1" dirty="0"/>
              <a:t>EXAM TIP!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80C91C6-C6AF-40A3-AE50-C2507708BEC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1139" y="5987143"/>
            <a:ext cx="11712781" cy="823460"/>
          </a:xfrm>
          <a:solidFill>
            <a:srgbClr val="00B050"/>
          </a:solidFill>
        </p:spPr>
        <p:txBody>
          <a:bodyPr>
            <a:noAutofit/>
          </a:bodyPr>
          <a:lstStyle>
            <a:lvl1pPr marL="0" indent="0">
              <a:buFontTx/>
              <a:buNone/>
              <a:defRPr sz="1500" u="sng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FontTx/>
              <a:buNone/>
              <a:defRPr sz="1500" u="sng"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 marL="685800" indent="0">
              <a:buFontTx/>
              <a:buNone/>
              <a:defRPr sz="1500" u="sng"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 marL="1028700" indent="0">
              <a:buFontTx/>
              <a:buNone/>
              <a:defRPr sz="1500" u="sng"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 marL="1371600" indent="0">
              <a:buFontTx/>
              <a:buNone/>
              <a:defRPr sz="1500" u="sng"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Source URL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59265529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8074CDC-0128-42E8-B232-786D9C2CD277}"/>
              </a:ext>
            </a:extLst>
          </p:cNvPr>
          <p:cNvSpPr/>
          <p:nvPr userDrawn="1"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rgbClr val="66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3834" y="-3"/>
            <a:ext cx="10365317" cy="129695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Question….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250" y="1482872"/>
            <a:ext cx="11433116" cy="471299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35744D-EF33-49FA-9A3C-2D7BFFC7876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8251" y="6307138"/>
            <a:ext cx="11433116" cy="41090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/>
            </a:lvl1pPr>
            <a:lvl2pPr marL="574675" indent="-285750">
              <a:buFont typeface="Arial" panose="020B0604020202020204" pitchFamily="34" charset="0"/>
              <a:buChar char="•"/>
              <a:defRPr sz="1600"/>
            </a:lvl2pPr>
            <a:lvl3pPr marL="966787" indent="-285750">
              <a:buFont typeface="Arial" panose="020B0604020202020204" pitchFamily="34" charset="0"/>
              <a:buChar char="•"/>
              <a:defRPr sz="1400"/>
            </a:lvl3pPr>
            <a:lvl4pPr marL="1260475" indent="-171450">
              <a:buFont typeface="Arial" panose="020B0604020202020204" pitchFamily="34" charset="0"/>
              <a:buChar char="•"/>
              <a:defRPr sz="1200"/>
            </a:lvl4pPr>
            <a:lvl5pPr marL="1547813" indent="-17145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Edit URL</a:t>
            </a:r>
          </a:p>
        </p:txBody>
      </p:sp>
    </p:spTree>
    <p:extLst>
      <p:ext uri="{BB962C8B-B14F-4D97-AF65-F5344CB8AC3E}">
        <p14:creationId xmlns:p14="http://schemas.microsoft.com/office/powerpoint/2010/main" val="226123059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Ques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8074CDC-0128-42E8-B232-786D9C2CD277}"/>
              </a:ext>
            </a:extLst>
          </p:cNvPr>
          <p:cNvSpPr/>
          <p:nvPr userDrawn="1"/>
        </p:nvSpPr>
        <p:spPr>
          <a:xfrm>
            <a:off x="0" y="-1"/>
            <a:ext cx="12192000" cy="6260841"/>
          </a:xfrm>
          <a:prstGeom prst="rect">
            <a:avLst/>
          </a:prstGeom>
          <a:solidFill>
            <a:srgbClr val="66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3834" y="-3"/>
            <a:ext cx="10365317" cy="129695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Case Study Question….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250" y="1482872"/>
            <a:ext cx="11433116" cy="4712995"/>
          </a:xfrm>
        </p:spPr>
        <p:txBody>
          <a:bodyPr/>
          <a:lstStyle>
            <a:lvl1pPr marL="0" indent="0">
              <a:buNone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35744D-EF33-49FA-9A3C-2D7BFFC7876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8251" y="6307138"/>
            <a:ext cx="11433116" cy="41090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/>
            </a:lvl1pPr>
            <a:lvl2pPr marL="574675" indent="-285750">
              <a:buFont typeface="Arial" panose="020B0604020202020204" pitchFamily="34" charset="0"/>
              <a:buChar char="•"/>
              <a:defRPr sz="1600"/>
            </a:lvl2pPr>
            <a:lvl3pPr marL="966787" indent="-285750">
              <a:buFont typeface="Arial" panose="020B0604020202020204" pitchFamily="34" charset="0"/>
              <a:buChar char="•"/>
              <a:defRPr sz="1400"/>
            </a:lvl3pPr>
            <a:lvl4pPr marL="1260475" indent="-171450">
              <a:buFont typeface="Arial" panose="020B0604020202020204" pitchFamily="34" charset="0"/>
              <a:buChar char="•"/>
              <a:defRPr sz="1200"/>
            </a:lvl4pPr>
            <a:lvl5pPr marL="1547813" indent="-17145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Edit URL</a:t>
            </a:r>
          </a:p>
        </p:txBody>
      </p:sp>
    </p:spTree>
    <p:extLst>
      <p:ext uri="{BB962C8B-B14F-4D97-AF65-F5344CB8AC3E}">
        <p14:creationId xmlns:p14="http://schemas.microsoft.com/office/powerpoint/2010/main" val="367047614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sw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8074CDC-0128-42E8-B232-786D9C2CD277}"/>
              </a:ext>
            </a:extLst>
          </p:cNvPr>
          <p:cNvSpPr/>
          <p:nvPr userDrawn="1"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3834" y="-3"/>
            <a:ext cx="10365317" cy="129695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Answer…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250" y="1482872"/>
            <a:ext cx="11433116" cy="471299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35744D-EF33-49FA-9A3C-2D7BFFC7876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8251" y="6307138"/>
            <a:ext cx="11433116" cy="41090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/>
            </a:lvl1pPr>
            <a:lvl2pPr marL="574675" indent="-285750">
              <a:buFont typeface="Arial" panose="020B0604020202020204" pitchFamily="34" charset="0"/>
              <a:buChar char="•"/>
              <a:defRPr sz="1600"/>
            </a:lvl2pPr>
            <a:lvl3pPr marL="966787" indent="-285750">
              <a:buFont typeface="Arial" panose="020B0604020202020204" pitchFamily="34" charset="0"/>
              <a:buChar char="•"/>
              <a:defRPr sz="1400"/>
            </a:lvl3pPr>
            <a:lvl4pPr marL="1260475" indent="-171450">
              <a:buFont typeface="Arial" panose="020B0604020202020204" pitchFamily="34" charset="0"/>
              <a:buChar char="•"/>
              <a:defRPr sz="1200"/>
            </a:lvl4pPr>
            <a:lvl5pPr marL="1547813" indent="-17145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Edit URL</a:t>
            </a:r>
          </a:p>
        </p:txBody>
      </p:sp>
    </p:spTree>
    <p:extLst>
      <p:ext uri="{BB962C8B-B14F-4D97-AF65-F5344CB8AC3E}">
        <p14:creationId xmlns:p14="http://schemas.microsoft.com/office/powerpoint/2010/main" val="3829287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796217"/>
          </a:xfrm>
          <a:noFill/>
        </p:spPr>
        <p:txBody>
          <a:bodyPr tIns="91440" bIns="91440" anchor="t" anchorCtr="0"/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8627" b="0" kern="1200" cap="none" spc="-98" baseline="0" dirty="0">
                <a:ln w="3175">
                  <a:noFill/>
                </a:ln>
                <a:gradFill>
                  <a:gsLst>
                    <a:gs pos="83448">
                      <a:schemeClr val="tx1"/>
                    </a:gs>
                    <a:gs pos="53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878447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55B8EEB-D399-4AF3-B7D1-E78E1898CC1F}"/>
              </a:ext>
            </a:extLst>
          </p:cNvPr>
          <p:cNvSpPr/>
          <p:nvPr userDrawn="1"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64311" y="2"/>
            <a:ext cx="10015485" cy="123190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Lab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01592" y="1371601"/>
            <a:ext cx="11778205" cy="479378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700"/>
            </a:lvl1pPr>
            <a:lvl2pPr marL="342900" indent="0">
              <a:buFontTx/>
              <a:buNone/>
              <a:defRPr sz="2400"/>
            </a:lvl2pPr>
            <a:lvl3pPr marL="685800" indent="0">
              <a:buFontTx/>
              <a:buNone/>
              <a:defRPr sz="2100"/>
            </a:lvl3pPr>
            <a:lvl4pPr marL="1028700" indent="0">
              <a:buFontTx/>
              <a:buNone/>
              <a:defRPr sz="1800"/>
            </a:lvl4pPr>
            <a:lvl5pPr marL="1371600" indent="0">
              <a:buFontTx/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 </a:t>
            </a:r>
          </a:p>
          <a:p>
            <a:pPr lvl="1"/>
            <a:r>
              <a:rPr lang="en-US" dirty="0"/>
              <a:t>	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E8BE26-ED1E-4BC3-AABB-33679E13D11C}"/>
              </a:ext>
            </a:extLst>
          </p:cNvPr>
          <p:cNvSpPr/>
          <p:nvPr userDrawn="1"/>
        </p:nvSpPr>
        <p:spPr>
          <a:xfrm>
            <a:off x="211266" y="117610"/>
            <a:ext cx="1183337" cy="7155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50" dirty="0"/>
              <a:t>LAB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10E0EB35-1ACE-4DBD-9585-A5ED957828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8251" y="6307138"/>
            <a:ext cx="11433116" cy="41090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/>
            </a:lvl1pPr>
            <a:lvl2pPr marL="574675" indent="-285750">
              <a:buFont typeface="Arial" panose="020B0604020202020204" pitchFamily="34" charset="0"/>
              <a:buChar char="•"/>
              <a:defRPr sz="1600"/>
            </a:lvl2pPr>
            <a:lvl3pPr marL="966787" indent="-285750">
              <a:buFont typeface="Arial" panose="020B0604020202020204" pitchFamily="34" charset="0"/>
              <a:buChar char="•"/>
              <a:defRPr sz="1400"/>
            </a:lvl3pPr>
            <a:lvl4pPr marL="1260475" indent="-171450">
              <a:buFont typeface="Arial" panose="020B0604020202020204" pitchFamily="34" charset="0"/>
              <a:buChar char="•"/>
              <a:defRPr sz="1200"/>
            </a:lvl4pPr>
            <a:lvl5pPr marL="1547813" indent="-17145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Edit URL</a:t>
            </a:r>
          </a:p>
        </p:txBody>
      </p:sp>
    </p:spTree>
    <p:extLst>
      <p:ext uri="{BB962C8B-B14F-4D97-AF65-F5344CB8AC3E}">
        <p14:creationId xmlns:p14="http://schemas.microsoft.com/office/powerpoint/2010/main" val="354080675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592" y="0"/>
            <a:ext cx="11778205" cy="87835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Content &amp;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592" y="1231902"/>
            <a:ext cx="11778205" cy="2421204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100"/>
            </a:lvl1pPr>
            <a:lvl2pPr marL="342900" indent="0">
              <a:buFont typeface="Arial" panose="020B0604020202020204" pitchFamily="34" charset="0"/>
              <a:buNone/>
              <a:defRPr sz="1800"/>
            </a:lvl2pPr>
            <a:lvl3pPr marL="685800" indent="0">
              <a:buFont typeface="Arial" panose="020B0604020202020204" pitchFamily="34" charset="0"/>
              <a:buNone/>
              <a:defRPr sz="1500"/>
            </a:lvl3pPr>
            <a:lvl4pPr marL="1028700" indent="0">
              <a:buFont typeface="Arial" panose="020B0604020202020204" pitchFamily="34" charset="0"/>
              <a:buNone/>
              <a:defRPr sz="1350"/>
            </a:lvl4pPr>
            <a:lvl5pPr marL="1371600" indent="0">
              <a:buFont typeface="Arial" panose="020B0604020202020204" pitchFamily="34" charset="0"/>
              <a:buNone/>
              <a:defRPr sz="13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833DA2-9089-4E59-9B9D-7F3A29DCE61C}"/>
              </a:ext>
            </a:extLst>
          </p:cNvPr>
          <p:cNvSpPr/>
          <p:nvPr userDrawn="1"/>
        </p:nvSpPr>
        <p:spPr bwMode="auto">
          <a:xfrm>
            <a:off x="45133" y="3653109"/>
            <a:ext cx="12027033" cy="3129417"/>
          </a:xfrm>
          <a:prstGeom prst="rect">
            <a:avLst/>
          </a:prstGeom>
          <a:solidFill>
            <a:schemeClr val="accent1"/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577" fontAlgn="base">
              <a:spcBef>
                <a:spcPct val="0"/>
              </a:spcBef>
              <a:spcAft>
                <a:spcPct val="0"/>
              </a:spcAft>
            </a:pPr>
            <a:endParaRPr lang="en-US" sz="147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7A07890-C86B-4334-9F28-D4C01C01B9F8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201592" y="3795486"/>
            <a:ext cx="11778205" cy="2910114"/>
          </a:xfrm>
          <a:solidFill>
            <a:schemeClr val="bg1"/>
          </a:solidFill>
          <a:ln w="60325" cmpd="sng">
            <a:solidFill>
              <a:srgbClr val="0070C0"/>
            </a:solidFill>
          </a:ln>
        </p:spPr>
        <p:txBody>
          <a:bodyPr>
            <a:normAutofit/>
          </a:bodyPr>
          <a:lstStyle>
            <a:lvl1pPr marL="0" indent="0" defTabSz="0">
              <a:buFont typeface="Arial" panose="020B0604020202020204" pitchFamily="34" charset="0"/>
              <a:buNone/>
              <a:defRPr sz="12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342900" indent="0" defTabSz="0">
              <a:buFont typeface="Arial" panose="020B0604020202020204" pitchFamily="34" charset="0"/>
              <a:buNone/>
              <a:defRPr sz="1200"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685800" indent="0" defTabSz="0">
              <a:buFont typeface="Arial" panose="020B0604020202020204" pitchFamily="34" charset="0"/>
              <a:buNone/>
              <a:defRPr sz="1200"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 marL="1028700" indent="0" defTabSz="0">
              <a:buFont typeface="Arial" panose="020B0604020202020204" pitchFamily="34" charset="0"/>
              <a:buNone/>
              <a:defRPr sz="1200"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 marL="1371600" indent="0" defTabSz="0">
              <a:buFont typeface="Arial" panose="020B0604020202020204" pitchFamily="34" charset="0"/>
              <a:buNone/>
              <a:defRPr sz="1200"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en-US" dirty="0"/>
              <a:t>Click to Edit/Paste/Insert Code or Paste/Insert Screenshot</a:t>
            </a:r>
          </a:p>
          <a:p>
            <a:pPr lvl="1"/>
            <a:r>
              <a:rPr lang="en-US" dirty="0"/>
              <a:t>	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6155009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3216E-3091-410D-83D4-F3B6945515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Code 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A8E3D7-116C-400A-AC64-F86759F16B6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4408" y="811764"/>
            <a:ext cx="11905861" cy="5859625"/>
          </a:xfrm>
        </p:spPr>
        <p:txBody>
          <a:bodyPr/>
          <a:lstStyle>
            <a:lvl1pPr marL="0" indent="0">
              <a:buNone/>
              <a:defRPr sz="2400">
                <a:latin typeface="Consolas" panose="020B0609020204030204" pitchFamily="49" charset="0"/>
              </a:defRPr>
            </a:lvl1pPr>
            <a:lvl2pPr marL="288925" indent="0">
              <a:buNone/>
              <a:defRPr sz="2000">
                <a:latin typeface="Consolas" panose="020B0609020204030204" pitchFamily="49" charset="0"/>
              </a:defRPr>
            </a:lvl2pPr>
            <a:lvl3pPr marL="681037" indent="0">
              <a:buNone/>
              <a:defRPr sz="1800">
                <a:latin typeface="Consolas" panose="020B0609020204030204" pitchFamily="49" charset="0"/>
              </a:defRPr>
            </a:lvl3pPr>
            <a:lvl4pPr marL="1089025" indent="0">
              <a:buNone/>
              <a:defRPr sz="1600">
                <a:latin typeface="Consolas" panose="020B0609020204030204" pitchFamily="49" charset="0"/>
              </a:defRPr>
            </a:lvl4pPr>
            <a:lvl5pPr marL="1376363" indent="0">
              <a:buNone/>
              <a:defRPr sz="1600">
                <a:latin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Edit Code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2554303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40" y="1189179"/>
            <a:ext cx="11653523" cy="4801075"/>
          </a:xfrm>
          <a:prstGeom prst="rect">
            <a:avLst/>
          </a:prstGeom>
        </p:spPr>
        <p:txBody>
          <a:bodyPr/>
          <a:lstStyle>
            <a:lvl1pPr marL="213593" indent="-213593">
              <a:buClr>
                <a:schemeClr val="tx1"/>
              </a:buClr>
              <a:buSzPct val="90000"/>
              <a:buFont typeface="Arial" pitchFamily="34" charset="0"/>
              <a:buChar char="•"/>
              <a:defRPr sz="264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20181" indent="-206590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633773" indent="-213593">
              <a:buClr>
                <a:schemeClr val="tx1"/>
              </a:buClr>
              <a:buSzPct val="90000"/>
              <a:buFont typeface="Arial" pitchFamily="34" charset="0"/>
              <a:buChar char="•"/>
              <a:defRPr sz="205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801846" indent="-168073">
              <a:buClr>
                <a:schemeClr val="tx1"/>
              </a:buClr>
              <a:buSzPct val="90000"/>
              <a:buFont typeface="Arial" pitchFamily="34" charset="0"/>
              <a:buChar char="•"/>
              <a:defRPr sz="176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969919" indent="-168073">
              <a:buClr>
                <a:schemeClr val="tx1"/>
              </a:buClr>
              <a:buSzPct val="90000"/>
              <a:buFont typeface="Arial" pitchFamily="34" charset="0"/>
              <a:buChar char="•"/>
              <a:defRPr sz="147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6238878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2720" spc="-38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39390972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CF24501-8757-48AA-B9DD-ED5BECE78DDC}"/>
              </a:ext>
            </a:extLst>
          </p:cNvPr>
          <p:cNvSpPr txBox="1"/>
          <p:nvPr userDrawn="1"/>
        </p:nvSpPr>
        <p:spPr>
          <a:xfrm>
            <a:off x="226542" y="2054745"/>
            <a:ext cx="2090991" cy="27165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68570" tIns="34285" rIns="68570" bIns="34285" rtlCol="0" anchor="ctr">
            <a:noAutofit/>
          </a:bodyPr>
          <a:lstStyle>
            <a:defPPr>
              <a:defRPr lang="en-US"/>
            </a:defPPr>
            <a:lvl1pPr>
              <a:defRPr sz="2400">
                <a:solidFill>
                  <a:srgbClr val="0078D7"/>
                </a:solidFill>
                <a:latin typeface="+mj-lt"/>
              </a:defRPr>
            </a:lvl1pPr>
          </a:lstStyle>
          <a:p>
            <a:pPr defTabSz="685669">
              <a:defRPr/>
            </a:pPr>
            <a:r>
              <a:rPr lang="en-US" sz="1050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/>
              </a:rPr>
              <a:t>Observations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Steps Title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DA8EFC8-B6A4-4A4B-9EDA-91002B4DFD8C}"/>
              </a:ext>
            </a:extLst>
          </p:cNvPr>
          <p:cNvGraphicFramePr>
            <a:graphicFrameLocks noGrp="1"/>
          </p:cNvGraphicFramePr>
          <p:nvPr userDrawn="1">
            <p:extLst/>
          </p:nvPr>
        </p:nvGraphicFramePr>
        <p:xfrm>
          <a:off x="237068" y="987548"/>
          <a:ext cx="11732440" cy="915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339">
                  <a:extLst>
                    <a:ext uri="{9D8B030D-6E8A-4147-A177-3AD203B41FA5}">
                      <a16:colId xmlns:a16="http://schemas.microsoft.com/office/drawing/2014/main" val="612254498"/>
                    </a:ext>
                  </a:extLst>
                </a:gridCol>
                <a:gridCol w="3595073">
                  <a:extLst>
                    <a:ext uri="{9D8B030D-6E8A-4147-A177-3AD203B41FA5}">
                      <a16:colId xmlns:a16="http://schemas.microsoft.com/office/drawing/2014/main" val="1261049811"/>
                    </a:ext>
                  </a:extLst>
                </a:gridCol>
                <a:gridCol w="321409">
                  <a:extLst>
                    <a:ext uri="{9D8B030D-6E8A-4147-A177-3AD203B41FA5}">
                      <a16:colId xmlns:a16="http://schemas.microsoft.com/office/drawing/2014/main" val="2638922956"/>
                    </a:ext>
                  </a:extLst>
                </a:gridCol>
                <a:gridCol w="3595073">
                  <a:extLst>
                    <a:ext uri="{9D8B030D-6E8A-4147-A177-3AD203B41FA5}">
                      <a16:colId xmlns:a16="http://schemas.microsoft.com/office/drawing/2014/main" val="1530065899"/>
                    </a:ext>
                  </a:extLst>
                </a:gridCol>
                <a:gridCol w="295473">
                  <a:extLst>
                    <a:ext uri="{9D8B030D-6E8A-4147-A177-3AD203B41FA5}">
                      <a16:colId xmlns:a16="http://schemas.microsoft.com/office/drawing/2014/main" val="1628348927"/>
                    </a:ext>
                  </a:extLst>
                </a:gridCol>
                <a:gridCol w="3595073">
                  <a:extLst>
                    <a:ext uri="{9D8B030D-6E8A-4147-A177-3AD203B41FA5}">
                      <a16:colId xmlns:a16="http://schemas.microsoft.com/office/drawing/2014/main" val="3564049150"/>
                    </a:ext>
                  </a:extLst>
                </a:gridCol>
              </a:tblGrid>
              <a:tr h="91568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91427" marR="9142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US" sz="12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27" marR="9142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91427" marR="9142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1427" marR="9142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marL="91427" marR="9142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1427" marR="9142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9602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2028F83-BC57-46B6-AE4F-F363D917BFB5}"/>
              </a:ext>
            </a:extLst>
          </p:cNvPr>
          <p:cNvSpPr txBox="1"/>
          <p:nvPr userDrawn="1"/>
        </p:nvSpPr>
        <p:spPr>
          <a:xfrm>
            <a:off x="6226435" y="2026752"/>
            <a:ext cx="2090991" cy="27165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68570" tIns="34285" rIns="68570" bIns="34285" rtlCol="0" anchor="ctr">
            <a:noAutofit/>
          </a:bodyPr>
          <a:lstStyle>
            <a:defPPr>
              <a:defRPr lang="en-US"/>
            </a:defPPr>
            <a:lvl1pPr>
              <a:defRPr sz="2400">
                <a:solidFill>
                  <a:srgbClr val="0078D7"/>
                </a:solidFill>
                <a:latin typeface="+mj-lt"/>
              </a:defRPr>
            </a:lvl1pPr>
          </a:lstStyle>
          <a:p>
            <a:pPr defTabSz="685669">
              <a:defRPr/>
            </a:pPr>
            <a:r>
              <a:rPr lang="en-US" sz="1050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/>
              </a:rPr>
              <a:t>Results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2D9789-D165-4BDB-A460-2343E7F13D54}"/>
              </a:ext>
            </a:extLst>
          </p:cNvPr>
          <p:cNvSpPr txBox="1"/>
          <p:nvPr userDrawn="1"/>
        </p:nvSpPr>
        <p:spPr>
          <a:xfrm>
            <a:off x="226541" y="5243163"/>
            <a:ext cx="2087136" cy="27165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68570" tIns="34285" rIns="68570" bIns="34285" rtlCol="0" anchor="ctr">
            <a:noAutofit/>
          </a:bodyPr>
          <a:lstStyle>
            <a:defPPr>
              <a:defRPr lang="en-US"/>
            </a:defPPr>
            <a:lvl1pPr>
              <a:defRPr sz="2400">
                <a:solidFill>
                  <a:srgbClr val="0078D7"/>
                </a:solidFill>
                <a:latin typeface="+mj-lt"/>
              </a:defRPr>
            </a:lvl1pPr>
          </a:lstStyle>
          <a:p>
            <a:pPr defTabSz="685669">
              <a:defRPr/>
            </a:pPr>
            <a:r>
              <a:rPr lang="en-US" sz="1050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/>
              </a:rPr>
              <a:t>Resources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40F325-ADB0-41C7-9EF7-7E36EF2381D6}"/>
              </a:ext>
            </a:extLst>
          </p:cNvPr>
          <p:cNvSpPr txBox="1"/>
          <p:nvPr userDrawn="1"/>
        </p:nvSpPr>
        <p:spPr>
          <a:xfrm>
            <a:off x="226539" y="794128"/>
            <a:ext cx="2090992" cy="27165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68570" tIns="34285" rIns="68570" bIns="34285" rtlCol="0" anchor="ctr">
            <a:noAutofit/>
          </a:bodyPr>
          <a:lstStyle>
            <a:defPPr>
              <a:defRPr lang="en-US"/>
            </a:defPPr>
            <a:lvl1pPr>
              <a:defRPr sz="2400">
                <a:solidFill>
                  <a:srgbClr val="0078D7"/>
                </a:solidFill>
                <a:latin typeface="+mj-lt"/>
              </a:defRPr>
            </a:lvl1pPr>
          </a:lstStyle>
          <a:p>
            <a:pPr defTabSz="685669">
              <a:defRPr/>
            </a:pPr>
            <a:r>
              <a:rPr lang="en-US" sz="1050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/>
              </a:rPr>
              <a:t>Steps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97DBA5D9-8C6D-43D4-A24D-D2724839518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13833" y="1035632"/>
            <a:ext cx="3454400" cy="827088"/>
          </a:xfrm>
        </p:spPr>
        <p:txBody>
          <a:bodyPr/>
          <a:lstStyle>
            <a:lvl1pPr marL="342900" indent="-342900">
              <a:buFont typeface="+mj-lt"/>
              <a:buAutoNum type="arabicParenR"/>
              <a:defRPr sz="1400"/>
            </a:lvl1pPr>
            <a:lvl2pPr marL="517525" indent="-228600">
              <a:buFont typeface="+mj-lt"/>
              <a:buAutoNum type="alphaLcParenR"/>
              <a:defRPr sz="1200"/>
            </a:lvl2pPr>
            <a:lvl3pPr marL="909637" indent="-228600">
              <a:buFont typeface="+mj-lt"/>
              <a:buAutoNum type="romanLcPeriod"/>
              <a:defRPr sz="1100"/>
            </a:lvl3pPr>
            <a:lvl4pPr marL="1317625" indent="-228600">
              <a:buFont typeface="+mj-lt"/>
              <a:buAutoNum type="arabicPeriod"/>
              <a:defRPr sz="1050"/>
            </a:lvl4pPr>
            <a:lvl5pPr marL="1604963" indent="-228600">
              <a:buFont typeface="+mj-lt"/>
              <a:buAutoNum type="alphaLcPeriod"/>
              <a:defRPr sz="1050"/>
            </a:lvl5pPr>
          </a:lstStyle>
          <a:p>
            <a:pPr lvl="0"/>
            <a:r>
              <a:rPr lang="en-US" dirty="0"/>
              <a:t>Click to Add Step 1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35DE67FC-9970-40AE-86CC-CDE63AD436C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40968" y="1016750"/>
            <a:ext cx="3454400" cy="827088"/>
          </a:xfrm>
        </p:spPr>
        <p:txBody>
          <a:bodyPr/>
          <a:lstStyle>
            <a:lvl1pPr marL="342900" indent="-342900">
              <a:buFont typeface="+mj-lt"/>
              <a:buAutoNum type="arabicParenR"/>
              <a:defRPr sz="1400"/>
            </a:lvl1pPr>
            <a:lvl2pPr marL="517525" indent="-228600">
              <a:buFont typeface="+mj-lt"/>
              <a:buAutoNum type="alphaLcParenR"/>
              <a:defRPr sz="1200"/>
            </a:lvl2pPr>
            <a:lvl3pPr marL="909637" indent="-228600">
              <a:buFont typeface="+mj-lt"/>
              <a:buAutoNum type="romanLcPeriod"/>
              <a:defRPr sz="1100"/>
            </a:lvl3pPr>
            <a:lvl4pPr marL="1317625" indent="-228600">
              <a:buFont typeface="+mj-lt"/>
              <a:buAutoNum type="arabicPeriod"/>
              <a:defRPr sz="1050"/>
            </a:lvl4pPr>
            <a:lvl5pPr marL="1604963" indent="-228600">
              <a:buFont typeface="+mj-lt"/>
              <a:buAutoNum type="alphaLcPeriod"/>
              <a:defRPr sz="1050"/>
            </a:lvl5pPr>
          </a:lstStyle>
          <a:p>
            <a:pPr lvl="0"/>
            <a:r>
              <a:rPr lang="en-US" dirty="0"/>
              <a:t>Click to Add Step 2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5DA0B143-17CC-4340-B000-4AB93B4182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468103" y="1031847"/>
            <a:ext cx="3454400" cy="827088"/>
          </a:xfrm>
        </p:spPr>
        <p:txBody>
          <a:bodyPr/>
          <a:lstStyle>
            <a:lvl1pPr marL="342900" indent="-342900">
              <a:buFont typeface="+mj-lt"/>
              <a:buAutoNum type="arabicParenR"/>
              <a:defRPr sz="1400"/>
            </a:lvl1pPr>
            <a:lvl2pPr marL="517525" indent="-228600">
              <a:buFont typeface="+mj-lt"/>
              <a:buAutoNum type="alphaLcParenR"/>
              <a:defRPr sz="1200"/>
            </a:lvl2pPr>
            <a:lvl3pPr marL="909637" indent="-228600">
              <a:buFont typeface="+mj-lt"/>
              <a:buAutoNum type="romanLcPeriod"/>
              <a:defRPr sz="1100"/>
            </a:lvl3pPr>
            <a:lvl4pPr marL="1317625" indent="-228600">
              <a:buFont typeface="+mj-lt"/>
              <a:buAutoNum type="arabicPeriod"/>
              <a:defRPr sz="1050"/>
            </a:lvl4pPr>
            <a:lvl5pPr marL="1604963" indent="-228600">
              <a:buFont typeface="+mj-lt"/>
              <a:buAutoNum type="alphaLcPeriod"/>
              <a:defRPr sz="1050"/>
            </a:lvl5pPr>
          </a:lstStyle>
          <a:p>
            <a:pPr lvl="0"/>
            <a:r>
              <a:rPr lang="en-US" dirty="0"/>
              <a:t>Click to Add Step 3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D3A2EF9D-8503-44C9-8C8A-AD3AB6E8B9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49593" y="5514818"/>
            <a:ext cx="11732441" cy="1065841"/>
          </a:xfrm>
          <a:solidFill>
            <a:schemeClr val="bg1"/>
          </a:solidFill>
          <a:ln w="22225">
            <a:solidFill>
              <a:srgbClr val="000000"/>
            </a:solidFill>
          </a:ln>
        </p:spPr>
        <p:txBody>
          <a:bodyPr/>
          <a:lstStyle>
            <a:lvl1pPr marL="342900" indent="-342900">
              <a:buFont typeface="+mj-lt"/>
              <a:buAutoNum type="arabicParenR"/>
              <a:defRPr sz="1400"/>
            </a:lvl1pPr>
            <a:lvl2pPr marL="517525" indent="-228600">
              <a:buFont typeface="+mj-lt"/>
              <a:buAutoNum type="alphaLcParenR"/>
              <a:defRPr sz="1200"/>
            </a:lvl2pPr>
            <a:lvl3pPr marL="909637" indent="-228600">
              <a:buFont typeface="+mj-lt"/>
              <a:buAutoNum type="romanLcPeriod"/>
              <a:defRPr sz="1100"/>
            </a:lvl3pPr>
            <a:lvl4pPr marL="1317625" indent="-228600">
              <a:buFont typeface="+mj-lt"/>
              <a:buAutoNum type="arabicPeriod"/>
              <a:defRPr sz="1050"/>
            </a:lvl4pPr>
            <a:lvl5pPr marL="1604963" indent="-228600">
              <a:buFont typeface="+mj-lt"/>
              <a:buAutoNum type="alphaLcPeriod"/>
              <a:defRPr sz="1050"/>
            </a:lvl5pPr>
          </a:lstStyle>
          <a:p>
            <a:pPr lvl="0"/>
            <a:r>
              <a:rPr lang="en-US" dirty="0"/>
              <a:t>Click to add Resources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3" name="Text Placeholder 18">
            <a:extLst>
              <a:ext uri="{FF2B5EF4-FFF2-40B4-BE49-F238E27FC236}">
                <a16:creationId xmlns:a16="http://schemas.microsoft.com/office/drawing/2014/main" id="{15DBFA86-3281-48C1-B37A-60EAF36BD25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37759" y="2265437"/>
            <a:ext cx="5727700" cy="2862989"/>
          </a:xfrm>
          <a:solidFill>
            <a:schemeClr val="bg1"/>
          </a:solidFill>
          <a:ln w="22225">
            <a:solidFill>
              <a:srgbClr val="000000"/>
            </a:solidFill>
          </a:ln>
        </p:spPr>
        <p:txBody>
          <a:bodyPr/>
          <a:lstStyle>
            <a:lvl1pPr marL="342900" indent="-342900">
              <a:buFont typeface="+mj-lt"/>
              <a:buAutoNum type="arabicParenR"/>
              <a:defRPr sz="1400"/>
            </a:lvl1pPr>
            <a:lvl2pPr marL="517525" indent="-228600">
              <a:buFont typeface="+mj-lt"/>
              <a:buAutoNum type="alphaLcParenR"/>
              <a:defRPr sz="1200"/>
            </a:lvl2pPr>
            <a:lvl3pPr marL="909637" indent="-228600">
              <a:buFont typeface="+mj-lt"/>
              <a:buAutoNum type="romanLcPeriod"/>
              <a:defRPr sz="1100"/>
            </a:lvl3pPr>
            <a:lvl4pPr marL="1317625" indent="-228600">
              <a:buFont typeface="+mj-lt"/>
              <a:buAutoNum type="arabicPeriod"/>
              <a:defRPr sz="1050"/>
            </a:lvl4pPr>
            <a:lvl5pPr marL="1604963" indent="-228600">
              <a:buFont typeface="+mj-lt"/>
              <a:buAutoNum type="alphaLcPeriod"/>
              <a:defRPr sz="1050"/>
            </a:lvl5pPr>
          </a:lstStyle>
          <a:p>
            <a:pPr lvl="0"/>
            <a:r>
              <a:rPr lang="en-US" dirty="0"/>
              <a:t>Click to add Results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2BFCEE7C-1B60-4DD2-A577-07AE5CD0142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37067" y="2301875"/>
            <a:ext cx="5684763" cy="2826552"/>
          </a:xfrm>
          <a:solidFill>
            <a:schemeClr val="bg1"/>
          </a:solidFill>
          <a:ln w="22225">
            <a:solidFill>
              <a:srgbClr val="000000"/>
            </a:solidFill>
          </a:ln>
        </p:spPr>
        <p:txBody>
          <a:bodyPr/>
          <a:lstStyle>
            <a:lvl1pPr marL="342900" indent="-342900">
              <a:buFont typeface="+mj-lt"/>
              <a:buAutoNum type="arabicParenR"/>
              <a:defRPr sz="1400"/>
            </a:lvl1pPr>
            <a:lvl2pPr marL="517525" indent="-228600">
              <a:buFont typeface="+mj-lt"/>
              <a:buAutoNum type="alphaLcParenR"/>
              <a:defRPr sz="1200"/>
            </a:lvl2pPr>
            <a:lvl3pPr marL="909637" indent="-228600">
              <a:buFont typeface="+mj-lt"/>
              <a:buAutoNum type="romanLcPeriod"/>
              <a:defRPr sz="1100"/>
            </a:lvl3pPr>
            <a:lvl4pPr marL="1317625" indent="-228600">
              <a:buFont typeface="+mj-lt"/>
              <a:buAutoNum type="arabicPeriod"/>
              <a:defRPr sz="1050"/>
            </a:lvl4pPr>
            <a:lvl5pPr marL="1604963" indent="-228600">
              <a:buFont typeface="+mj-lt"/>
              <a:buAutoNum type="alphaLcPeriod"/>
              <a:defRPr sz="1050"/>
            </a:lvl5pPr>
          </a:lstStyle>
          <a:p>
            <a:pPr lvl="0"/>
            <a:r>
              <a:rPr lang="en-US" dirty="0"/>
              <a:t>Click to add Observations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F67E61E6-AA38-485B-AE09-CD08BBD8FABF}"/>
              </a:ext>
            </a:extLst>
          </p:cNvPr>
          <p:cNvSpPr/>
          <p:nvPr userDrawn="1"/>
        </p:nvSpPr>
        <p:spPr bwMode="auto">
          <a:xfrm rot="16200000">
            <a:off x="3981248" y="338329"/>
            <a:ext cx="470385" cy="3805519"/>
          </a:xfrm>
          <a:prstGeom prst="downArrow">
            <a:avLst>
              <a:gd name="adj1" fmla="val 31468"/>
              <a:gd name="adj2" fmla="val 37425"/>
            </a:avLst>
          </a:prstGeom>
          <a:gradFill flip="none" rotWithShape="1">
            <a:gsLst>
              <a:gs pos="0">
                <a:srgbClr val="0078D7">
                  <a:lumMod val="0"/>
                  <a:lumOff val="100000"/>
                  <a:alpha val="0"/>
                </a:srgbClr>
              </a:gs>
              <a:gs pos="100000">
                <a:srgbClr val="0078D7">
                  <a:lumMod val="45000"/>
                  <a:lumOff val="55000"/>
                </a:srgbClr>
              </a:gs>
              <a:gs pos="100000">
                <a:schemeClr val="accent6"/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 rot="0" spcFirstLastPara="0" vertOverflow="overflow" horzOverflow="overflow" vert="horz" wrap="square" lIns="137141" tIns="109713" rIns="137141" bIns="10971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9922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800" kern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744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24211B1E-98C0-42A2-80F7-77814EB2808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8251" y="6307138"/>
            <a:ext cx="11433116" cy="41090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/>
            </a:lvl1pPr>
            <a:lvl2pPr marL="574675" indent="-285750">
              <a:buFont typeface="Arial" panose="020B0604020202020204" pitchFamily="34" charset="0"/>
              <a:buChar char="•"/>
              <a:defRPr sz="1600"/>
            </a:lvl2pPr>
            <a:lvl3pPr marL="966787" indent="-285750">
              <a:buFont typeface="Arial" panose="020B0604020202020204" pitchFamily="34" charset="0"/>
              <a:buChar char="•"/>
              <a:defRPr sz="1400"/>
            </a:lvl3pPr>
            <a:lvl4pPr marL="1260475" indent="-171450">
              <a:buFont typeface="Arial" panose="020B0604020202020204" pitchFamily="34" charset="0"/>
              <a:buChar char="•"/>
              <a:defRPr sz="1200"/>
            </a:lvl4pPr>
            <a:lvl5pPr marL="1547813" indent="-17145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Edit URL</a:t>
            </a:r>
          </a:p>
        </p:txBody>
      </p:sp>
    </p:spTree>
    <p:extLst>
      <p:ext uri="{BB962C8B-B14F-4D97-AF65-F5344CB8AC3E}">
        <p14:creationId xmlns:p14="http://schemas.microsoft.com/office/powerpoint/2010/main" val="4292568512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1718" y="992188"/>
            <a:ext cx="5065183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0101" y="992188"/>
            <a:ext cx="5067300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FADCA2-DA60-489B-A501-CF188B651D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8251" y="6307138"/>
            <a:ext cx="11433116" cy="41090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/>
            </a:lvl1pPr>
            <a:lvl2pPr marL="574675" indent="-285750">
              <a:buFont typeface="Arial" panose="020B0604020202020204" pitchFamily="34" charset="0"/>
              <a:buChar char="•"/>
              <a:defRPr sz="1600"/>
            </a:lvl2pPr>
            <a:lvl3pPr marL="966787" indent="-285750">
              <a:buFont typeface="Arial" panose="020B0604020202020204" pitchFamily="34" charset="0"/>
              <a:buChar char="•"/>
              <a:defRPr sz="1400"/>
            </a:lvl3pPr>
            <a:lvl4pPr marL="1260475" indent="-171450">
              <a:buFont typeface="Arial" panose="020B0604020202020204" pitchFamily="34" charset="0"/>
              <a:buChar char="•"/>
              <a:defRPr sz="1200"/>
            </a:lvl4pPr>
            <a:lvl5pPr marL="1547813" indent="-17145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Edit URL</a:t>
            </a:r>
          </a:p>
        </p:txBody>
      </p:sp>
    </p:spTree>
    <p:extLst>
      <p:ext uri="{BB962C8B-B14F-4D97-AF65-F5344CB8AC3E}">
        <p14:creationId xmlns:p14="http://schemas.microsoft.com/office/powerpoint/2010/main" val="276149361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D037460C-05C3-42DE-B703-45DCB074BA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8251" y="6307138"/>
            <a:ext cx="11433116" cy="41090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/>
            </a:lvl1pPr>
            <a:lvl2pPr marL="574675" indent="-285750">
              <a:buFont typeface="Arial" panose="020B0604020202020204" pitchFamily="34" charset="0"/>
              <a:buChar char="•"/>
              <a:defRPr sz="1600"/>
            </a:lvl2pPr>
            <a:lvl3pPr marL="966787" indent="-285750">
              <a:buFont typeface="Arial" panose="020B0604020202020204" pitchFamily="34" charset="0"/>
              <a:buChar char="•"/>
              <a:defRPr sz="1400"/>
            </a:lvl3pPr>
            <a:lvl4pPr marL="1260475" indent="-171450">
              <a:buFont typeface="Arial" panose="020B0604020202020204" pitchFamily="34" charset="0"/>
              <a:buChar char="•"/>
              <a:defRPr sz="1200"/>
            </a:lvl4pPr>
            <a:lvl5pPr marL="1547813" indent="-17145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Edit URL</a:t>
            </a:r>
          </a:p>
        </p:txBody>
      </p:sp>
    </p:spTree>
    <p:extLst>
      <p:ext uri="{BB962C8B-B14F-4D97-AF65-F5344CB8AC3E}">
        <p14:creationId xmlns:p14="http://schemas.microsoft.com/office/powerpoint/2010/main" val="31760754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8C7EC5AE-0525-48F7-B435-5B965341506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8251" y="6307138"/>
            <a:ext cx="11433116" cy="41090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/>
            </a:lvl1pPr>
            <a:lvl2pPr marL="574675" indent="-285750">
              <a:buFont typeface="Arial" panose="020B0604020202020204" pitchFamily="34" charset="0"/>
              <a:buChar char="•"/>
              <a:defRPr sz="1600"/>
            </a:lvl2pPr>
            <a:lvl3pPr marL="966787" indent="-285750">
              <a:buFont typeface="Arial" panose="020B0604020202020204" pitchFamily="34" charset="0"/>
              <a:buChar char="•"/>
              <a:defRPr sz="1400"/>
            </a:lvl3pPr>
            <a:lvl4pPr marL="1260475" indent="-171450">
              <a:buFont typeface="Arial" panose="020B0604020202020204" pitchFamily="34" charset="0"/>
              <a:buChar char="•"/>
              <a:defRPr sz="1200"/>
            </a:lvl4pPr>
            <a:lvl5pPr marL="1547813" indent="-17145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Edit URL</a:t>
            </a:r>
          </a:p>
        </p:txBody>
      </p:sp>
    </p:spTree>
    <p:extLst>
      <p:ext uri="{BB962C8B-B14F-4D97-AF65-F5344CB8AC3E}">
        <p14:creationId xmlns:p14="http://schemas.microsoft.com/office/powerpoint/2010/main" val="96398391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A4200F-D9E6-4624-905A-FC78FABE78C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8251" y="6307138"/>
            <a:ext cx="11433116" cy="41090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/>
            </a:lvl1pPr>
            <a:lvl2pPr marL="574675" indent="-285750">
              <a:buFont typeface="Arial" panose="020B0604020202020204" pitchFamily="34" charset="0"/>
              <a:buChar char="•"/>
              <a:defRPr sz="1600"/>
            </a:lvl2pPr>
            <a:lvl3pPr marL="966787" indent="-285750">
              <a:buFont typeface="Arial" panose="020B0604020202020204" pitchFamily="34" charset="0"/>
              <a:buChar char="•"/>
              <a:defRPr sz="1400"/>
            </a:lvl3pPr>
            <a:lvl4pPr marL="1260475" indent="-171450">
              <a:buFont typeface="Arial" panose="020B0604020202020204" pitchFamily="34" charset="0"/>
              <a:buChar char="•"/>
              <a:defRPr sz="1200"/>
            </a:lvl4pPr>
            <a:lvl5pPr marL="1547813" indent="-17145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Edit URL</a:t>
            </a:r>
          </a:p>
        </p:txBody>
      </p:sp>
    </p:spTree>
    <p:extLst>
      <p:ext uri="{BB962C8B-B14F-4D97-AF65-F5344CB8AC3E}">
        <p14:creationId xmlns:p14="http://schemas.microsoft.com/office/powerpoint/2010/main" val="2507807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69240" y="1189176"/>
            <a:ext cx="11655840" cy="2018835"/>
          </a:xfrm>
        </p:spPr>
        <p:txBody>
          <a:bodyPr/>
          <a:lstStyle>
            <a:lvl1pPr marL="0" indent="0">
              <a:buNone/>
              <a:defRPr/>
            </a:lvl1pPr>
            <a:lvl2pPr marL="28012" indent="0">
              <a:buNone/>
              <a:defRPr sz="1961"/>
            </a:lvl2pPr>
            <a:lvl3pPr marL="219428" indent="0">
              <a:buNone/>
              <a:defRPr sz="1961"/>
            </a:lvl3pPr>
            <a:lvl4pPr marL="466868" indent="0">
              <a:buNone/>
              <a:defRPr sz="1765"/>
            </a:lvl4pPr>
            <a:lvl5pPr marL="725201" indent="0">
              <a:buNone/>
              <a:defRPr sz="1765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769641"/>
      </p:ext>
    </p:extLst>
  </p:cSld>
  <p:clrMapOvr>
    <a:masterClrMapping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64F4CD-50E4-4810-A21F-C7BB8E8F2CF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8251" y="6307138"/>
            <a:ext cx="11433116" cy="41090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/>
            </a:lvl1pPr>
            <a:lvl2pPr marL="574675" indent="-285750">
              <a:buFont typeface="Arial" panose="020B0604020202020204" pitchFamily="34" charset="0"/>
              <a:buChar char="•"/>
              <a:defRPr sz="1600"/>
            </a:lvl2pPr>
            <a:lvl3pPr marL="966787" indent="-285750">
              <a:buFont typeface="Arial" panose="020B0604020202020204" pitchFamily="34" charset="0"/>
              <a:buChar char="•"/>
              <a:defRPr sz="1400"/>
            </a:lvl3pPr>
            <a:lvl4pPr marL="1260475" indent="-171450">
              <a:buFont typeface="Arial" panose="020B0604020202020204" pitchFamily="34" charset="0"/>
              <a:buChar char="•"/>
              <a:defRPr sz="1200"/>
            </a:lvl4pPr>
            <a:lvl5pPr marL="1547813" indent="-17145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Edit URL</a:t>
            </a:r>
          </a:p>
        </p:txBody>
      </p:sp>
    </p:spTree>
    <p:extLst>
      <p:ext uri="{BB962C8B-B14F-4D97-AF65-F5344CB8AC3E}">
        <p14:creationId xmlns:p14="http://schemas.microsoft.com/office/powerpoint/2010/main" val="191800352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010835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88351" y="0"/>
            <a:ext cx="25908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1718" y="0"/>
            <a:ext cx="7573433" cy="5378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230128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3EBAF-BB52-4FEC-9EE9-8BBEE62A6D43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12.06.2018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7CF5-2D32-48D6-9100-749DEC1D6F62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7450226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5863802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54708196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333558"/>
            <a:ext cx="11653523" cy="2129777"/>
          </a:xfrm>
        </p:spPr>
        <p:txBody>
          <a:bodyPr>
            <a:spAutoFit/>
          </a:bodyPr>
          <a:lstStyle>
            <a:lvl1pPr>
              <a:defRPr sz="2800" b="0"/>
            </a:lvl1pPr>
            <a:lvl2pPr>
              <a:defRPr sz="2600" b="0">
                <a:latin typeface="+mj-lt"/>
              </a:defRPr>
            </a:lvl2pPr>
            <a:lvl3pPr>
              <a:defRPr sz="2400">
                <a:latin typeface="+mj-lt"/>
              </a:defRPr>
            </a:lvl3pPr>
            <a:lvl4pPr>
              <a:defRPr sz="22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1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68473090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184808"/>
          </a:xfrm>
        </p:spPr>
        <p:txBody>
          <a:bodyPr>
            <a:spAutoFit/>
          </a:bodyPr>
          <a:lstStyle>
            <a:lvl3pPr>
              <a:defRPr sz="2353"/>
            </a:lvl3pPr>
            <a:lvl4pPr>
              <a:defRPr sz="1961"/>
            </a:lvl4pPr>
            <a:lvl5pPr>
              <a:defRPr sz="1961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invGray">
          <a:xfrm>
            <a:off x="10129911" y="6194147"/>
            <a:ext cx="1792850" cy="384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0863349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000997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000997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52545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4.xml"/><Relationship Id="rId18" Type="http://schemas.openxmlformats.org/officeDocument/2006/relationships/slideLayout" Target="../slideLayouts/slideLayout39.xml"/><Relationship Id="rId26" Type="http://schemas.openxmlformats.org/officeDocument/2006/relationships/slideLayout" Target="../slideLayouts/slideLayout47.xml"/><Relationship Id="rId3" Type="http://schemas.openxmlformats.org/officeDocument/2006/relationships/slideLayout" Target="../slideLayouts/slideLayout24.xml"/><Relationship Id="rId21" Type="http://schemas.openxmlformats.org/officeDocument/2006/relationships/slideLayout" Target="../slideLayouts/slideLayout42.xml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8.xml"/><Relationship Id="rId25" Type="http://schemas.openxmlformats.org/officeDocument/2006/relationships/slideLayout" Target="../slideLayouts/slideLayout46.xml"/><Relationship Id="rId33" Type="http://schemas.openxmlformats.org/officeDocument/2006/relationships/image" Target="../media/image5.png"/><Relationship Id="rId2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37.xml"/><Relationship Id="rId20" Type="http://schemas.openxmlformats.org/officeDocument/2006/relationships/slideLayout" Target="../slideLayouts/slideLayout41.xml"/><Relationship Id="rId29" Type="http://schemas.openxmlformats.org/officeDocument/2006/relationships/slideLayout" Target="../slideLayouts/slideLayout50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45.xml"/><Relationship Id="rId32" Type="http://schemas.openxmlformats.org/officeDocument/2006/relationships/theme" Target="../theme/theme2.xml"/><Relationship Id="rId5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36.xml"/><Relationship Id="rId23" Type="http://schemas.openxmlformats.org/officeDocument/2006/relationships/slideLayout" Target="../slideLayouts/slideLayout44.xml"/><Relationship Id="rId28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31.xml"/><Relationship Id="rId19" Type="http://schemas.openxmlformats.org/officeDocument/2006/relationships/slideLayout" Target="../slideLayouts/slideLayout40.xml"/><Relationship Id="rId31" Type="http://schemas.openxmlformats.org/officeDocument/2006/relationships/slideLayout" Target="../slideLayouts/slideLayout52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5.xml"/><Relationship Id="rId22" Type="http://schemas.openxmlformats.org/officeDocument/2006/relationships/slideLayout" Target="../slideLayouts/slideLayout43.xml"/><Relationship Id="rId27" Type="http://schemas.openxmlformats.org/officeDocument/2006/relationships/slideLayout" Target="../slideLayouts/slideLayout48.xml"/><Relationship Id="rId30" Type="http://schemas.openxmlformats.org/officeDocument/2006/relationships/slideLayout" Target="../slideLayouts/slideLayout5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0.xml"/><Relationship Id="rId13" Type="http://schemas.openxmlformats.org/officeDocument/2006/relationships/slideLayout" Target="../slideLayouts/slideLayout65.xml"/><Relationship Id="rId18" Type="http://schemas.openxmlformats.org/officeDocument/2006/relationships/slideLayout" Target="../slideLayouts/slideLayout70.xml"/><Relationship Id="rId3" Type="http://schemas.openxmlformats.org/officeDocument/2006/relationships/slideLayout" Target="../slideLayouts/slideLayout55.xml"/><Relationship Id="rId21" Type="http://schemas.openxmlformats.org/officeDocument/2006/relationships/slideLayout" Target="../slideLayouts/slideLayout73.xml"/><Relationship Id="rId7" Type="http://schemas.openxmlformats.org/officeDocument/2006/relationships/slideLayout" Target="../slideLayouts/slideLayout59.xml"/><Relationship Id="rId12" Type="http://schemas.openxmlformats.org/officeDocument/2006/relationships/slideLayout" Target="../slideLayouts/slideLayout64.xml"/><Relationship Id="rId17" Type="http://schemas.openxmlformats.org/officeDocument/2006/relationships/slideLayout" Target="../slideLayouts/slideLayout69.xml"/><Relationship Id="rId25" Type="http://schemas.openxmlformats.org/officeDocument/2006/relationships/theme" Target="../theme/theme3.xml"/><Relationship Id="rId2" Type="http://schemas.openxmlformats.org/officeDocument/2006/relationships/slideLayout" Target="../slideLayouts/slideLayout54.xml"/><Relationship Id="rId16" Type="http://schemas.openxmlformats.org/officeDocument/2006/relationships/slideLayout" Target="../slideLayouts/slideLayout68.xml"/><Relationship Id="rId20" Type="http://schemas.openxmlformats.org/officeDocument/2006/relationships/slideLayout" Target="../slideLayouts/slideLayout72.xml"/><Relationship Id="rId1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8.xml"/><Relationship Id="rId11" Type="http://schemas.openxmlformats.org/officeDocument/2006/relationships/slideLayout" Target="../slideLayouts/slideLayout63.xml"/><Relationship Id="rId24" Type="http://schemas.openxmlformats.org/officeDocument/2006/relationships/slideLayout" Target="../slideLayouts/slideLayout76.xml"/><Relationship Id="rId5" Type="http://schemas.openxmlformats.org/officeDocument/2006/relationships/slideLayout" Target="../slideLayouts/slideLayout57.xml"/><Relationship Id="rId15" Type="http://schemas.openxmlformats.org/officeDocument/2006/relationships/slideLayout" Target="../slideLayouts/slideLayout67.xml"/><Relationship Id="rId23" Type="http://schemas.openxmlformats.org/officeDocument/2006/relationships/slideLayout" Target="../slideLayouts/slideLayout75.xml"/><Relationship Id="rId10" Type="http://schemas.openxmlformats.org/officeDocument/2006/relationships/slideLayout" Target="../slideLayouts/slideLayout62.xml"/><Relationship Id="rId19" Type="http://schemas.openxmlformats.org/officeDocument/2006/relationships/slideLayout" Target="../slideLayouts/slideLayout71.xml"/><Relationship Id="rId4" Type="http://schemas.openxmlformats.org/officeDocument/2006/relationships/slideLayout" Target="../slideLayouts/slideLayout56.xml"/><Relationship Id="rId9" Type="http://schemas.openxmlformats.org/officeDocument/2006/relationships/slideLayout" Target="../slideLayouts/slideLayout61.xml"/><Relationship Id="rId14" Type="http://schemas.openxmlformats.org/officeDocument/2006/relationships/slideLayout" Target="../slideLayouts/slideLayout66.xml"/><Relationship Id="rId22" Type="http://schemas.openxmlformats.org/officeDocument/2006/relationships/slideLayout" Target="../slideLayouts/slideLayout7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184808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 rot="5400000">
            <a:off x="9302126" y="2991033"/>
            <a:ext cx="6858623" cy="87655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27115-B927-4FC4-BC7C-37F057065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7126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</p:sldLayoutIdLst>
  <p:transition>
    <p:fade/>
  </p:transition>
  <p:hf hdr="0" dt="0"/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5294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661">
          <p15:clr>
            <a:srgbClr val="5ACBF0"/>
          </p15:clr>
        </p15:guide>
        <p15:guide id="4" orient="horz" pos="4219">
          <p15:clr>
            <a:srgbClr val="5ACBF0"/>
          </p15:clr>
        </p15:guide>
        <p15:guide id="5" pos="749">
          <p15:clr>
            <a:srgbClr val="5ACBF0"/>
          </p15:clr>
        </p15:guide>
        <p15:guide id="6" pos="1325">
          <p15:clr>
            <a:srgbClr val="5ACBF0"/>
          </p15:clr>
        </p15:guide>
        <p15:guide id="7" pos="1901">
          <p15:clr>
            <a:srgbClr val="5ACBF0"/>
          </p15:clr>
        </p15:guide>
        <p15:guide id="8" pos="2477">
          <p15:clr>
            <a:srgbClr val="5ACBF0"/>
          </p15:clr>
        </p15:guide>
        <p15:guide id="9" pos="3053">
          <p15:clr>
            <a:srgbClr val="5ACBF0"/>
          </p15:clr>
        </p15:guide>
        <p15:guide id="10" pos="3629">
          <p15:clr>
            <a:srgbClr val="5ACBF0"/>
          </p15:clr>
        </p15:guide>
        <p15:guide id="11" pos="4205">
          <p15:clr>
            <a:srgbClr val="5ACBF0"/>
          </p15:clr>
        </p15:guide>
        <p15:guide id="12" pos="4781">
          <p15:clr>
            <a:srgbClr val="5ACBF0"/>
          </p15:clr>
        </p15:guide>
        <p15:guide id="13" pos="5357">
          <p15:clr>
            <a:srgbClr val="5ACBF0"/>
          </p15:clr>
        </p15:guide>
        <p15:guide id="14" pos="5933">
          <p15:clr>
            <a:srgbClr val="5ACBF0"/>
          </p15:clr>
        </p15:guide>
        <p15:guide id="15" pos="6509">
          <p15:clr>
            <a:srgbClr val="5ACBF0"/>
          </p15:clr>
        </p15:guide>
        <p15:guide id="16" pos="7085">
          <p15:clr>
            <a:srgbClr val="5ACBF0"/>
          </p15:clr>
        </p15:guide>
        <p15:guide id="17" orient="horz" pos="763">
          <p15:clr>
            <a:srgbClr val="5ACBF0"/>
          </p15:clr>
        </p15:guide>
        <p15:guide id="18" orient="horz" pos="1339">
          <p15:clr>
            <a:srgbClr val="5ACBF0"/>
          </p15:clr>
        </p15:guide>
        <p15:guide id="19" orient="horz" pos="1915">
          <p15:clr>
            <a:srgbClr val="5ACBF0"/>
          </p15:clr>
        </p15:guide>
        <p15:guide id="20" orient="horz" pos="2491">
          <p15:clr>
            <a:srgbClr val="5ACBF0"/>
          </p15:clr>
        </p15:guide>
        <p15:guide id="21" orient="horz" pos="3067">
          <p15:clr>
            <a:srgbClr val="5ACBF0"/>
          </p15:clr>
        </p15:guide>
        <p15:guide id="22" orient="horz" pos="3643">
          <p15:clr>
            <a:srgbClr val="5ACBF0"/>
          </p15:clr>
        </p15:guide>
        <p15:guide id="23" pos="288">
          <p15:clr>
            <a:srgbClr val="C35EA4"/>
          </p15:clr>
        </p15:guide>
        <p15:guide id="24" pos="7546">
          <p15:clr>
            <a:srgbClr val="C35EA4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3"/>
            <a:ext cx="11655840" cy="899665"/>
          </a:xfrm>
          <a:prstGeom prst="rect">
            <a:avLst/>
          </a:prstGeom>
        </p:spPr>
        <p:txBody>
          <a:bodyPr vert="horz" wrap="square" lIns="146275" tIns="91422" rIns="146275" bIns="91422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9"/>
            <a:ext cx="11653520" cy="2070122"/>
          </a:xfrm>
          <a:prstGeom prst="rect">
            <a:avLst/>
          </a:prstGeom>
        </p:spPr>
        <p:txBody>
          <a:bodyPr vert="horz" wrap="square" lIns="146275" tIns="91422" rIns="146275" bIns="91422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6" name="Picture 15" descr="Microsoft_logo_(2012).svg.png"/>
          <p:cNvPicPr>
            <a:picLocks noChangeAspect="1"/>
          </p:cNvPicPr>
          <p:nvPr userDrawn="1"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43" y="6268082"/>
            <a:ext cx="1643445" cy="350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402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  <p:sldLayoutId id="2147483700" r:id="rId17"/>
    <p:sldLayoutId id="2147483701" r:id="rId18"/>
    <p:sldLayoutId id="2147483702" r:id="rId19"/>
    <p:sldLayoutId id="2147483703" r:id="rId20"/>
    <p:sldLayoutId id="2147483704" r:id="rId21"/>
    <p:sldLayoutId id="2147483705" r:id="rId22"/>
    <p:sldLayoutId id="2147483706" r:id="rId23"/>
    <p:sldLayoutId id="2147483707" r:id="rId24"/>
    <p:sldLayoutId id="2147483708" r:id="rId25"/>
    <p:sldLayoutId id="2147483709" r:id="rId26"/>
    <p:sldLayoutId id="2147483710" r:id="rId27"/>
    <p:sldLayoutId id="2147483711" r:id="rId28"/>
    <p:sldLayoutId id="2147483712" r:id="rId29"/>
    <p:sldLayoutId id="2147483713" r:id="rId30"/>
    <p:sldLayoutId id="2147483732" r:id="rId31"/>
  </p:sldLayoutIdLst>
  <p:transition>
    <p:fade/>
  </p:transition>
  <p:hf hdr="0" dt="0"/>
  <p:txStyles>
    <p:titleStyle>
      <a:lvl1pPr algn="l" defTabSz="914178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076" marR="0" indent="-336076" algn="l" defTabSz="914178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19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575" marR="0" indent="-236497" algn="l" defTabSz="914178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175" marR="0" indent="-224050" algn="l" defTabSz="914178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227" marR="0" indent="-224050" algn="l" defTabSz="914178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276" marR="0" indent="-224050" algn="l" defTabSz="914178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3990" indent="-228544" algn="l" defTabSz="914178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080" indent="-228544" algn="l" defTabSz="914178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170" indent="-228544" algn="l" defTabSz="914178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5258" indent="-228544" algn="l" defTabSz="914178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78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089" algn="l" defTabSz="914178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178" algn="l" defTabSz="914178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268" algn="l" defTabSz="914178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357" algn="l" defTabSz="914178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447" algn="l" defTabSz="914178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2534" algn="l" defTabSz="914178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199625" algn="l" defTabSz="914178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6715" algn="l" defTabSz="914178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6351" y="731839"/>
            <a:ext cx="12181416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800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13834" y="-2"/>
            <a:ext cx="10365317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8338" y="1021215"/>
            <a:ext cx="1143311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9E1F0F-225E-4E24-B49F-412C1037260E}"/>
              </a:ext>
            </a:extLst>
          </p:cNvPr>
          <p:cNvSpPr txBox="1"/>
          <p:nvPr userDrawn="1"/>
        </p:nvSpPr>
        <p:spPr>
          <a:xfrm>
            <a:off x="9000795" y="6566715"/>
            <a:ext cx="31848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0" dirty="0">
                <a:solidFill>
                  <a:schemeClr val="bg2">
                    <a:lumMod val="75000"/>
                  </a:schemeClr>
                </a:solidFill>
              </a:rPr>
              <a:t>#</a:t>
            </a:r>
            <a:r>
              <a:rPr lang="en-US" sz="1200" b="0" dirty="0" err="1">
                <a:solidFill>
                  <a:schemeClr val="bg2">
                    <a:lumMod val="75000"/>
                  </a:schemeClr>
                </a:solidFill>
              </a:rPr>
              <a:t>LinuxAzure</a:t>
            </a:r>
            <a:r>
              <a:rPr lang="en-US" sz="1200" b="0" dirty="0">
                <a:solidFill>
                  <a:schemeClr val="bg2">
                    <a:lumMod val="75000"/>
                  </a:schemeClr>
                </a:solidFill>
              </a:rPr>
              <a:t> @ITProGuru</a:t>
            </a:r>
          </a:p>
        </p:txBody>
      </p:sp>
    </p:spTree>
    <p:extLst>
      <p:ext uri="{BB962C8B-B14F-4D97-AF65-F5344CB8AC3E}">
        <p14:creationId xmlns:p14="http://schemas.microsoft.com/office/powerpoint/2010/main" val="2305327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  <p:sldLayoutId id="2147483746" r:id="rId13"/>
    <p:sldLayoutId id="2147483747" r:id="rId14"/>
    <p:sldLayoutId id="2147483748" r:id="rId15"/>
    <p:sldLayoutId id="2147483749" r:id="rId16"/>
    <p:sldLayoutId id="2147483750" r:id="rId17"/>
    <p:sldLayoutId id="2147483751" r:id="rId18"/>
    <p:sldLayoutId id="2147483752" r:id="rId19"/>
    <p:sldLayoutId id="2147483753" r:id="rId20"/>
    <p:sldLayoutId id="2147483754" r:id="rId21"/>
    <p:sldLayoutId id="2147483755" r:id="rId22"/>
    <p:sldLayoutId id="2147483756" r:id="rId23"/>
    <p:sldLayoutId id="2147483757" r:id="rId24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4.xml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4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4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raining.linuxfoundation.org/certification/lfc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9301" y="1838263"/>
            <a:ext cx="11713149" cy="2590357"/>
          </a:xfrm>
        </p:spPr>
        <p:txBody>
          <a:bodyPr/>
          <a:lstStyle/>
          <a:p>
            <a:r>
              <a:rPr lang="en-US" b="1" dirty="0"/>
              <a:t>Linux On Azure Preparation Training</a:t>
            </a:r>
            <a:br>
              <a:rPr lang="en-US" dirty="0"/>
            </a:br>
            <a:r>
              <a:rPr lang="en-US" sz="4500" dirty="0"/>
              <a:t>Deep Dive System Configuration I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0" y="4918894"/>
            <a:ext cx="2286000" cy="1685925"/>
          </a:xfrm>
          <a:prstGeom prst="rect">
            <a:avLst/>
          </a:prstGeom>
        </p:spPr>
      </p:pic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08D4023B-2E0F-4ABB-BC8E-FC1BB146DBC7}"/>
              </a:ext>
            </a:extLst>
          </p:cNvPr>
          <p:cNvSpPr txBox="1">
            <a:spLocks/>
          </p:cNvSpPr>
          <p:nvPr/>
        </p:nvSpPr>
        <p:spPr bwMode="auto">
          <a:xfrm>
            <a:off x="421700" y="4776951"/>
            <a:ext cx="6723187" cy="1137306"/>
          </a:xfrm>
          <a:prstGeom prst="rect">
            <a:avLst/>
          </a:prstGeom>
        </p:spPr>
        <p:txBody>
          <a:bodyPr vert="horz" wrap="square" lIns="146275" tIns="109704" rIns="146275" bIns="109704" rtlCol="0">
            <a:noAutofit/>
          </a:bodyPr>
          <a:lstStyle>
            <a:lvl1pPr marL="0" marR="0" indent="0" algn="l" defTabSz="91417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039" kern="1200" spc="0" baseline="0">
                <a:gradFill>
                  <a:gsLst>
                    <a:gs pos="64646">
                      <a:srgbClr val="FFFFFF"/>
                    </a:gs>
                    <a:gs pos="45000">
                      <a:srgbClr val="FFFFFF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575" marR="0" indent="-236497" algn="l" defTabSz="9141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353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84175" marR="0" indent="-224050" algn="l" defTabSz="9141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08227" marR="0" indent="-224050" algn="l" defTabSz="9141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276" marR="0" indent="-224050" algn="l" defTabSz="9141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3990" indent="-228544" algn="l" defTabSz="9141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080" indent="-228544" algn="l" defTabSz="9141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170" indent="-228544" algn="l" defTabSz="9141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258" indent="-228544" algn="l" defTabSz="9141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buSzTx/>
            </a:pPr>
            <a:r>
              <a:rPr lang="en-US" dirty="0">
                <a:latin typeface="Calibri" panose="020F0502020204030204"/>
              </a:rPr>
              <a:t>Mohd Mishal</a:t>
            </a:r>
          </a:p>
          <a:p>
            <a:pPr defTabSz="914400">
              <a:buSzTx/>
            </a:pPr>
            <a:r>
              <a:rPr lang="en-US" dirty="0">
                <a:latin typeface="Calibri" panose="020F0502020204030204"/>
              </a:rPr>
              <a:t>Clouds Consultant | MCT</a:t>
            </a:r>
          </a:p>
        </p:txBody>
      </p:sp>
    </p:spTree>
    <p:extLst>
      <p:ext uri="{BB962C8B-B14F-4D97-AF65-F5344CB8AC3E}">
        <p14:creationId xmlns:p14="http://schemas.microsoft.com/office/powerpoint/2010/main" val="977823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888" y="3142389"/>
            <a:ext cx="5972219" cy="2795608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users template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User account default settings are defined in </a:t>
            </a:r>
            <a:r>
              <a:rPr lang="en-US" b="1" i="1" dirty="0"/>
              <a:t>/</a:t>
            </a:r>
            <a:r>
              <a:rPr lang="en-US" b="1" i="1" dirty="0" err="1"/>
              <a:t>etc</a:t>
            </a:r>
            <a:r>
              <a:rPr lang="en-US" b="1" i="1" dirty="0"/>
              <a:t>/default/</a:t>
            </a:r>
            <a:r>
              <a:rPr lang="en-US" b="1" i="1" dirty="0" err="1"/>
              <a:t>useradd</a:t>
            </a:r>
            <a:endParaRPr lang="en-US" b="1" i="1" dirty="0"/>
          </a:p>
          <a:p>
            <a:r>
              <a:rPr lang="en-US" dirty="0"/>
              <a:t>The /</a:t>
            </a:r>
            <a:r>
              <a:rPr lang="en-US" b="1" i="1" dirty="0" err="1"/>
              <a:t>etc</a:t>
            </a:r>
            <a:r>
              <a:rPr lang="en-US" i="1" dirty="0"/>
              <a:t>/</a:t>
            </a:r>
            <a:r>
              <a:rPr lang="en-US" b="1" i="1" dirty="0" err="1"/>
              <a:t>skel</a:t>
            </a:r>
            <a:r>
              <a:rPr lang="en-US" dirty="0"/>
              <a:t> directory contains files and directories that are automatically copied over to a new user's home directory when such user is created by the </a:t>
            </a:r>
            <a:r>
              <a:rPr lang="en-US" b="1" i="1" dirty="0" err="1"/>
              <a:t>useradd</a:t>
            </a:r>
            <a:r>
              <a:rPr lang="en-US" dirty="0"/>
              <a:t> command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540" y="4460683"/>
            <a:ext cx="7148223" cy="190195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402170" y="453224"/>
            <a:ext cx="357809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9B712D0-7AF2-416E-9D94-9C03B6963EBA}" type="slidenum">
              <a:rPr lang="en-US" sz="24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10</a:t>
            </a:fld>
            <a:endParaRPr lang="en-US" sz="24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839977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local Linux Groups 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Like users, groups have a name and a number (GID)</a:t>
            </a:r>
          </a:p>
          <a:p>
            <a:r>
              <a:rPr lang="en-US" dirty="0"/>
              <a:t>Local groups are defined in /</a:t>
            </a:r>
            <a:r>
              <a:rPr lang="en-US" dirty="0" err="1"/>
              <a:t>etc</a:t>
            </a:r>
            <a:r>
              <a:rPr lang="en-US" dirty="0"/>
              <a:t>/group</a:t>
            </a:r>
          </a:p>
          <a:p>
            <a:r>
              <a:rPr lang="en-US" dirty="0"/>
              <a:t>Every user has exactly one primary group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884" y="4978303"/>
            <a:ext cx="7686731" cy="4476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789" y="3281737"/>
            <a:ext cx="7148565" cy="138113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195438" y="453224"/>
            <a:ext cx="811032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9B712D0-7AF2-416E-9D94-9C03B6963EBA}" type="slidenum">
              <a:rPr lang="en-US" sz="24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11</a:t>
            </a:fld>
            <a:endParaRPr lang="en-US" sz="24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473715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Gaining Super User Access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/>
              <a:t>root</a:t>
            </a:r>
            <a:r>
              <a:rPr lang="en-US" dirty="0"/>
              <a:t>: a user (super-user) that has all power over the system</a:t>
            </a:r>
          </a:p>
          <a:p>
            <a:r>
              <a:rPr lang="en-US" dirty="0"/>
              <a:t>Used to manage and administer the system</a:t>
            </a:r>
          </a:p>
          <a:p>
            <a:r>
              <a:rPr lang="en-US" dirty="0"/>
              <a:t>Equivalent to local Administrator account on Windows</a:t>
            </a:r>
          </a:p>
          <a:p>
            <a:r>
              <a:rPr lang="en-US" dirty="0">
                <a:solidFill>
                  <a:srgbClr val="FF0000"/>
                </a:solidFill>
              </a:rPr>
              <a:t>root has unlimited power to damage the system!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659" y="3885430"/>
            <a:ext cx="4262469" cy="9477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195438" y="453224"/>
            <a:ext cx="811032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9B712D0-7AF2-416E-9D94-9C03B6963EBA}" type="slidenum">
              <a:rPr lang="en-US" sz="24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12</a:t>
            </a:fld>
            <a:endParaRPr lang="en-US" sz="24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993151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Switching Users With SU</a:t>
            </a:r>
          </a:p>
        </p:txBody>
      </p:sp>
      <p:sp>
        <p:nvSpPr>
          <p:cNvPr id="5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 err="1"/>
              <a:t>su</a:t>
            </a:r>
            <a:r>
              <a:rPr lang="en-US" b="1" i="1" dirty="0"/>
              <a:t> [-] &lt;username&gt; </a:t>
            </a:r>
            <a:r>
              <a:rPr lang="en-US" dirty="0"/>
              <a:t>command allows a user to switch to a different user account</a:t>
            </a:r>
          </a:p>
          <a:p>
            <a:r>
              <a:rPr lang="en-US" dirty="0"/>
              <a:t>The command </a:t>
            </a:r>
            <a:r>
              <a:rPr lang="en-US" b="1" i="1" dirty="0" err="1"/>
              <a:t>su</a:t>
            </a:r>
            <a:r>
              <a:rPr lang="en-US" dirty="0"/>
              <a:t> </a:t>
            </a:r>
            <a:r>
              <a:rPr lang="en-US" b="1" i="1" dirty="0"/>
              <a:t>username</a:t>
            </a:r>
            <a:r>
              <a:rPr lang="en-US" dirty="0"/>
              <a:t> starts a non-login shell, while the command </a:t>
            </a:r>
            <a:r>
              <a:rPr lang="en-US" b="1" i="1" dirty="0" err="1"/>
              <a:t>su</a:t>
            </a:r>
            <a:r>
              <a:rPr lang="en-US" b="1" dirty="0"/>
              <a:t> </a:t>
            </a:r>
            <a:r>
              <a:rPr lang="en-US" b="1" i="1" dirty="0"/>
              <a:t>–</a:t>
            </a:r>
            <a:r>
              <a:rPr lang="en-US" dirty="0"/>
              <a:t>  </a:t>
            </a:r>
            <a:r>
              <a:rPr lang="en-US" b="1" i="1" dirty="0"/>
              <a:t>username</a:t>
            </a:r>
            <a:r>
              <a:rPr lang="en-US" dirty="0"/>
              <a:t> starts a login shell</a:t>
            </a:r>
          </a:p>
          <a:p>
            <a:r>
              <a:rPr lang="en-US" dirty="0"/>
              <a:t>Linux </a:t>
            </a:r>
            <a:r>
              <a:rPr lang="en-US" dirty="0" err="1"/>
              <a:t>Policykit</a:t>
            </a:r>
            <a:r>
              <a:rPr lang="en-US" dirty="0"/>
              <a:t> equivalent to Windows User Account Control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869" y="3335336"/>
            <a:ext cx="7972702" cy="344351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195438" y="453224"/>
            <a:ext cx="811032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9B712D0-7AF2-416E-9D94-9C03B6963EBA}" type="slidenum">
              <a:rPr lang="en-US" sz="24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13</a:t>
            </a:fld>
            <a:endParaRPr lang="en-US" sz="24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914357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commands as root with </a:t>
            </a:r>
            <a:r>
              <a:rPr lang="en-US" dirty="0" err="1"/>
              <a:t>sudo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Run command as root, based on settings in the </a:t>
            </a:r>
            <a:r>
              <a:rPr lang="en-US" b="1" i="1" dirty="0"/>
              <a:t>/</a:t>
            </a:r>
            <a:r>
              <a:rPr lang="en-US" b="1" i="1" dirty="0" err="1"/>
              <a:t>etc</a:t>
            </a:r>
            <a:r>
              <a:rPr lang="en-US" b="1" i="1" dirty="0"/>
              <a:t>/</a:t>
            </a:r>
            <a:r>
              <a:rPr lang="en-US" b="1" i="1" dirty="0" err="1"/>
              <a:t>sudoers</a:t>
            </a:r>
            <a:r>
              <a:rPr lang="en-US" i="1" dirty="0"/>
              <a:t> </a:t>
            </a:r>
            <a:r>
              <a:rPr lang="en-US" dirty="0"/>
              <a:t>file (</a:t>
            </a:r>
            <a:r>
              <a:rPr lang="en-US" b="1" i="1" dirty="0" err="1"/>
              <a:t>visudo</a:t>
            </a:r>
            <a:r>
              <a:rPr lang="en-US" dirty="0"/>
              <a:t>)</a:t>
            </a:r>
          </a:p>
          <a:p>
            <a:r>
              <a:rPr lang="en-US" b="1" i="1" dirty="0" err="1"/>
              <a:t>sudo</a:t>
            </a:r>
            <a:r>
              <a:rPr lang="en-US" dirty="0"/>
              <a:t> requires users to enter </a:t>
            </a:r>
            <a:r>
              <a:rPr lang="en-US" u="sng" dirty="0"/>
              <a:t>their own password </a:t>
            </a:r>
            <a:r>
              <a:rPr lang="en-US" dirty="0"/>
              <a:t>for authentication, not the password of the account they are trying to access</a:t>
            </a:r>
          </a:p>
          <a:p>
            <a:r>
              <a:rPr lang="en-US" dirty="0"/>
              <a:t>Commands executed using </a:t>
            </a:r>
            <a:r>
              <a:rPr lang="en-US" b="1" i="1" dirty="0" err="1"/>
              <a:t>sudo</a:t>
            </a:r>
            <a:r>
              <a:rPr lang="en-US" dirty="0"/>
              <a:t> are logged by default to </a:t>
            </a:r>
            <a:r>
              <a:rPr lang="en-US" b="1" dirty="0"/>
              <a:t>/</a:t>
            </a:r>
            <a:r>
              <a:rPr lang="en-US" b="1" dirty="0" err="1"/>
              <a:t>var</a:t>
            </a:r>
            <a:r>
              <a:rPr lang="en-US" b="1" dirty="0"/>
              <a:t>/log/secure</a:t>
            </a:r>
          </a:p>
          <a:p>
            <a:endParaRPr lang="en-US" b="1" dirty="0"/>
          </a:p>
          <a:p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r>
              <a:rPr lang="en-US" b="1" i="1" dirty="0" err="1"/>
              <a:t>visudo</a:t>
            </a:r>
            <a:r>
              <a:rPr lang="en-US" b="1" dirty="0"/>
              <a:t> edits the /</a:t>
            </a:r>
            <a:r>
              <a:rPr lang="en-US" b="1" dirty="0" err="1"/>
              <a:t>etc</a:t>
            </a:r>
            <a:r>
              <a:rPr lang="en-US" b="1" dirty="0"/>
              <a:t>/</a:t>
            </a:r>
            <a:r>
              <a:rPr lang="en-US" b="1" i="1" dirty="0" err="1"/>
              <a:t>sudoers</a:t>
            </a:r>
            <a:r>
              <a:rPr lang="en-US" b="1" dirty="0"/>
              <a:t> file in a safe fashion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490" y="3786460"/>
            <a:ext cx="10048948" cy="11953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1219" y="5719830"/>
            <a:ext cx="5026507" cy="113817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195438" y="453224"/>
            <a:ext cx="811032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9B712D0-7AF2-416E-9D94-9C03B6963EBA}" type="slidenum">
              <a:rPr lang="en-US" sz="24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14</a:t>
            </a:fld>
            <a:endParaRPr lang="en-US" sz="24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5205872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Local User Accounts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 err="1"/>
              <a:t>useradd</a:t>
            </a:r>
            <a:r>
              <a:rPr lang="en-US" dirty="0"/>
              <a:t> command creates new users</a:t>
            </a:r>
          </a:p>
          <a:p>
            <a:r>
              <a:rPr lang="en-US" dirty="0"/>
              <a:t>The </a:t>
            </a:r>
            <a:r>
              <a:rPr lang="en-US" b="1" i="1" dirty="0" err="1"/>
              <a:t>useradd</a:t>
            </a:r>
            <a:r>
              <a:rPr lang="en-US" dirty="0"/>
              <a:t> command does not set any valid password by default.</a:t>
            </a:r>
            <a:endParaRPr lang="en-US" b="1" dirty="0"/>
          </a:p>
          <a:p>
            <a:r>
              <a:rPr lang="en-US" b="1" i="1" dirty="0" err="1"/>
              <a:t>useradd</a:t>
            </a:r>
            <a:r>
              <a:rPr lang="en-US" dirty="0"/>
              <a:t> </a:t>
            </a:r>
            <a:r>
              <a:rPr lang="en-US" b="1" i="1" dirty="0"/>
              <a:t>--help </a:t>
            </a:r>
            <a:r>
              <a:rPr lang="en-US" dirty="0"/>
              <a:t>displays the basic options that can be used to override the defaults</a:t>
            </a:r>
          </a:p>
          <a:p>
            <a:r>
              <a:rPr lang="en-US" dirty="0"/>
              <a:t>Some defaults, such as the range of valid UID numbers and default password aging rules, are read from the </a:t>
            </a:r>
            <a:r>
              <a:rPr lang="en-US" b="1" i="1" dirty="0"/>
              <a:t>/</a:t>
            </a:r>
            <a:r>
              <a:rPr lang="en-US" b="1" i="1" dirty="0" err="1"/>
              <a:t>etc</a:t>
            </a:r>
            <a:r>
              <a:rPr lang="en-US" b="1" i="1" dirty="0"/>
              <a:t>/</a:t>
            </a:r>
            <a:r>
              <a:rPr lang="en-US" b="1" i="1" dirty="0" err="1"/>
              <a:t>login.defs</a:t>
            </a:r>
            <a:r>
              <a:rPr lang="en-US" b="1" i="1" dirty="0"/>
              <a:t> </a:t>
            </a:r>
            <a:r>
              <a:rPr lang="en-US" dirty="0"/>
              <a:t>file (at creation)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039" y="4165171"/>
            <a:ext cx="5700754" cy="207646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195438" y="453224"/>
            <a:ext cx="811032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9B712D0-7AF2-416E-9D94-9C03B6963EBA}" type="slidenum">
              <a:rPr lang="en-US" sz="24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15</a:t>
            </a:fld>
            <a:endParaRPr lang="en-US" sz="24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8001544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Local User Accounts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 err="1"/>
              <a:t>usermod</a:t>
            </a:r>
            <a:r>
              <a:rPr lang="en-US" dirty="0"/>
              <a:t> modifies existing users</a:t>
            </a:r>
          </a:p>
          <a:p>
            <a:r>
              <a:rPr lang="en-US" b="1" i="1" dirty="0" err="1"/>
              <a:t>usermod</a:t>
            </a:r>
            <a:r>
              <a:rPr lang="en-US" b="1" i="1" dirty="0"/>
              <a:t> --help </a:t>
            </a:r>
            <a:r>
              <a:rPr lang="en-US" dirty="0"/>
              <a:t>will display the basic options that can be used to modify an account. Some common options included in the next slide</a:t>
            </a:r>
          </a:p>
          <a:p>
            <a:r>
              <a:rPr lang="en-US" b="1" i="1" dirty="0" err="1"/>
              <a:t>userdel</a:t>
            </a:r>
            <a:r>
              <a:rPr lang="en-US" b="1" i="1" dirty="0"/>
              <a:t> [-r] username </a:t>
            </a:r>
            <a:r>
              <a:rPr lang="en-US" dirty="0"/>
              <a:t>removes the user from </a:t>
            </a:r>
            <a:r>
              <a:rPr lang="en-US" b="1" i="1" dirty="0"/>
              <a:t>/</a:t>
            </a:r>
            <a:r>
              <a:rPr lang="en-US" b="1" i="1" dirty="0" err="1"/>
              <a:t>etc</a:t>
            </a:r>
            <a:r>
              <a:rPr lang="en-US" b="1" i="1" dirty="0"/>
              <a:t>/</a:t>
            </a:r>
            <a:r>
              <a:rPr lang="en-US" b="1" i="1" dirty="0" err="1"/>
              <a:t>passwd</a:t>
            </a:r>
            <a:endParaRPr lang="en-US" b="1" i="1" dirty="0"/>
          </a:p>
          <a:p>
            <a:endParaRPr lang="en-US" b="1" i="1" dirty="0"/>
          </a:p>
          <a:p>
            <a:endParaRPr lang="en-US" b="1" i="1" dirty="0"/>
          </a:p>
          <a:p>
            <a:endParaRPr lang="en-US" b="1" i="1" dirty="0"/>
          </a:p>
          <a:p>
            <a:pPr marL="0" indent="0">
              <a:buNone/>
            </a:pPr>
            <a:endParaRPr lang="en-US" b="1" i="1" dirty="0"/>
          </a:p>
          <a:p>
            <a:pPr marL="0" indent="0">
              <a:buNone/>
            </a:pPr>
            <a:endParaRPr lang="en-US" b="1" i="1" dirty="0"/>
          </a:p>
          <a:p>
            <a:endParaRPr lang="en-US" b="1" i="1" dirty="0"/>
          </a:p>
          <a:p>
            <a:r>
              <a:rPr lang="en-US" b="1" i="1" dirty="0"/>
              <a:t>find / -</a:t>
            </a:r>
            <a:r>
              <a:rPr lang="en-US" b="1" i="1" dirty="0" err="1"/>
              <a:t>nouser</a:t>
            </a:r>
            <a:r>
              <a:rPr lang="en-US" b="1" i="1" dirty="0"/>
              <a:t> -o -</a:t>
            </a:r>
            <a:r>
              <a:rPr lang="en-US" b="1" i="1" dirty="0" err="1"/>
              <a:t>nogroup</a:t>
            </a:r>
            <a:r>
              <a:rPr lang="en-US" b="1" i="1" dirty="0"/>
              <a:t> 2&gt; /dev/null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F7A23A-6D73-48E9-BE01-E19EBFF133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7172077" y="2940341"/>
            <a:ext cx="4834393" cy="3228230"/>
            <a:chOff x="3424219" y="2472665"/>
            <a:chExt cx="5351515" cy="389882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4219" y="4009272"/>
              <a:ext cx="5343564" cy="2362217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32170" y="2472665"/>
              <a:ext cx="5343564" cy="1814526"/>
            </a:xfrm>
            <a:prstGeom prst="rect">
              <a:avLst/>
            </a:prstGeom>
          </p:spPr>
        </p:pic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89" y="3087354"/>
            <a:ext cx="5929356" cy="247651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195438" y="453224"/>
            <a:ext cx="811032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9B712D0-7AF2-416E-9D94-9C03B6963EBA}" type="slidenum">
              <a:rPr lang="en-US" sz="24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16</a:t>
            </a:fld>
            <a:endParaRPr lang="en-US" sz="24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3474534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Local User Accounts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AB9B4D7-04F3-4243-BFDC-FC8ECC82B9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AC5A08B-98F4-4B37-8C4A-469F2EDEDF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537372"/>
              </p:ext>
            </p:extLst>
          </p:nvPr>
        </p:nvGraphicFramePr>
        <p:xfrm>
          <a:off x="993914" y="1413809"/>
          <a:ext cx="9804234" cy="474268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146163">
                  <a:extLst>
                    <a:ext uri="{9D8B030D-6E8A-4147-A177-3AD203B41FA5}">
                      <a16:colId xmlns:a16="http://schemas.microsoft.com/office/drawing/2014/main" val="1418826351"/>
                    </a:ext>
                  </a:extLst>
                </a:gridCol>
                <a:gridCol w="6658071">
                  <a:extLst>
                    <a:ext uri="{9D8B030D-6E8A-4147-A177-3AD203B41FA5}">
                      <a16:colId xmlns:a16="http://schemas.microsoft.com/office/drawing/2014/main" val="10103146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 err="1"/>
                        <a:t>usermod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554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765" u="none" strike="noStrike" kern="1200" baseline="0" dirty="0"/>
                        <a:t>-c, --comment </a:t>
                      </a:r>
                      <a:r>
                        <a:rPr lang="en-US" sz="1765" u="none" strike="noStrike" kern="1200" baseline="0" dirty="0" err="1"/>
                        <a:t>COMMENT</a:t>
                      </a:r>
                      <a:r>
                        <a:rPr lang="en-US" sz="1765" u="none" strike="noStrike" kern="1200" baseline="0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65" u="none" strike="noStrike" kern="1200" baseline="0" dirty="0"/>
                        <a:t>Add a value, such as a full name, to the GECOS field.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6712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765" u="none" strike="noStrike" kern="1200" baseline="0" dirty="0"/>
                        <a:t>-g, --</a:t>
                      </a:r>
                      <a:r>
                        <a:rPr lang="en-US" sz="1765" u="none" strike="noStrike" kern="1200" baseline="0" dirty="0" err="1"/>
                        <a:t>gid</a:t>
                      </a:r>
                      <a:r>
                        <a:rPr lang="en-US" sz="1765" u="none" strike="noStrike" kern="1200" baseline="0" dirty="0"/>
                        <a:t> GROUP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65" u="none" strike="noStrike" kern="1200" baseline="0" dirty="0"/>
                        <a:t>Specify the primary group for the user account.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3470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765" u="none" strike="noStrike" kern="1200" baseline="0" dirty="0"/>
                        <a:t>-G, --groups </a:t>
                      </a:r>
                      <a:r>
                        <a:rPr lang="en-US" sz="1765" u="none" strike="noStrike" kern="1200" baseline="0" dirty="0" err="1"/>
                        <a:t>GROUPS</a:t>
                      </a:r>
                      <a:r>
                        <a:rPr lang="en-US" sz="1765" u="none" strike="noStrike" kern="1200" baseline="0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65" u="none" strike="noStrike" kern="1200" baseline="0" dirty="0"/>
                        <a:t>Specify a list of supplementary groups for the user account.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2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765" u="none" strike="noStrike" kern="1200" baseline="0" dirty="0"/>
                        <a:t>-a, --append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65" u="none" strike="noStrike" kern="1200" baseline="0" dirty="0"/>
                        <a:t>Used with the -G option to append the user to the supplemental groups mentioned without removing the user from other groups.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946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765" u="none" strike="noStrike" kern="1200" baseline="0" dirty="0"/>
                        <a:t>-d, --home HOME_DIR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65" u="none" strike="noStrike" kern="1200" baseline="0" dirty="0"/>
                        <a:t>Specify a new home directory for the user account.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582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765" u="none" strike="noStrike" kern="1200" baseline="0" dirty="0"/>
                        <a:t>-m, --move-home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65" u="none" strike="noStrike" kern="1200" baseline="0" dirty="0"/>
                        <a:t>Move a user home directory to a new location. Must be used with the -d option.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0966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765" u="none" strike="noStrike" kern="1200" baseline="0" dirty="0"/>
                        <a:t>-s, --shell </a:t>
                      </a:r>
                      <a:r>
                        <a:rPr lang="en-US" sz="1765" u="none" strike="noStrike" kern="1200" baseline="0" dirty="0" err="1"/>
                        <a:t>SHELL</a:t>
                      </a:r>
                      <a:r>
                        <a:rPr lang="en-US" sz="1765" u="none" strike="noStrike" kern="1200" baseline="0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65" u="none" strike="noStrike" kern="1200" baseline="0" dirty="0"/>
                        <a:t>Specify a new login shell for the user account.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3008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765" u="none" strike="noStrike" kern="1200" baseline="0" dirty="0"/>
                        <a:t>-L, --lock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65" u="none" strike="noStrike" kern="1200" baseline="0" dirty="0"/>
                        <a:t>Lock a user account.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547786"/>
                  </a:ext>
                </a:extLst>
              </a:tr>
              <a:tr h="261381">
                <a:tc>
                  <a:txBody>
                    <a:bodyPr/>
                    <a:lstStyle/>
                    <a:p>
                      <a:r>
                        <a:rPr lang="en-US" sz="1765" u="none" strike="noStrike" kern="1200" baseline="0" dirty="0"/>
                        <a:t>-U, --unlock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65" u="none" strike="noStrike" kern="1200" baseline="0" dirty="0"/>
                        <a:t>Unlock a user account.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090792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1195438" y="453224"/>
            <a:ext cx="811032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9B712D0-7AF2-416E-9D94-9C03B6963EBA}" type="slidenum">
              <a:rPr lang="en-US" sz="24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17</a:t>
            </a:fld>
            <a:endParaRPr lang="en-US" sz="24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200877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Manage passwords and UIDs</a:t>
            </a:r>
            <a:endParaRPr lang="en-US" dirty="0"/>
          </a:p>
        </p:txBody>
      </p:sp>
      <p:sp>
        <p:nvSpPr>
          <p:cNvPr id="6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id username</a:t>
            </a:r>
            <a:r>
              <a:rPr lang="en-US" dirty="0"/>
              <a:t> command displays user information, including the user's UID number and group memberships.</a:t>
            </a:r>
          </a:p>
          <a:p>
            <a:r>
              <a:rPr lang="en-US" b="1" i="1" dirty="0" err="1"/>
              <a:t>passwd</a:t>
            </a:r>
            <a:r>
              <a:rPr lang="en-US" b="1" i="1" dirty="0"/>
              <a:t> username</a:t>
            </a:r>
            <a:r>
              <a:rPr lang="en-US" i="1" dirty="0"/>
              <a:t> </a:t>
            </a:r>
            <a:r>
              <a:rPr lang="en-US" dirty="0"/>
              <a:t>can be used to either set the user's initial password or change that user's password.</a:t>
            </a:r>
          </a:p>
          <a:p>
            <a:r>
              <a:rPr lang="en-US" dirty="0"/>
              <a:t>The root user can set a password to any value</a:t>
            </a:r>
          </a:p>
          <a:p>
            <a:r>
              <a:rPr lang="en-US" dirty="0"/>
              <a:t>A regular user must choose a password which is at least 8 characters in length and is not based on a dictionary word, the username, or the previous password.</a:t>
            </a:r>
          </a:p>
          <a:p>
            <a:r>
              <a:rPr lang="en-US" dirty="0"/>
              <a:t>root: UID 0</a:t>
            </a:r>
          </a:p>
          <a:p>
            <a:r>
              <a:rPr lang="en-US" dirty="0"/>
              <a:t>System users: 0&lt;UID&lt;1000</a:t>
            </a:r>
          </a:p>
          <a:p>
            <a:r>
              <a:rPr lang="en-US" dirty="0"/>
              <a:t>Regular users: 999&lt;UID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908" y="4419613"/>
            <a:ext cx="5929356" cy="214314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195438" y="453224"/>
            <a:ext cx="811032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9B712D0-7AF2-416E-9D94-9C03B6963EBA}" type="slidenum">
              <a:rPr lang="en-US" sz="24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18</a:t>
            </a:fld>
            <a:endParaRPr lang="en-US" sz="24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6347298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Local Group Accounts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 err="1"/>
              <a:t>groupadd</a:t>
            </a:r>
            <a:r>
              <a:rPr lang="en-US" b="1" i="1" dirty="0"/>
              <a:t> </a:t>
            </a:r>
            <a:r>
              <a:rPr lang="en-US" b="1" i="1" dirty="0" err="1"/>
              <a:t>goupname</a:t>
            </a:r>
            <a:r>
              <a:rPr lang="en-US" b="1" i="1" dirty="0"/>
              <a:t> </a:t>
            </a:r>
            <a:r>
              <a:rPr lang="en-US" dirty="0"/>
              <a:t>creates groups</a:t>
            </a:r>
          </a:p>
          <a:p>
            <a:r>
              <a:rPr lang="en-US" dirty="0"/>
              <a:t>The </a:t>
            </a:r>
            <a:r>
              <a:rPr lang="en-US" b="1" dirty="0"/>
              <a:t>-g GID </a:t>
            </a:r>
            <a:r>
              <a:rPr lang="en-US" dirty="0"/>
              <a:t>option is used to specify a specific GID</a:t>
            </a:r>
          </a:p>
          <a:p>
            <a:r>
              <a:rPr lang="en-US" b="1" dirty="0"/>
              <a:t>-r </a:t>
            </a:r>
            <a:r>
              <a:rPr lang="en-US" dirty="0"/>
              <a:t>option creates a system group using a GID from the range of valid system GID numbers listed in the 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login.defs</a:t>
            </a:r>
            <a:endParaRPr lang="en-US" dirty="0"/>
          </a:p>
          <a:p>
            <a:r>
              <a:rPr lang="en-US" b="1" i="1" dirty="0" err="1"/>
              <a:t>groupmod</a:t>
            </a:r>
            <a:r>
              <a:rPr lang="en-US" dirty="0"/>
              <a:t> modifies existing groups</a:t>
            </a:r>
          </a:p>
          <a:p>
            <a:r>
              <a:rPr lang="en-US" b="1" i="1" dirty="0" err="1"/>
              <a:t>groupdel</a:t>
            </a:r>
            <a:r>
              <a:rPr lang="en-US" dirty="0"/>
              <a:t> command remove a group</a:t>
            </a:r>
          </a:p>
          <a:p>
            <a:r>
              <a:rPr lang="en-US" b="1" i="1" dirty="0" err="1"/>
              <a:t>usermod</a:t>
            </a:r>
            <a:r>
              <a:rPr lang="en-US" dirty="0"/>
              <a:t> alters group membership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3EA583-A0FC-4803-A384-03B03EF560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2363" y="3363129"/>
            <a:ext cx="5165840" cy="288679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991" y="4494694"/>
            <a:ext cx="3970495" cy="175522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195438" y="453224"/>
            <a:ext cx="811032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9B712D0-7AF2-416E-9D94-9C03B6963EBA}" type="slidenum">
              <a:rPr lang="en-US" sz="24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19</a:t>
            </a:fld>
            <a:endParaRPr lang="en-US" sz="24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912152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sz="3600" dirty="0"/>
              <a:t>Linux Foundation Certified System Administrator</a:t>
            </a:r>
          </a:p>
        </p:txBody>
      </p:sp>
      <p:sp>
        <p:nvSpPr>
          <p:cNvPr id="17" name="Subtitle 16">
            <a:extLst>
              <a:ext uri="{FF2B5EF4-FFF2-40B4-BE49-F238E27FC236}">
                <a16:creationId xmlns:a16="http://schemas.microsoft.com/office/drawing/2014/main" id="{0DD7E3D9-0F16-4FC0-8096-670127E70DF5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sz="1600" dirty="0">
                <a:solidFill>
                  <a:schemeClr val="accent1"/>
                </a:solidFill>
              </a:rPr>
              <a:t>Essential Commands</a:t>
            </a:r>
          </a:p>
          <a:p>
            <a:r>
              <a:rPr lang="en-US" sz="1600" dirty="0"/>
              <a:t>User and Group Management</a:t>
            </a:r>
          </a:p>
          <a:p>
            <a:r>
              <a:rPr lang="en-US" sz="1600" dirty="0">
                <a:solidFill>
                  <a:srgbClr val="FFC000"/>
                </a:solidFill>
              </a:rPr>
              <a:t>Operations of Running Systems</a:t>
            </a:r>
          </a:p>
          <a:p>
            <a:r>
              <a:rPr lang="en-US" sz="1600" dirty="0"/>
              <a:t>Networking</a:t>
            </a:r>
          </a:p>
          <a:p>
            <a:r>
              <a:rPr lang="en-US" sz="1600" dirty="0"/>
              <a:t>Service Configuration</a:t>
            </a:r>
          </a:p>
          <a:p>
            <a:r>
              <a:rPr lang="en-US" sz="1600" dirty="0"/>
              <a:t>Virtualization</a:t>
            </a:r>
          </a:p>
          <a:p>
            <a:r>
              <a:rPr lang="en-US" sz="1600" dirty="0"/>
              <a:t>Storage Management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>
          <a:solidFill>
            <a:schemeClr val="accent1"/>
          </a:solidFill>
        </p:spPr>
        <p:txBody>
          <a:bodyPr/>
          <a:lstStyle/>
          <a:p>
            <a:pPr marL="0" indent="0">
              <a:buClr>
                <a:schemeClr val="bg1"/>
              </a:buClr>
              <a:buNone/>
            </a:pPr>
            <a:r>
              <a:rPr lang="en-US" sz="1400" dirty="0">
                <a:solidFill>
                  <a:schemeClr val="tx1"/>
                </a:solidFill>
              </a:rPr>
              <a:t>Speaker Information:</a:t>
            </a:r>
          </a:p>
          <a:p>
            <a:pPr marL="0" indent="0">
              <a:buClr>
                <a:schemeClr val="bg1"/>
              </a:buClr>
              <a:buNone/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11C93E1D-2E2F-4845-990B-E2CC8438D00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https://training.linuxfoundation.org/certification/lfcs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8927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Users Password</a:t>
            </a:r>
          </a:p>
        </p:txBody>
      </p:sp>
      <p:sp>
        <p:nvSpPr>
          <p:cNvPr id="6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User encrypted passwords are stored in </a:t>
            </a:r>
            <a:r>
              <a:rPr lang="en-US" b="1" i="1" dirty="0"/>
              <a:t>/</a:t>
            </a:r>
            <a:r>
              <a:rPr lang="en-US" b="1" i="1" dirty="0" err="1"/>
              <a:t>etc</a:t>
            </a:r>
            <a:r>
              <a:rPr lang="en-US" b="1" i="1" dirty="0"/>
              <a:t>/shadow</a:t>
            </a:r>
          </a:p>
          <a:p>
            <a:endParaRPr lang="en-US" b="1" i="1" dirty="0"/>
          </a:p>
          <a:p>
            <a:endParaRPr lang="en-US" b="1" i="1" dirty="0"/>
          </a:p>
          <a:p>
            <a:pPr marL="0" indent="0">
              <a:buNone/>
            </a:pPr>
            <a:endParaRPr lang="en-US" b="1" i="1" dirty="0"/>
          </a:p>
          <a:p>
            <a:r>
              <a:rPr lang="en-US" dirty="0"/>
              <a:t>There are three pieces of information stored in a modern password hash:</a:t>
            </a:r>
          </a:p>
          <a:p>
            <a:pPr lvl="1"/>
            <a:r>
              <a:rPr lang="en-US" dirty="0"/>
              <a:t>The hashing algorithm 6 indicates 512 hash. </a:t>
            </a:r>
            <a:r>
              <a:rPr lang="en-US" b="1" dirty="0"/>
              <a:t>1</a:t>
            </a:r>
            <a:r>
              <a:rPr lang="en-US" dirty="0"/>
              <a:t> indicates MD5 hash</a:t>
            </a:r>
          </a:p>
          <a:p>
            <a:pPr lvl="1"/>
            <a:r>
              <a:rPr lang="en-US" dirty="0"/>
              <a:t>The salt used to encrypt the hash: </a:t>
            </a:r>
            <a:r>
              <a:rPr lang="en-US" b="1" dirty="0" err="1"/>
              <a:t>vdGfuLkF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The encrypted hash: </a:t>
            </a:r>
            <a:r>
              <a:rPr lang="en-US" b="1" dirty="0"/>
              <a:t>T.wq2kIBiRq1K8r2XJpW0VgK1qRJqMUUaNJ3r5kZ0f5srz6eFozibY7rq7SFQsvi1dMINKpN2tLo2Pr7dRBQq</a:t>
            </a:r>
            <a:r>
              <a:rPr lang="en-US" dirty="0"/>
              <a:t>/</a:t>
            </a:r>
            <a:endParaRPr lang="en-US" b="1" i="1" dirty="0"/>
          </a:p>
          <a:p>
            <a:endParaRPr lang="en-US" b="1" i="1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970A02-D947-40CF-801A-BA6CAB4428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837" y="1680054"/>
            <a:ext cx="10484645" cy="11393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195438" y="453224"/>
            <a:ext cx="811032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9B712D0-7AF2-416E-9D94-9C03B6963EBA}" type="slidenum">
              <a:rPr lang="en-US" sz="24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20</a:t>
            </a:fld>
            <a:endParaRPr lang="en-US" sz="24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1310254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Users Password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700" dirty="0"/>
              <a:t>The login name. This must be a valid account name on the system.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700" dirty="0"/>
              <a:t>The encrypted password. </a:t>
            </a:r>
            <a:r>
              <a:rPr lang="en-US" sz="2700" b="1" i="1" dirty="0"/>
              <a:t>!</a:t>
            </a:r>
            <a:r>
              <a:rPr lang="en-US" sz="2700" dirty="0"/>
              <a:t> means that the password is locked.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700" dirty="0"/>
              <a:t>The date of the last password change (number of days since 1970.01.01).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700" dirty="0"/>
              <a:t>The minimum number of days before a password may be changed.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700" dirty="0"/>
              <a:t>The maximum number of days before a password must be changed.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700" dirty="0"/>
              <a:t>The warning period that a password is about to expire. 0 = no warning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700" dirty="0"/>
              <a:t>The number of days an account remains active after password expiration.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700" dirty="0"/>
              <a:t>The account expiration date (number of days since 1970.01.01).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700" dirty="0"/>
              <a:t>This blank field is reserved for future use.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B9ACDC-65AD-4FD0-8797-56F3570B09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058" y="6184556"/>
            <a:ext cx="7669883" cy="5779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195438" y="453224"/>
            <a:ext cx="811032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9B712D0-7AF2-416E-9D94-9C03B6963EBA}" type="slidenum">
              <a:rPr lang="en-US" sz="24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21</a:t>
            </a:fld>
            <a:endParaRPr lang="en-US" sz="24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9852997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Password Aging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 err="1"/>
              <a:t>chage</a:t>
            </a:r>
            <a:r>
              <a:rPr lang="en-US" dirty="0"/>
              <a:t> implements a password-aging policy</a:t>
            </a:r>
          </a:p>
          <a:p>
            <a:r>
              <a:rPr lang="en-US" b="1" i="1" dirty="0" err="1"/>
              <a:t>chage</a:t>
            </a:r>
            <a:r>
              <a:rPr lang="en-US" b="1" i="1" dirty="0"/>
              <a:t> -d 0 username</a:t>
            </a:r>
            <a:r>
              <a:rPr lang="en-US" dirty="0"/>
              <a:t> forces a password update on next login</a:t>
            </a:r>
          </a:p>
          <a:p>
            <a:r>
              <a:rPr lang="en-US" b="1" i="1" dirty="0" err="1"/>
              <a:t>chage</a:t>
            </a:r>
            <a:r>
              <a:rPr lang="en-US" b="1" i="1" dirty="0"/>
              <a:t> -E YYYY-MM-DD username </a:t>
            </a:r>
            <a:r>
              <a:rPr lang="en-US" dirty="0"/>
              <a:t>expires an account on a specific day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80EA41-9004-4D9F-B73D-C04DC0080E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406" y="2906956"/>
            <a:ext cx="9745435" cy="342947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195438" y="453224"/>
            <a:ext cx="811032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9B712D0-7AF2-416E-9D94-9C03B6963EBA}" type="slidenum">
              <a:rPr lang="en-US" sz="24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22</a:t>
            </a:fld>
            <a:endParaRPr lang="en-US" sz="24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0651223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Password Aging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 err="1"/>
              <a:t>chage</a:t>
            </a:r>
            <a:r>
              <a:rPr lang="en-US" b="1" i="1" dirty="0"/>
              <a:t> -l username </a:t>
            </a:r>
            <a:r>
              <a:rPr lang="en-US" dirty="0"/>
              <a:t>lists username's current settings.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i="1" dirty="0"/>
              <a:t>date</a:t>
            </a:r>
            <a:r>
              <a:rPr lang="en-US" dirty="0"/>
              <a:t> command can be used to calculate specific date</a:t>
            </a:r>
          </a:p>
          <a:p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7FF7ED6-C304-4847-917E-95A2C62934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171" y="1572521"/>
            <a:ext cx="6824712" cy="27194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171" y="4949816"/>
            <a:ext cx="5143538" cy="135732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195438" y="453224"/>
            <a:ext cx="811032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9B712D0-7AF2-416E-9D94-9C03B6963EBA}" type="slidenum">
              <a:rPr lang="en-US" sz="24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23</a:t>
            </a:fld>
            <a:endParaRPr lang="en-US" sz="24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0388233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Restricting Access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 err="1"/>
              <a:t>usermod</a:t>
            </a:r>
            <a:r>
              <a:rPr lang="en-US" dirty="0"/>
              <a:t> command can "lock" an account with the </a:t>
            </a:r>
            <a:r>
              <a:rPr lang="en-US" b="1" i="1" dirty="0"/>
              <a:t>-L</a:t>
            </a:r>
            <a:r>
              <a:rPr lang="en-US" dirty="0"/>
              <a:t> option</a:t>
            </a:r>
          </a:p>
          <a:p>
            <a:r>
              <a:rPr lang="en-US" dirty="0"/>
              <a:t>The date must be given as the number of days since 1970.01.01</a:t>
            </a:r>
          </a:p>
          <a:p>
            <a:r>
              <a:rPr lang="en-US" dirty="0"/>
              <a:t>the account can later be unlocked with </a:t>
            </a:r>
            <a:r>
              <a:rPr lang="en-US" b="1" i="1" dirty="0" err="1"/>
              <a:t>usermod</a:t>
            </a:r>
            <a:r>
              <a:rPr lang="en-US" b="1" i="1" dirty="0"/>
              <a:t> -U USERNAME</a:t>
            </a:r>
            <a:r>
              <a:rPr lang="en-US" dirty="0"/>
              <a:t>. If the account was also expired, be sure to also change the expiration date.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9EA684-78B1-41F6-A2B9-4DB6AB01F2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1834" y="3422450"/>
            <a:ext cx="5705935" cy="22070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195438" y="453224"/>
            <a:ext cx="811032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9B712D0-7AF2-416E-9D94-9C03B6963EBA}" type="slidenum">
              <a:rPr lang="en-US" sz="24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24</a:t>
            </a:fld>
            <a:endParaRPr lang="en-US" sz="24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2247796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nologin</a:t>
            </a:r>
            <a:r>
              <a:rPr lang="en-US" dirty="0"/>
              <a:t> shell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293" y="3577356"/>
            <a:ext cx="6600873" cy="1452573"/>
          </a:xfrm>
          <a:prstGeom prst="rect">
            <a:avLst/>
          </a:prstGeom>
        </p:spPr>
      </p:pic>
      <p:sp>
        <p:nvSpPr>
          <p:cNvPr id="7" name="Text Placeholder 1"/>
          <p:cNvSpPr txBox="1">
            <a:spLocks/>
          </p:cNvSpPr>
          <p:nvPr/>
        </p:nvSpPr>
        <p:spPr>
          <a:xfrm>
            <a:off x="269240" y="1333558"/>
            <a:ext cx="11653523" cy="1908178"/>
          </a:xfrm>
          <a:prstGeom prst="rect">
            <a:avLst/>
          </a:prstGeom>
        </p:spPr>
        <p:txBody>
          <a:bodyPr vert="horz" wrap="square" lIns="146275" tIns="91422" rIns="146275" bIns="91422" rtlCol="0">
            <a:spAutoFit/>
          </a:bodyPr>
          <a:lstStyle>
            <a:lvl1pPr marL="336076" marR="0" indent="-336076" algn="l" defTabSz="9141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8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575" marR="0" indent="-236497" algn="l" defTabSz="9141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6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2pPr>
            <a:lvl3pPr marL="784175" marR="0" indent="-224050" algn="l" defTabSz="9141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3pPr>
            <a:lvl4pPr marL="1008227" marR="0" indent="-224050" algn="l" defTabSz="9141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4pPr>
            <a:lvl5pPr marL="1232276" marR="0" indent="-224050" algn="l" defTabSz="9141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5pPr>
            <a:lvl6pPr marL="2513990" indent="-228544" algn="l" defTabSz="9141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080" indent="-228544" algn="l" defTabSz="9141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170" indent="-228544" algn="l" defTabSz="9141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258" indent="-228544" algn="l" defTabSz="9141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Use of the </a:t>
            </a:r>
            <a:r>
              <a:rPr lang="en-US" dirty="0" err="1"/>
              <a:t>nologin</a:t>
            </a:r>
            <a:r>
              <a:rPr lang="en-US" dirty="0"/>
              <a:t> shell prevents interactive use of the system.</a:t>
            </a:r>
          </a:p>
          <a:p>
            <a:r>
              <a:rPr lang="en-US" dirty="0">
                <a:solidFill>
                  <a:srgbClr val="FF0000"/>
                </a:solidFill>
              </a:rPr>
              <a:t>But does not prevent all access!</a:t>
            </a:r>
          </a:p>
          <a:p>
            <a:r>
              <a:rPr lang="en-US" dirty="0"/>
              <a:t>A user may still be able to authenticate and upload or retrieve files through applications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95438" y="453224"/>
            <a:ext cx="811032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9B712D0-7AF2-416E-9D94-9C03B6963EBA}" type="slidenum">
              <a:rPr lang="en-US" sz="24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25</a:t>
            </a:fld>
            <a:endParaRPr lang="en-US" sz="24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8675301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limits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352947" y="767156"/>
            <a:ext cx="11653523" cy="4278058"/>
          </a:xfrm>
          <a:prstGeom prst="rect">
            <a:avLst/>
          </a:prstGeom>
        </p:spPr>
        <p:txBody>
          <a:bodyPr vert="horz" wrap="square" lIns="146275" tIns="91422" rIns="146275" bIns="91422" rtlCol="0">
            <a:spAutoFit/>
          </a:bodyPr>
          <a:lstStyle>
            <a:lvl1pPr marL="336076" marR="0" indent="-336076" algn="l" defTabSz="9141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8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575" marR="0" indent="-236497" algn="l" defTabSz="9141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6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2pPr>
            <a:lvl3pPr marL="784175" marR="0" indent="-224050" algn="l" defTabSz="9141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3pPr>
            <a:lvl4pPr marL="1008227" marR="0" indent="-224050" algn="l" defTabSz="9141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4pPr>
            <a:lvl5pPr marL="1232276" marR="0" indent="-224050" algn="l" defTabSz="9141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5pPr>
            <a:lvl6pPr marL="2513990" indent="-228544" algn="l" defTabSz="9141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080" indent="-228544" algn="l" defTabSz="9141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170" indent="-228544" algn="l" defTabSz="9141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258" indent="-228544" algn="l" defTabSz="9141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i="1" dirty="0"/>
              <a:t>/</a:t>
            </a:r>
            <a:r>
              <a:rPr lang="en-US" b="1" i="1" dirty="0" err="1"/>
              <a:t>etc</a:t>
            </a:r>
            <a:r>
              <a:rPr lang="en-US" b="1" i="1" dirty="0"/>
              <a:t>/security/</a:t>
            </a:r>
            <a:r>
              <a:rPr lang="en-US" b="1" i="1" dirty="0" err="1"/>
              <a:t>limits.conf</a:t>
            </a:r>
            <a:r>
              <a:rPr lang="en-US" b="1" i="1" dirty="0"/>
              <a:t> </a:t>
            </a:r>
            <a:r>
              <a:rPr lang="en-US" b="1" dirty="0"/>
              <a:t>sets the resource limits for the users logged in</a:t>
            </a:r>
          </a:p>
          <a:p>
            <a:r>
              <a:rPr lang="en-US" dirty="0"/>
              <a:t>Example: Limit the </a:t>
            </a:r>
            <a:r>
              <a:rPr lang="en-US" b="1" i="1" dirty="0"/>
              <a:t>student</a:t>
            </a:r>
            <a:r>
              <a:rPr lang="en-US" dirty="0"/>
              <a:t> group to have four simultaneous logins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b="1" i="1" dirty="0"/>
              <a:t>man 5 </a:t>
            </a:r>
            <a:r>
              <a:rPr lang="en-US" b="1" i="1" dirty="0" err="1"/>
              <a:t>limits.conf</a:t>
            </a:r>
            <a:r>
              <a:rPr lang="en-US" b="1" i="1" dirty="0"/>
              <a:t> </a:t>
            </a:r>
            <a:r>
              <a:rPr lang="en-US" dirty="0"/>
              <a:t>for more examples.</a:t>
            </a:r>
          </a:p>
          <a:p>
            <a:r>
              <a:rPr lang="en-US" dirty="0"/>
              <a:t>The command </a:t>
            </a:r>
            <a:r>
              <a:rPr lang="en-US" b="1" i="1" dirty="0" err="1"/>
              <a:t>ulimit</a:t>
            </a:r>
            <a:r>
              <a:rPr lang="en-US" dirty="0"/>
              <a:t> provides  control over the resources available to the shell and to processes started by it.</a:t>
            </a:r>
          </a:p>
          <a:p>
            <a:r>
              <a:rPr lang="en-US" dirty="0"/>
              <a:t>Limits can be placed on a user or group</a:t>
            </a:r>
            <a:endParaRPr lang="en-US" b="1" i="1" dirty="0"/>
          </a:p>
          <a:p>
            <a:r>
              <a:rPr lang="en-US" dirty="0"/>
              <a:t>Limit can be soft: may be exceeded by the affected user </a:t>
            </a:r>
          </a:p>
          <a:p>
            <a:r>
              <a:rPr lang="en-US" dirty="0"/>
              <a:t>Limit can be hard: may not be exceeded.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99" y="2520420"/>
            <a:ext cx="6410372" cy="385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4158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804998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Assignment I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Display the current host name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Display the host name status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Set a static host name </a:t>
            </a:r>
            <a:r>
              <a:rPr lang="en-US" b="1" i="1" dirty="0"/>
              <a:t>ms-loves-linux.example.com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View the configuration file providing the host name at network start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Display the host name status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Temporarily change the host name with the command </a:t>
            </a:r>
            <a:r>
              <a:rPr lang="en-US" b="1" i="1" dirty="0"/>
              <a:t>hostname</a:t>
            </a:r>
            <a:r>
              <a:rPr lang="en-US" dirty="0"/>
              <a:t> to temphost.azure.example.com and display the current host name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View the configuration file providing the host name at network start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Reboot the system and display the current host name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Find the public IP of </a:t>
            </a:r>
            <a:r>
              <a:rPr lang="en-US" b="1" i="1" dirty="0"/>
              <a:t>bing.com</a:t>
            </a:r>
            <a:r>
              <a:rPr lang="en-US" dirty="0"/>
              <a:t>, add the following local nickname to the IP </a:t>
            </a:r>
            <a:r>
              <a:rPr lang="en-US" b="1" i="1" dirty="0"/>
              <a:t>search.azure.example.com</a:t>
            </a:r>
            <a:r>
              <a:rPr lang="en-US" dirty="0"/>
              <a:t>. Verify your configuration by pinging the host 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4012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Assignment II 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Become the </a:t>
            </a:r>
            <a:r>
              <a:rPr lang="en-US" b="1" dirty="0"/>
              <a:t>root </a:t>
            </a:r>
            <a:r>
              <a:rPr lang="en-US" dirty="0"/>
              <a:t>user at the shell prompt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an empty readme.txt file and make sure all newly created users get automatically a copy of that file in their home directories.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the user </a:t>
            </a:r>
            <a:r>
              <a:rPr lang="en-US" i="1" dirty="0" err="1"/>
              <a:t>juliet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Confirm that </a:t>
            </a:r>
            <a:r>
              <a:rPr lang="en-US" i="1" dirty="0" err="1"/>
              <a:t>juliet</a:t>
            </a:r>
            <a:r>
              <a:rPr lang="en-US" i="1" dirty="0"/>
              <a:t> </a:t>
            </a:r>
            <a:r>
              <a:rPr lang="en-US" dirty="0"/>
              <a:t>has been added by examining the </a:t>
            </a:r>
            <a:r>
              <a:rPr lang="en-US" b="1" dirty="0"/>
              <a:t>/</a:t>
            </a:r>
            <a:r>
              <a:rPr lang="en-US" b="1" dirty="0" err="1"/>
              <a:t>etc</a:t>
            </a:r>
            <a:r>
              <a:rPr lang="en-US" b="1" dirty="0"/>
              <a:t>/</a:t>
            </a:r>
            <a:r>
              <a:rPr lang="en-US" b="1" dirty="0" err="1"/>
              <a:t>passwd</a:t>
            </a:r>
            <a:r>
              <a:rPr lang="en-US" b="1" dirty="0"/>
              <a:t> </a:t>
            </a:r>
            <a:r>
              <a:rPr lang="en-US" dirty="0"/>
              <a:t>file.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the </a:t>
            </a:r>
            <a:r>
              <a:rPr lang="en-US" b="1" dirty="0" err="1"/>
              <a:t>passwd</a:t>
            </a:r>
            <a:r>
              <a:rPr lang="en-US" b="1" dirty="0"/>
              <a:t> </a:t>
            </a:r>
            <a:r>
              <a:rPr lang="en-US" dirty="0"/>
              <a:t>command to initialize </a:t>
            </a:r>
            <a:r>
              <a:rPr lang="en-US" i="1" dirty="0" err="1"/>
              <a:t>juliet</a:t>
            </a:r>
            <a:r>
              <a:rPr lang="en-US" dirty="0" err="1"/>
              <a:t>'s</a:t>
            </a:r>
            <a:r>
              <a:rPr lang="en-US" dirty="0"/>
              <a:t> password.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Continue adding the next users and set initial passwords: </a:t>
            </a:r>
            <a:r>
              <a:rPr lang="en-US" i="1" dirty="0" err="1"/>
              <a:t>romeo</a:t>
            </a:r>
            <a:r>
              <a:rPr lang="en-US" dirty="0"/>
              <a:t>, </a:t>
            </a:r>
            <a:r>
              <a:rPr lang="en-US" i="1" dirty="0"/>
              <a:t>hamlet</a:t>
            </a:r>
            <a:r>
              <a:rPr lang="en-US" dirty="0"/>
              <a:t>, </a:t>
            </a:r>
            <a:r>
              <a:rPr lang="en-US" i="1" dirty="0" err="1"/>
              <a:t>reba</a:t>
            </a:r>
            <a:r>
              <a:rPr lang="en-US" dirty="0"/>
              <a:t>, </a:t>
            </a:r>
            <a:r>
              <a:rPr lang="en-US" i="1" dirty="0"/>
              <a:t>dolly</a:t>
            </a:r>
            <a:r>
              <a:rPr lang="en-US" dirty="0"/>
              <a:t>, </a:t>
            </a:r>
            <a:r>
              <a:rPr lang="en-US" i="1" dirty="0" err="1"/>
              <a:t>elvis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 supplementary group called </a:t>
            </a:r>
            <a:r>
              <a:rPr lang="en-US" b="1" dirty="0" err="1"/>
              <a:t>shakespeare</a:t>
            </a:r>
            <a:r>
              <a:rPr lang="en-US" b="1" dirty="0"/>
              <a:t> </a:t>
            </a:r>
            <a:r>
              <a:rPr lang="en-US" dirty="0"/>
              <a:t>with a group ID of </a:t>
            </a:r>
            <a:r>
              <a:rPr lang="en-US" b="1" dirty="0"/>
              <a:t>30000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 supplementary group called </a:t>
            </a:r>
            <a:r>
              <a:rPr lang="en-US" b="1" dirty="0"/>
              <a:t>artists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68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Setting the hostname</a:t>
            </a:r>
          </a:p>
          <a:p>
            <a:r>
              <a:rPr lang="en-US" b="1" dirty="0"/>
              <a:t>Adding, removing users</a:t>
            </a:r>
          </a:p>
          <a:p>
            <a:r>
              <a:rPr lang="en-US" b="1" dirty="0"/>
              <a:t>Configuring user templates</a:t>
            </a:r>
          </a:p>
          <a:p>
            <a:r>
              <a:rPr lang="en-US" b="1" dirty="0"/>
              <a:t>Aging, expiring user accounts</a:t>
            </a:r>
          </a:p>
          <a:p>
            <a:r>
              <a:rPr lang="en-US" b="1" dirty="0"/>
              <a:t>Security limits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6763" y="3472294"/>
            <a:ext cx="6096000" cy="304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402170" y="453224"/>
            <a:ext cx="357809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9B712D0-7AF2-416E-9D94-9C03B6963EBA}" type="slidenum">
              <a:rPr lang="en-US" sz="24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3</a:t>
            </a:fld>
            <a:endParaRPr lang="en-US" sz="24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1310170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Assignment II 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9. Confirm that </a:t>
            </a:r>
            <a:r>
              <a:rPr lang="en-US" i="1" dirty="0" err="1"/>
              <a:t>shakespeare</a:t>
            </a:r>
            <a:r>
              <a:rPr lang="en-US" i="1" dirty="0"/>
              <a:t> </a:t>
            </a:r>
            <a:r>
              <a:rPr lang="en-US" dirty="0"/>
              <a:t>and </a:t>
            </a:r>
            <a:r>
              <a:rPr lang="en-US" i="1" dirty="0"/>
              <a:t>artists </a:t>
            </a:r>
            <a:r>
              <a:rPr lang="en-US" dirty="0"/>
              <a:t>have been added by examining the </a:t>
            </a:r>
            <a:r>
              <a:rPr lang="en-US" b="1" dirty="0"/>
              <a:t>/</a:t>
            </a:r>
            <a:r>
              <a:rPr lang="en-US" b="1" dirty="0" err="1"/>
              <a:t>etc</a:t>
            </a:r>
            <a:r>
              <a:rPr lang="en-US" b="1" dirty="0"/>
              <a:t>/group </a:t>
            </a:r>
            <a:r>
              <a:rPr lang="en-US" dirty="0"/>
              <a:t>file.</a:t>
            </a:r>
          </a:p>
          <a:p>
            <a:pPr marL="514350" indent="-514350">
              <a:buAutoNum type="arabicPeriod" startAt="10"/>
            </a:pPr>
            <a:r>
              <a:rPr lang="en-US" dirty="0"/>
              <a:t>Add the </a:t>
            </a:r>
            <a:r>
              <a:rPr lang="en-US" i="1" dirty="0" err="1"/>
              <a:t>juliet</a:t>
            </a:r>
            <a:r>
              <a:rPr lang="en-US" i="1" dirty="0"/>
              <a:t> </a:t>
            </a:r>
            <a:r>
              <a:rPr lang="en-US" dirty="0"/>
              <a:t>user to the </a:t>
            </a:r>
            <a:r>
              <a:rPr lang="en-US" i="1" dirty="0" err="1"/>
              <a:t>shakespeare</a:t>
            </a:r>
            <a:r>
              <a:rPr lang="en-US" i="1" dirty="0"/>
              <a:t> </a:t>
            </a:r>
            <a:r>
              <a:rPr lang="en-US" dirty="0"/>
              <a:t>group as a supplementary group.</a:t>
            </a:r>
          </a:p>
          <a:p>
            <a:pPr marL="514350" indent="-514350">
              <a:buAutoNum type="arabicPeriod" startAt="10"/>
            </a:pPr>
            <a:r>
              <a:rPr lang="en-US" dirty="0"/>
              <a:t>Confirm that </a:t>
            </a:r>
            <a:r>
              <a:rPr lang="en-US" i="1" dirty="0" err="1"/>
              <a:t>juliet</a:t>
            </a:r>
            <a:r>
              <a:rPr lang="en-US" i="1" dirty="0"/>
              <a:t> </a:t>
            </a:r>
            <a:r>
              <a:rPr lang="en-US" dirty="0"/>
              <a:t>has been added using the </a:t>
            </a:r>
            <a:r>
              <a:rPr lang="en-US" b="1" dirty="0"/>
              <a:t>id </a:t>
            </a:r>
            <a:r>
              <a:rPr lang="en-US" dirty="0"/>
              <a:t>command.</a:t>
            </a:r>
          </a:p>
          <a:p>
            <a:pPr marL="514350" indent="-514350">
              <a:buAutoNum type="arabicPeriod" startAt="10"/>
            </a:pPr>
            <a:r>
              <a:rPr lang="en-US" dirty="0"/>
              <a:t>Add </a:t>
            </a:r>
            <a:r>
              <a:rPr lang="en-US" i="1" dirty="0" err="1"/>
              <a:t>romeo</a:t>
            </a:r>
            <a:r>
              <a:rPr lang="en-US" i="1" dirty="0"/>
              <a:t> </a:t>
            </a:r>
            <a:r>
              <a:rPr lang="en-US" dirty="0"/>
              <a:t>and </a:t>
            </a:r>
            <a:r>
              <a:rPr lang="en-US" i="1" dirty="0"/>
              <a:t>hamlet </a:t>
            </a:r>
            <a:r>
              <a:rPr lang="en-US" dirty="0"/>
              <a:t>to the </a:t>
            </a:r>
            <a:r>
              <a:rPr lang="en-US" i="1" dirty="0" err="1"/>
              <a:t>shakespeare</a:t>
            </a:r>
            <a:r>
              <a:rPr lang="en-US" i="1" dirty="0"/>
              <a:t> </a:t>
            </a:r>
            <a:r>
              <a:rPr lang="en-US" dirty="0"/>
              <a:t>group</a:t>
            </a:r>
          </a:p>
          <a:p>
            <a:pPr marL="514350" indent="-514350">
              <a:buAutoNum type="arabicPeriod" startAt="10"/>
            </a:pPr>
            <a:r>
              <a:rPr lang="en-US" dirty="0"/>
              <a:t>Add </a:t>
            </a:r>
            <a:r>
              <a:rPr lang="en-US" i="1" dirty="0" err="1"/>
              <a:t>reba</a:t>
            </a:r>
            <a:r>
              <a:rPr lang="en-US" dirty="0"/>
              <a:t>, </a:t>
            </a:r>
            <a:r>
              <a:rPr lang="en-US" i="1" dirty="0"/>
              <a:t>dolly</a:t>
            </a:r>
            <a:r>
              <a:rPr lang="en-US" dirty="0"/>
              <a:t>, and </a:t>
            </a:r>
            <a:r>
              <a:rPr lang="en-US" i="1" dirty="0" err="1"/>
              <a:t>elvis</a:t>
            </a:r>
            <a:r>
              <a:rPr lang="en-US" i="1" dirty="0"/>
              <a:t> </a:t>
            </a:r>
            <a:r>
              <a:rPr lang="en-US" dirty="0"/>
              <a:t>to the </a:t>
            </a:r>
            <a:r>
              <a:rPr lang="en-US" i="1" dirty="0"/>
              <a:t>artists </a:t>
            </a:r>
            <a:r>
              <a:rPr lang="en-US" dirty="0"/>
              <a:t>group.</a:t>
            </a:r>
          </a:p>
          <a:p>
            <a:pPr marL="514350" indent="-514350">
              <a:buAutoNum type="arabicPeriod" startAt="10"/>
            </a:pPr>
            <a:r>
              <a:rPr lang="en-US" dirty="0"/>
              <a:t>Verify the supplemental group memberships by examining the </a:t>
            </a:r>
            <a:r>
              <a:rPr lang="en-US" b="1" dirty="0"/>
              <a:t>/</a:t>
            </a:r>
            <a:r>
              <a:rPr lang="en-US" b="1" dirty="0" err="1"/>
              <a:t>etc</a:t>
            </a:r>
            <a:r>
              <a:rPr lang="en-US" b="1" dirty="0"/>
              <a:t>/group </a:t>
            </a:r>
            <a:r>
              <a:rPr lang="en-US" dirty="0"/>
              <a:t>file.</a:t>
            </a:r>
          </a:p>
          <a:p>
            <a:pPr marL="514350" indent="-514350">
              <a:buAutoNum type="arabicPeriod" startAt="10"/>
            </a:pPr>
            <a:r>
              <a:rPr lang="en-US" dirty="0"/>
              <a:t>Lock the </a:t>
            </a:r>
            <a:r>
              <a:rPr lang="en-US" b="1" dirty="0" err="1"/>
              <a:t>romeo</a:t>
            </a:r>
            <a:r>
              <a:rPr lang="en-US" b="1" dirty="0"/>
              <a:t> </a:t>
            </a:r>
            <a:r>
              <a:rPr lang="en-US" dirty="0"/>
              <a:t>account and attempt to login in as </a:t>
            </a:r>
            <a:r>
              <a:rPr lang="en-US" b="1" dirty="0"/>
              <a:t>Romeo</a:t>
            </a:r>
            <a:endParaRPr lang="en-US" dirty="0"/>
          </a:p>
          <a:p>
            <a:pPr marL="514350" indent="-514350">
              <a:buAutoNum type="arabicPeriod" startAt="10"/>
            </a:pPr>
            <a:r>
              <a:rPr lang="en-US" dirty="0"/>
              <a:t>Unlock the </a:t>
            </a:r>
            <a:r>
              <a:rPr lang="en-US" b="1" dirty="0" err="1"/>
              <a:t>romeo</a:t>
            </a:r>
            <a:r>
              <a:rPr lang="en-US" b="1" dirty="0"/>
              <a:t> </a:t>
            </a:r>
            <a:r>
              <a:rPr lang="en-US" dirty="0"/>
              <a:t>account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1813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Assignment II 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Font typeface="Arial" pitchFamily="34" charset="0"/>
              <a:buAutoNum type="arabicPeriod" startAt="17"/>
            </a:pPr>
            <a:r>
              <a:rPr lang="en-US" dirty="0"/>
              <a:t>Change the password policy for </a:t>
            </a:r>
            <a:r>
              <a:rPr lang="en-US" b="1" dirty="0" err="1"/>
              <a:t>romeo</a:t>
            </a:r>
            <a:r>
              <a:rPr lang="en-US" b="1" dirty="0"/>
              <a:t> </a:t>
            </a:r>
            <a:r>
              <a:rPr lang="en-US" dirty="0"/>
              <a:t>to require a new password every 90 days.</a:t>
            </a:r>
          </a:p>
          <a:p>
            <a:pPr marL="514350" indent="-514350">
              <a:buAutoNum type="arabicPeriod" startAt="17"/>
            </a:pPr>
            <a:r>
              <a:rPr lang="en-US" dirty="0"/>
              <a:t>Additionally, force a password change on the first login for the </a:t>
            </a:r>
            <a:r>
              <a:rPr lang="en-US" b="1" dirty="0" err="1"/>
              <a:t>romeo</a:t>
            </a:r>
            <a:r>
              <a:rPr lang="en-US" b="1" dirty="0"/>
              <a:t> </a:t>
            </a:r>
            <a:r>
              <a:rPr lang="en-US" dirty="0"/>
              <a:t>account.</a:t>
            </a:r>
          </a:p>
          <a:p>
            <a:pPr marL="514350" indent="-514350">
              <a:buAutoNum type="arabicPeriod" startAt="17"/>
            </a:pPr>
            <a:r>
              <a:rPr lang="en-US" dirty="0"/>
              <a:t>Log in as </a:t>
            </a:r>
            <a:r>
              <a:rPr lang="en-US" b="1" dirty="0" err="1"/>
              <a:t>romeo</a:t>
            </a:r>
            <a:r>
              <a:rPr lang="en-US" b="1" dirty="0"/>
              <a:t> </a:t>
            </a:r>
            <a:r>
              <a:rPr lang="en-US" dirty="0"/>
              <a:t>and change the password to </a:t>
            </a:r>
            <a:r>
              <a:rPr lang="en-US" b="1" dirty="0"/>
              <a:t>forsooth123</a:t>
            </a:r>
            <a:r>
              <a:rPr lang="en-US" dirty="0"/>
              <a:t>.</a:t>
            </a:r>
          </a:p>
          <a:p>
            <a:pPr marL="514350" indent="-514350">
              <a:buAutoNum type="arabicPeriod" startAt="17"/>
            </a:pPr>
            <a:r>
              <a:rPr lang="en-US" dirty="0"/>
              <a:t>Determine a date 180 days in the future and set account to expire at</a:t>
            </a:r>
          </a:p>
          <a:p>
            <a:pPr marL="514350" indent="-514350">
              <a:buAutoNum type="arabicPeriod" startAt="17"/>
            </a:pPr>
            <a:r>
              <a:rPr lang="en-US" dirty="0"/>
              <a:t>Apply a limit to the user </a:t>
            </a:r>
            <a:r>
              <a:rPr lang="en-US" b="1" dirty="0" err="1"/>
              <a:t>romeo</a:t>
            </a:r>
            <a:r>
              <a:rPr lang="en-US" dirty="0"/>
              <a:t> such that he is not allowed to start more than 5 processes on the system and validate that the limit you have configured works as you would expect.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1873" y="4941322"/>
            <a:ext cx="1771474" cy="177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841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Hostnames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hostname</a:t>
            </a:r>
            <a:r>
              <a:rPr lang="en-US" dirty="0"/>
              <a:t> command displays or temporarily modifies the system's fully qualified host name</a:t>
            </a:r>
          </a:p>
          <a:p>
            <a:r>
              <a:rPr lang="en-US" dirty="0"/>
              <a:t>The static host name is stored in </a:t>
            </a:r>
            <a:r>
              <a:rPr lang="en-US" b="1" i="1" dirty="0"/>
              <a:t>/</a:t>
            </a:r>
            <a:r>
              <a:rPr lang="en-US" b="1" i="1" dirty="0" err="1"/>
              <a:t>etc</a:t>
            </a:r>
            <a:r>
              <a:rPr lang="en-US" b="1" i="1" dirty="0"/>
              <a:t>/hostname </a:t>
            </a:r>
            <a:r>
              <a:rPr lang="en-US" dirty="0"/>
              <a:t>(previously </a:t>
            </a:r>
            <a:r>
              <a:rPr lang="en-US" i="1" dirty="0"/>
              <a:t>/</a:t>
            </a:r>
            <a:r>
              <a:rPr lang="en-US" i="1" dirty="0" err="1"/>
              <a:t>etc</a:t>
            </a:r>
            <a:r>
              <a:rPr lang="en-US" i="1" dirty="0"/>
              <a:t>/</a:t>
            </a:r>
            <a:r>
              <a:rPr lang="en-US" i="1" dirty="0" err="1"/>
              <a:t>sysconfig</a:t>
            </a:r>
            <a:r>
              <a:rPr lang="en-US" i="1" dirty="0"/>
              <a:t>/network </a:t>
            </a:r>
            <a:r>
              <a:rPr lang="en-US" dirty="0"/>
              <a:t>)</a:t>
            </a:r>
          </a:p>
          <a:p>
            <a:r>
              <a:rPr lang="en-US" dirty="0"/>
              <a:t>The </a:t>
            </a:r>
            <a:r>
              <a:rPr lang="en-US" b="1" i="1" dirty="0" err="1"/>
              <a:t>hostnamectl</a:t>
            </a:r>
            <a:r>
              <a:rPr lang="en-US" dirty="0"/>
              <a:t> command is used to modify this file and may be used to view the status of the system's fully qualified hostname</a:t>
            </a:r>
            <a:endParaRPr lang="en-US" b="1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493" y="3737881"/>
            <a:ext cx="5768453" cy="300084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402170" y="453224"/>
            <a:ext cx="357809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9B712D0-7AF2-416E-9D94-9C03B6963EBA}" type="slidenum">
              <a:rPr lang="en-US" sz="24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4</a:t>
            </a:fld>
            <a:endParaRPr lang="en-US" sz="24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83678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Name Resolution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Stub resolver converts host name to IP@ or the reverse</a:t>
            </a:r>
          </a:p>
          <a:p>
            <a:r>
              <a:rPr lang="en-US" b="1" i="1" dirty="0"/>
              <a:t>/</a:t>
            </a:r>
            <a:r>
              <a:rPr lang="en-US" b="1" i="1" dirty="0" err="1"/>
              <a:t>etc</a:t>
            </a:r>
            <a:r>
              <a:rPr lang="en-US" b="1" i="1" dirty="0"/>
              <a:t>/hosts </a:t>
            </a:r>
            <a:r>
              <a:rPr lang="en-US" dirty="0"/>
              <a:t>is checked first (use </a:t>
            </a:r>
            <a:r>
              <a:rPr lang="en-US" b="1" i="1" dirty="0" err="1"/>
              <a:t>getent</a:t>
            </a:r>
            <a:r>
              <a:rPr lang="en-US" dirty="0"/>
              <a:t> </a:t>
            </a:r>
            <a:r>
              <a:rPr lang="en-US" b="1" i="1" dirty="0"/>
              <a:t>hosts</a:t>
            </a:r>
            <a:r>
              <a:rPr lang="en-US" dirty="0"/>
              <a:t> to test local hostname resolution)</a:t>
            </a:r>
          </a:p>
          <a:p>
            <a:r>
              <a:rPr lang="en-US" dirty="0"/>
              <a:t>If no local file, the stub resolver looks at DNS from </a:t>
            </a:r>
            <a:r>
              <a:rPr lang="en-US" b="1" i="1" dirty="0"/>
              <a:t>/</a:t>
            </a:r>
            <a:r>
              <a:rPr lang="en-US" b="1" i="1" dirty="0" err="1"/>
              <a:t>etc</a:t>
            </a:r>
            <a:r>
              <a:rPr lang="en-US" b="1" i="1" dirty="0"/>
              <a:t>/</a:t>
            </a:r>
            <a:r>
              <a:rPr lang="en-US" b="1" i="1" dirty="0" err="1"/>
              <a:t>resolv.conf</a:t>
            </a:r>
            <a:endParaRPr lang="en-US" b="1" i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3942" y="2998318"/>
            <a:ext cx="8601138" cy="359095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402170" y="453224"/>
            <a:ext cx="357809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9B712D0-7AF2-416E-9D94-9C03B6963EBA}" type="slidenum">
              <a:rPr lang="en-US" sz="24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5</a:t>
            </a:fld>
            <a:endParaRPr lang="en-US" sz="24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75433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Name Resolution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hostname command can be used to test DNS server connectivity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If DHCP is in use, </a:t>
            </a:r>
            <a:r>
              <a:rPr lang="en-US" b="1" i="1" dirty="0"/>
              <a:t>/</a:t>
            </a:r>
            <a:r>
              <a:rPr lang="en-US" b="1" i="1" dirty="0" err="1"/>
              <a:t>etc</a:t>
            </a:r>
            <a:r>
              <a:rPr lang="en-US" b="1" i="1" dirty="0"/>
              <a:t>/</a:t>
            </a:r>
            <a:r>
              <a:rPr lang="en-US" b="1" i="1" dirty="0" err="1"/>
              <a:t>resolv.conf</a:t>
            </a:r>
            <a:r>
              <a:rPr lang="en-US" b="1" i="1" dirty="0"/>
              <a:t> </a:t>
            </a:r>
            <a:r>
              <a:rPr lang="en-US" dirty="0"/>
              <a:t>is automatically rewritten as interfaces are started, unless you specify </a:t>
            </a:r>
            <a:r>
              <a:rPr lang="en-US" b="1" i="1" dirty="0"/>
              <a:t>PEERDNS=no</a:t>
            </a:r>
            <a:r>
              <a:rPr lang="en-US" dirty="0"/>
              <a:t> </a:t>
            </a:r>
          </a:p>
          <a:p>
            <a:r>
              <a:rPr lang="en-US" dirty="0"/>
              <a:t>The change can also be made with </a:t>
            </a:r>
            <a:r>
              <a:rPr lang="en-US" b="1" i="1" dirty="0" err="1"/>
              <a:t>nmcli</a:t>
            </a:r>
            <a:endParaRPr lang="en-US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106" y="5894768"/>
            <a:ext cx="7630034" cy="6286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912" y="1742062"/>
            <a:ext cx="8920228" cy="251461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402170" y="453224"/>
            <a:ext cx="357809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9B712D0-7AF2-416E-9D94-9C03B6963EBA}" type="slidenum">
              <a:rPr lang="en-US" sz="24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6</a:t>
            </a:fld>
            <a:endParaRPr lang="en-US" sz="24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937049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local Linux Users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id</a:t>
            </a:r>
            <a:r>
              <a:rPr lang="en-US" dirty="0"/>
              <a:t> command shows logged-in user</a:t>
            </a:r>
          </a:p>
          <a:p>
            <a:r>
              <a:rPr lang="en-US" dirty="0"/>
              <a:t>The </a:t>
            </a:r>
            <a:r>
              <a:rPr lang="en-US" b="1" i="1" dirty="0"/>
              <a:t>ls –l </a:t>
            </a:r>
            <a:r>
              <a:rPr lang="en-US" dirty="0"/>
              <a:t>shows the user associated with a file or a directory</a:t>
            </a:r>
          </a:p>
          <a:p>
            <a:r>
              <a:rPr lang="en-US" dirty="0"/>
              <a:t>The </a:t>
            </a:r>
            <a:r>
              <a:rPr lang="en-US" b="1" i="1" dirty="0" err="1"/>
              <a:t>ps</a:t>
            </a:r>
            <a:r>
              <a:rPr lang="en-US" b="1" i="1" dirty="0"/>
              <a:t> –au</a:t>
            </a:r>
            <a:r>
              <a:rPr lang="en-US" dirty="0"/>
              <a:t> shows the processes associated with a user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912" y="2817089"/>
            <a:ext cx="8920228" cy="314803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402170" y="453224"/>
            <a:ext cx="357809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9B712D0-7AF2-416E-9D94-9C03B6963EBA}" type="slidenum">
              <a:rPr lang="en-US" sz="24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7</a:t>
            </a:fld>
            <a:endParaRPr lang="en-US" sz="24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355427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local Linux Users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operating system tracks users by a UID number</a:t>
            </a:r>
          </a:p>
          <a:p>
            <a:r>
              <a:rPr lang="en-US" dirty="0"/>
              <a:t>By default, systems use a simple "flat file," the </a:t>
            </a:r>
            <a:r>
              <a:rPr lang="en-US" b="1" i="1" dirty="0"/>
              <a:t>/</a:t>
            </a:r>
            <a:r>
              <a:rPr lang="en-US" b="1" i="1" dirty="0" err="1"/>
              <a:t>etc</a:t>
            </a:r>
            <a:r>
              <a:rPr lang="en-US" b="1" i="1" dirty="0"/>
              <a:t>/</a:t>
            </a:r>
            <a:r>
              <a:rPr lang="en-US" b="1" i="1" dirty="0" err="1"/>
              <a:t>passwd</a:t>
            </a:r>
            <a:r>
              <a:rPr lang="en-US" i="1" dirty="0"/>
              <a:t> </a:t>
            </a:r>
            <a:r>
              <a:rPr lang="en-US" dirty="0"/>
              <a:t>file, to store information about local users</a:t>
            </a:r>
          </a:p>
          <a:p>
            <a:r>
              <a:rPr lang="en-US" dirty="0"/>
              <a:t>Passwords are kept in encrypted format in </a:t>
            </a:r>
            <a:r>
              <a:rPr lang="en-US" b="1" i="1" dirty="0"/>
              <a:t>/</a:t>
            </a:r>
            <a:r>
              <a:rPr lang="en-US" b="1" i="1" dirty="0" err="1"/>
              <a:t>etc</a:t>
            </a:r>
            <a:r>
              <a:rPr lang="en-US" b="1" i="1" dirty="0"/>
              <a:t>/shadow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149" y="3641181"/>
            <a:ext cx="5847833" cy="11455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402170" y="453224"/>
            <a:ext cx="357809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9B712D0-7AF2-416E-9D94-9C03B6963EBA}" type="slidenum">
              <a:rPr lang="en-US" sz="24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8</a:t>
            </a:fld>
            <a:endParaRPr lang="en-US" sz="24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137965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local Linux Users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sng" dirty="0"/>
              <a:t>Username</a:t>
            </a:r>
            <a:r>
              <a:rPr lang="en-US" dirty="0"/>
              <a:t>: a mapping of a UID to a human name.</a:t>
            </a:r>
          </a:p>
          <a:p>
            <a:r>
              <a:rPr lang="en-US" u="sng" dirty="0"/>
              <a:t>Password</a:t>
            </a:r>
            <a:r>
              <a:rPr lang="en-US" dirty="0"/>
              <a:t>: where, historically, passwords were kept in an encrypted format. Today, they are stored in a separate file /</a:t>
            </a:r>
            <a:r>
              <a:rPr lang="en-US" b="1" dirty="0" err="1"/>
              <a:t>etc</a:t>
            </a:r>
            <a:r>
              <a:rPr lang="en-US" b="1" dirty="0"/>
              <a:t>/shadow</a:t>
            </a:r>
            <a:r>
              <a:rPr lang="en-US" dirty="0"/>
              <a:t>.</a:t>
            </a:r>
          </a:p>
          <a:p>
            <a:r>
              <a:rPr lang="en-US" u="sng" dirty="0"/>
              <a:t>UID</a:t>
            </a:r>
            <a:r>
              <a:rPr lang="en-US" dirty="0"/>
              <a:t>: a user ID number that identifies the user.</a:t>
            </a:r>
          </a:p>
          <a:p>
            <a:r>
              <a:rPr lang="en-US" u="sng" dirty="0"/>
              <a:t>GID</a:t>
            </a:r>
            <a:r>
              <a:rPr lang="en-US" dirty="0"/>
              <a:t>: the user's primary group ID number.</a:t>
            </a:r>
          </a:p>
          <a:p>
            <a:r>
              <a:rPr lang="en-US" u="sng" dirty="0"/>
              <a:t>GECOS</a:t>
            </a:r>
            <a:r>
              <a:rPr lang="en-US" dirty="0"/>
              <a:t>: arbitrary text, which usually includes the user's real name.</a:t>
            </a:r>
          </a:p>
          <a:p>
            <a:r>
              <a:rPr lang="en-US" u="sng" dirty="0"/>
              <a:t>/home/</a:t>
            </a:r>
            <a:r>
              <a:rPr lang="en-US" u="sng" dirty="0" err="1"/>
              <a:t>dir</a:t>
            </a:r>
            <a:r>
              <a:rPr lang="en-US" dirty="0"/>
              <a:t>: the location of the user's personal data and configuration files.</a:t>
            </a:r>
          </a:p>
          <a:p>
            <a:r>
              <a:rPr lang="en-US" u="sng" dirty="0"/>
              <a:t>Shell</a:t>
            </a:r>
            <a:r>
              <a:rPr lang="en-US" dirty="0"/>
              <a:t>: a program that runs as the user logs in. For a regular user, this is normally the program that provides the user's command line prompt.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580" y="5885200"/>
            <a:ext cx="7886758" cy="56674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402170" y="453224"/>
            <a:ext cx="357809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9B712D0-7AF2-416E-9D94-9C03B6963EBA}" type="slidenum">
              <a:rPr lang="en-US" sz="24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9</a:t>
            </a:fld>
            <a:endParaRPr lang="en-US" sz="24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699774537"/>
      </p:ext>
    </p:extLst>
  </p:cSld>
  <p:clrMapOvr>
    <a:masterClrMapping/>
  </p:clrMapOvr>
</p:sld>
</file>

<file path=ppt/theme/theme1.xml><?xml version="1.0" encoding="utf-8"?>
<a:theme xmlns:a="http://schemas.openxmlformats.org/drawingml/2006/main" name="5-30711_TR22_BO_CT_Template">
  <a:themeElements>
    <a:clrScheme name="TR20 - BO">
      <a:dk1>
        <a:srgbClr val="505050"/>
      </a:dk1>
      <a:lt1>
        <a:srgbClr val="FFFFFF"/>
      </a:lt1>
      <a:dk2>
        <a:srgbClr val="0078D7"/>
      </a:dk2>
      <a:lt2>
        <a:srgbClr val="D2D2D2"/>
      </a:lt2>
      <a:accent1>
        <a:srgbClr val="D83B01"/>
      </a:accent1>
      <a:accent2>
        <a:srgbClr val="0078D7"/>
      </a:accent2>
      <a:accent3>
        <a:srgbClr val="BAD80A"/>
      </a:accent3>
      <a:accent4>
        <a:srgbClr val="FFB900"/>
      </a:accent4>
      <a:accent5>
        <a:srgbClr val="5C2D91"/>
      </a:accent5>
      <a:accent6>
        <a:srgbClr val="002050"/>
      </a:accent6>
      <a:hlink>
        <a:srgbClr val="002050"/>
      </a:hlink>
      <a:folHlink>
        <a:srgbClr val="002050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 w="3175"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R22_BO_CT_Template.potx" id="{B1B2F3F2-0B4F-4209-B007-CB76AE668BD4}" vid="{5E751991-B51F-49F7-957F-139A6D02B770}"/>
    </a:ext>
  </a:extLst>
</a:theme>
</file>

<file path=ppt/theme/theme2.xml><?xml version="1.0" encoding="utf-8"?>
<a:theme xmlns:a="http://schemas.openxmlformats.org/drawingml/2006/main" name="WHITE TEMPLATE">
  <a:themeElements>
    <a:clrScheme name="MSVID White and Teal_10-2014">
      <a:dk1>
        <a:srgbClr val="505050"/>
      </a:dk1>
      <a:lt1>
        <a:srgbClr val="FFFFFF"/>
      </a:lt1>
      <a:dk2>
        <a:srgbClr val="008272"/>
      </a:dk2>
      <a:lt2>
        <a:srgbClr val="D5F7F6"/>
      </a:lt2>
      <a:accent1>
        <a:srgbClr val="008272"/>
      </a:accent1>
      <a:accent2>
        <a:srgbClr val="B4009E"/>
      </a:accent2>
      <a:accent3>
        <a:srgbClr val="004B50"/>
      </a:accent3>
      <a:accent4>
        <a:srgbClr val="0078D7"/>
      </a:accent4>
      <a:accent5>
        <a:srgbClr val="5C2D91"/>
      </a:accent5>
      <a:accent6>
        <a:srgbClr val="D83B01"/>
      </a:accent6>
      <a:hlink>
        <a:srgbClr val="008272"/>
      </a:hlink>
      <a:folHlink>
        <a:srgbClr val="008272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oduct_Brand_template_16-9_Business_TEAL_1" id="{5E4F6A35-5222-4964-BF6B-D8D6040D0130}" vid="{5DED90E8-4E6D-48DC-ABF5-5DF803FF6458}"/>
    </a:ext>
  </a:extLst>
</a:theme>
</file>

<file path=ppt/theme/theme3.xml><?xml version="1.0" encoding="utf-8"?>
<a:theme xmlns:a="http://schemas.openxmlformats.org/drawingml/2006/main" name="1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5D8ADE9DA185A840A97C044D659591E9" ma:contentTypeVersion="6" ma:contentTypeDescription="Ein neues Dokument erstellen." ma:contentTypeScope="" ma:versionID="bd4d7a6d51a5433cb1a067a499bd7544">
  <xsd:schema xmlns:xsd="http://www.w3.org/2001/XMLSchema" xmlns:xs="http://www.w3.org/2001/XMLSchema" xmlns:p="http://schemas.microsoft.com/office/2006/metadata/properties" xmlns:ns2="3e6120eb-6d99-4396-a9d9-2f4c3089f43d" xmlns:ns3="80665351-4c0c-42f1-8096-ec7a2623fe2d" targetNamespace="http://schemas.microsoft.com/office/2006/metadata/properties" ma:root="true" ma:fieldsID="89292683c117e43844d3f5025bee8192" ns2:_="" ns3:_="">
    <xsd:import namespace="3e6120eb-6d99-4396-a9d9-2f4c3089f43d"/>
    <xsd:import namespace="80665351-4c0c-42f1-8096-ec7a2623fe2d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6120eb-6d99-4396-a9d9-2f4c3089f43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Freigegeben für -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Zuletzt freigegeben nach Benutz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Zuletzt freigegeben nach Zeitpunkt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665351-4c0c-42f1-8096-ec7a2623fe2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FastMetadata xmlns="80665351-4c0c-42f1-8096-ec7a2623fe2d">{"officeBundle":{"ctag":"\"c:{E9C8E148-BF03-4C41-B81C-F3B973443264},3\"","fatalError":true,"version":"1.79102838"}}</MediaServiceFastMetadata>
    <MediaServiceMetadata xmlns="80665351-4c0c-42f1-8096-ec7a2623fe2d">{"officeBundle":{"ctag":"\"c:{E9C8E148-BF03-4C41-B81C-F3B973443264},3\"","fatalError":true,"errorInfo":"Server_FragmentLimitExceeded","version":"1.79102838"}}</MediaServiceMetadata>
  </documentManagement>
</p:properties>
</file>

<file path=customXml/itemProps1.xml><?xml version="1.0" encoding="utf-8"?>
<ds:datastoreItem xmlns:ds="http://schemas.openxmlformats.org/officeDocument/2006/customXml" ds:itemID="{56367BB0-CBF6-4A94-A37A-21A8A190505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F4FECD5-E628-4F43-9EE2-860D4A0CB8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e6120eb-6d99-4396-a9d9-2f4c3089f43d"/>
    <ds:schemaRef ds:uri="80665351-4c0c-42f1-8096-ec7a2623fe2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EB1D8E2-BF72-4A88-8301-3246B0BD3CF6}">
  <ds:schemaRefs>
    <ds:schemaRef ds:uri="http://schemas.microsoft.com/office/2006/metadata/properties"/>
    <ds:schemaRef ds:uri="http://schemas.microsoft.com/office/infopath/2007/PartnerControls"/>
    <ds:schemaRef ds:uri="80665351-4c0c-42f1-8096-ec7a2623fe2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8561</TotalTime>
  <Words>1969</Words>
  <Application>Microsoft Office PowerPoint</Application>
  <PresentationFormat>Widescreen</PresentationFormat>
  <Paragraphs>249</Paragraphs>
  <Slides>31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31</vt:i4>
      </vt:variant>
    </vt:vector>
  </HeadingPairs>
  <TitlesOfParts>
    <vt:vector size="47" baseType="lpstr">
      <vt:lpstr>Arial</vt:lpstr>
      <vt:lpstr>Calibri</vt:lpstr>
      <vt:lpstr>Consolas</vt:lpstr>
      <vt:lpstr>Courier New</vt:lpstr>
      <vt:lpstr>Noto Sans Symbols</vt:lpstr>
      <vt:lpstr>Noto Symbol</vt:lpstr>
      <vt:lpstr>Quattrocento Sans</vt:lpstr>
      <vt:lpstr>Segoe UI</vt:lpstr>
      <vt:lpstr>Segoe UI Light</vt:lpstr>
      <vt:lpstr>Source Sans Pro</vt:lpstr>
      <vt:lpstr>Times New Roman</vt:lpstr>
      <vt:lpstr>Verdana</vt:lpstr>
      <vt:lpstr>Wingdings</vt:lpstr>
      <vt:lpstr>5-30711_TR22_BO_CT_Template</vt:lpstr>
      <vt:lpstr>WHITE TEMPLATE</vt:lpstr>
      <vt:lpstr>1_NG_MOC_Core_ModuleNew2</vt:lpstr>
      <vt:lpstr>Linux On Azure Preparation Training Deep Dive System Configuration I </vt:lpstr>
      <vt:lpstr>Linux Foundation Certified System Administrator</vt:lpstr>
      <vt:lpstr>Objectives</vt:lpstr>
      <vt:lpstr>Configuring Hostnames</vt:lpstr>
      <vt:lpstr>Configuring Name Resolution</vt:lpstr>
      <vt:lpstr>Configuring Name Resolution</vt:lpstr>
      <vt:lpstr>Managing local Linux Users</vt:lpstr>
      <vt:lpstr>Managing local Linux Users</vt:lpstr>
      <vt:lpstr>Managing local Linux Users</vt:lpstr>
      <vt:lpstr>Configuring users template</vt:lpstr>
      <vt:lpstr>Managing local Linux Groups </vt:lpstr>
      <vt:lpstr>Gaining Super User Access</vt:lpstr>
      <vt:lpstr>Switching Users With SU</vt:lpstr>
      <vt:lpstr>Running commands as root with sudo</vt:lpstr>
      <vt:lpstr>Managing Local User Accounts</vt:lpstr>
      <vt:lpstr>Managing Local User Accounts</vt:lpstr>
      <vt:lpstr>Managing Local User Accounts</vt:lpstr>
      <vt:lpstr>Manage passwords and UIDs</vt:lpstr>
      <vt:lpstr>Managing Local Group Accounts</vt:lpstr>
      <vt:lpstr>Managing Users Password</vt:lpstr>
      <vt:lpstr>Managing Users Password</vt:lpstr>
      <vt:lpstr>Password Aging</vt:lpstr>
      <vt:lpstr>Password Aging</vt:lpstr>
      <vt:lpstr>Restricting Access</vt:lpstr>
      <vt:lpstr>The nologin shell</vt:lpstr>
      <vt:lpstr>Security limits</vt:lpstr>
      <vt:lpstr>Demo</vt:lpstr>
      <vt:lpstr>Homework Assignment I</vt:lpstr>
      <vt:lpstr>Homework Assignment II </vt:lpstr>
      <vt:lpstr>Homework Assignment II </vt:lpstr>
      <vt:lpstr>Homework Assignment II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Kundana Palagiri</dc:creator>
  <cp:lastModifiedBy>Michael Mishal</cp:lastModifiedBy>
  <cp:revision>268</cp:revision>
  <dcterms:created xsi:type="dcterms:W3CDTF">2016-06-13T17:17:56Z</dcterms:created>
  <dcterms:modified xsi:type="dcterms:W3CDTF">2018-06-12T11:48:31Z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0x0101005D8ADE9DA185A840A97C044D659591E9</vt:lpwstr>
  </property>
  <property fmtid="{D5CDD505-2E9C-101B-9397-08002B2CF9AE}" pid="3" name="oBundleFail">
    <vt:lpwstr>true</vt:lpwstr>
  </property>
  <property fmtid="{D5CDD505-2E9C-101B-9397-08002B2CF9AE}" pid="4" name="oBundleCtag">
    <vt:lpwstr>"c:{E9C8E148-BF03-4C41-B81C-F3B973443264},3"</vt:lpwstr>
  </property>
  <property fmtid="{D5CDD505-2E9C-101B-9397-08002B2CF9AE}" pid="5" name="oBundleVer">
    <vt:lpwstr>1.79102838</vt:lpwstr>
  </property>
  <property fmtid="{D5CDD505-2E9C-101B-9397-08002B2CF9AE}" pid="6" name="MSIP_Label_f42aa342-8706-4288-bd11-ebb85995028c_Enabled">
    <vt:lpwstr>True</vt:lpwstr>
  </property>
  <property fmtid="{D5CDD505-2E9C-101B-9397-08002B2CF9AE}" pid="7" name="MSIP_Label_f42aa342-8706-4288-bd11-ebb85995028c_SiteId">
    <vt:lpwstr>72f988bf-86f1-41af-91ab-2d7cd011db47</vt:lpwstr>
  </property>
  <property fmtid="{D5CDD505-2E9C-101B-9397-08002B2CF9AE}" pid="8" name="MSIP_Label_f42aa342-8706-4288-bd11-ebb85995028c_Owner">
    <vt:lpwstr>dstolts@microsoft.com</vt:lpwstr>
  </property>
  <property fmtid="{D5CDD505-2E9C-101B-9397-08002B2CF9AE}" pid="9" name="MSIP_Label_f42aa342-8706-4288-bd11-ebb85995028c_SetDate">
    <vt:lpwstr>2018-05-25T17:54:29.9597037Z</vt:lpwstr>
  </property>
  <property fmtid="{D5CDD505-2E9C-101B-9397-08002B2CF9AE}" pid="10" name="MSIP_Label_f42aa342-8706-4288-bd11-ebb85995028c_Name">
    <vt:lpwstr>General</vt:lpwstr>
  </property>
  <property fmtid="{D5CDD505-2E9C-101B-9397-08002B2CF9AE}" pid="11" name="MSIP_Label_f42aa342-8706-4288-bd11-ebb85995028c_Application">
    <vt:lpwstr>Microsoft Azure Information Protection</vt:lpwstr>
  </property>
  <property fmtid="{D5CDD505-2E9C-101B-9397-08002B2CF9AE}" pid="12" name="MSIP_Label_f42aa342-8706-4288-bd11-ebb85995028c_Extended_MSFT_Method">
    <vt:lpwstr>Automatic</vt:lpwstr>
  </property>
  <property fmtid="{D5CDD505-2E9C-101B-9397-08002B2CF9AE}" pid="13" name="Sensitivity">
    <vt:lpwstr>General</vt:lpwstr>
  </property>
</Properties>
</file>