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  <p:sldMasterId id="2147483734" r:id="rId6"/>
  </p:sldMasterIdLst>
  <p:notesMasterIdLst>
    <p:notesMasterId r:id="rId28"/>
  </p:notesMasterIdLst>
  <p:handoutMasterIdLst>
    <p:handoutMasterId r:id="rId29"/>
  </p:handoutMasterIdLst>
  <p:sldIdLst>
    <p:sldId id="260" r:id="rId7"/>
    <p:sldId id="398" r:id="rId8"/>
    <p:sldId id="295" r:id="rId9"/>
    <p:sldId id="407" r:id="rId10"/>
    <p:sldId id="408" r:id="rId11"/>
    <p:sldId id="392" r:id="rId12"/>
    <p:sldId id="401" r:id="rId13"/>
    <p:sldId id="397" r:id="rId14"/>
    <p:sldId id="393" r:id="rId15"/>
    <p:sldId id="402" r:id="rId16"/>
    <p:sldId id="403" r:id="rId17"/>
    <p:sldId id="404" r:id="rId18"/>
    <p:sldId id="395" r:id="rId19"/>
    <p:sldId id="405" r:id="rId20"/>
    <p:sldId id="399" r:id="rId21"/>
    <p:sldId id="406" r:id="rId22"/>
    <p:sldId id="336" r:id="rId23"/>
    <p:sldId id="348" r:id="rId24"/>
    <p:sldId id="409" r:id="rId25"/>
    <p:sldId id="410" r:id="rId26"/>
    <p:sldId id="41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48990-2B34-489E-B329-603B92143A77}">
          <p14:sldIdLst>
            <p14:sldId id="260"/>
            <p14:sldId id="398"/>
            <p14:sldId id="295"/>
            <p14:sldId id="407"/>
            <p14:sldId id="408"/>
            <p14:sldId id="392"/>
            <p14:sldId id="401"/>
            <p14:sldId id="397"/>
            <p14:sldId id="393"/>
            <p14:sldId id="402"/>
            <p14:sldId id="403"/>
            <p14:sldId id="404"/>
            <p14:sldId id="395"/>
            <p14:sldId id="405"/>
            <p14:sldId id="399"/>
            <p14:sldId id="406"/>
            <p14:sldId id="336"/>
            <p14:sldId id="348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8FAA"/>
    <a:srgbClr val="7FD77F"/>
    <a:srgbClr val="FFE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16"/>
    </p:cViewPr>
  </p:sorterViewPr>
  <p:notesViewPr>
    <p:cSldViewPr snapToGrid="0">
      <p:cViewPr varScale="1">
        <p:scale>
          <a:sx n="70" d="100"/>
          <a:sy n="70" d="100"/>
        </p:scale>
        <p:origin x="324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ishal" userId="399b58bf3390cc80" providerId="LiveId" clId="{6B8E2FDE-339E-4AD8-AA1E-B684C2AA6414}"/>
    <pc:docChg chg="custSel addSld delSld modSld modSection">
      <pc:chgData name="Michael Mishal" userId="399b58bf3390cc80" providerId="LiveId" clId="{6B8E2FDE-339E-4AD8-AA1E-B684C2AA6414}" dt="2018-06-12T11:48:58.380" v="37" actId="2696"/>
      <pc:docMkLst>
        <pc:docMk/>
      </pc:docMkLst>
      <pc:sldChg chg="addSp delSp modSp">
        <pc:chgData name="Michael Mishal" userId="399b58bf3390cc80" providerId="LiveId" clId="{6B8E2FDE-339E-4AD8-AA1E-B684C2AA6414}" dt="2018-06-12T04:04:58.235" v="34" actId="207"/>
        <pc:sldMkLst>
          <pc:docMk/>
          <pc:sldMk cId="977823867" sldId="260"/>
        </pc:sldMkLst>
        <pc:spChg chg="del">
          <ac:chgData name="Michael Mishal" userId="399b58bf3390cc80" providerId="LiveId" clId="{6B8E2FDE-339E-4AD8-AA1E-B684C2AA6414}" dt="2018-06-12T04:04:55.047" v="32" actId="478"/>
          <ac:spMkLst>
            <pc:docMk/>
            <pc:sldMk cId="977823867" sldId="260"/>
            <ac:spMk id="2" creationId="{00000000-0000-0000-0000-000000000000}"/>
          </ac:spMkLst>
        </pc:spChg>
        <pc:spChg chg="mod">
          <ac:chgData name="Michael Mishal" userId="399b58bf3390cc80" providerId="LiveId" clId="{6B8E2FDE-339E-4AD8-AA1E-B684C2AA6414}" dt="2018-06-12T04:04:43.528" v="31" actId="20577"/>
          <ac:spMkLst>
            <pc:docMk/>
            <pc:sldMk cId="977823867" sldId="260"/>
            <ac:spMk id="3" creationId="{00000000-0000-0000-0000-000000000000}"/>
          </ac:spMkLst>
        </pc:spChg>
        <pc:spChg chg="add del mod">
          <ac:chgData name="Michael Mishal" userId="399b58bf3390cc80" providerId="LiveId" clId="{6B8E2FDE-339E-4AD8-AA1E-B684C2AA6414}" dt="2018-06-12T04:04:57.204" v="33" actId="478"/>
          <ac:spMkLst>
            <pc:docMk/>
            <pc:sldMk cId="977823867" sldId="260"/>
            <ac:spMk id="5" creationId="{27FA47E5-85C4-4A51-96D0-583265686F21}"/>
          </ac:spMkLst>
        </pc:spChg>
        <pc:spChg chg="add">
          <ac:chgData name="Michael Mishal" userId="399b58bf3390cc80" providerId="LiveId" clId="{6B8E2FDE-339E-4AD8-AA1E-B684C2AA6414}" dt="2018-06-12T04:04:58.235" v="34" actId="207"/>
          <ac:spMkLst>
            <pc:docMk/>
            <pc:sldMk cId="977823867" sldId="260"/>
            <ac:spMk id="7" creationId="{092287C5-AF49-427C-B064-90C202C85388}"/>
          </ac:spMkLst>
        </pc:spChg>
      </pc:sldChg>
      <pc:sldChg chg="del">
        <pc:chgData name="Michael Mishal" userId="399b58bf3390cc80" providerId="LiveId" clId="{6B8E2FDE-339E-4AD8-AA1E-B684C2AA6414}" dt="2018-06-12T04:03:43.476" v="25" actId="2696"/>
        <pc:sldMkLst>
          <pc:docMk/>
          <pc:sldMk cId="3916980067" sldId="275"/>
        </pc:sldMkLst>
      </pc:sldChg>
      <pc:sldChg chg="modSp modTransition">
        <pc:chgData name="Michael Mishal" userId="399b58bf3390cc80" providerId="LiveId" clId="{6B8E2FDE-339E-4AD8-AA1E-B684C2AA6414}" dt="2018-06-12T04:00:23.751" v="5" actId="207"/>
        <pc:sldMkLst>
          <pc:docMk/>
          <pc:sldMk cId="920776515" sldId="295"/>
        </pc:sldMkLst>
        <pc:spChg chg="mod">
          <ac:chgData name="Michael Mishal" userId="399b58bf3390cc80" providerId="LiveId" clId="{6B8E2FDE-339E-4AD8-AA1E-B684C2AA6414}" dt="2018-06-12T04:00:18.604" v="4" actId="20577"/>
          <ac:spMkLst>
            <pc:docMk/>
            <pc:sldMk cId="920776515" sldId="295"/>
            <ac:spMk id="3" creationId="{00000000-0000-0000-0000-000000000000}"/>
          </ac:spMkLst>
        </pc:spChg>
      </pc:sldChg>
      <pc:sldChg chg="modTransition">
        <pc:chgData name="Michael Mishal" userId="399b58bf3390cc80" providerId="LiveId" clId="{6B8E2FDE-339E-4AD8-AA1E-B684C2AA6414}" dt="2018-06-12T04:03:53.259" v="26" actId="207"/>
        <pc:sldMkLst>
          <pc:docMk/>
          <pc:sldMk cId="1436455768" sldId="348"/>
        </pc:sldMkLst>
      </pc:sldChg>
      <pc:sldChg chg="modTransition">
        <pc:chgData name="Michael Mishal" userId="399b58bf3390cc80" providerId="LiveId" clId="{6B8E2FDE-339E-4AD8-AA1E-B684C2AA6414}" dt="2018-06-12T04:00:42.489" v="8" actId="207"/>
        <pc:sldMkLst>
          <pc:docMk/>
          <pc:sldMk cId="948480765" sldId="392"/>
        </pc:sldMkLst>
      </pc:sldChg>
      <pc:sldChg chg="modTransition">
        <pc:chgData name="Michael Mishal" userId="399b58bf3390cc80" providerId="LiveId" clId="{6B8E2FDE-339E-4AD8-AA1E-B684C2AA6414}" dt="2018-06-12T04:01:34.499" v="17" actId="207"/>
        <pc:sldMkLst>
          <pc:docMk/>
          <pc:sldMk cId="2299988090" sldId="393"/>
        </pc:sldMkLst>
      </pc:sldChg>
      <pc:sldChg chg="modTransition">
        <pc:chgData name="Michael Mishal" userId="399b58bf3390cc80" providerId="LiveId" clId="{6B8E2FDE-339E-4AD8-AA1E-B684C2AA6414}" dt="2018-06-12T04:03:10.494" v="21" actId="207"/>
        <pc:sldMkLst>
          <pc:docMk/>
          <pc:sldMk cId="2848456995" sldId="395"/>
        </pc:sldMkLst>
      </pc:sldChg>
      <pc:sldChg chg="modTransition">
        <pc:chgData name="Michael Mishal" userId="399b58bf3390cc80" providerId="LiveId" clId="{6B8E2FDE-339E-4AD8-AA1E-B684C2AA6414}" dt="2018-06-12T04:01:27.943" v="16" actId="207"/>
        <pc:sldMkLst>
          <pc:docMk/>
          <pc:sldMk cId="3406975735" sldId="397"/>
        </pc:sldMkLst>
      </pc:sldChg>
      <pc:sldChg chg="modSp add del">
        <pc:chgData name="Michael Mishal" userId="399b58bf3390cc80" providerId="LiveId" clId="{6B8E2FDE-339E-4AD8-AA1E-B684C2AA6414}" dt="2018-06-12T11:46:13.843" v="36" actId="207"/>
        <pc:sldMkLst>
          <pc:docMk/>
          <pc:sldMk cId="1304892742" sldId="398"/>
        </pc:sldMkLst>
        <pc:spChg chg="mod">
          <ac:chgData name="Michael Mishal" userId="399b58bf3390cc80" providerId="LiveId" clId="{6B8E2FDE-339E-4AD8-AA1E-B684C2AA6414}" dt="2018-06-12T11:46:13.843" v="36" actId="207"/>
          <ac:spMkLst>
            <pc:docMk/>
            <pc:sldMk cId="1304892742" sldId="398"/>
            <ac:spMk id="17" creationId="{0DD7E3D9-0F16-4FC0-8096-670127E70DF5}"/>
          </ac:spMkLst>
        </pc:spChg>
      </pc:sldChg>
      <pc:sldChg chg="modTransition">
        <pc:chgData name="Michael Mishal" userId="399b58bf3390cc80" providerId="LiveId" clId="{6B8E2FDE-339E-4AD8-AA1E-B684C2AA6414}" dt="2018-06-12T04:03:24.993" v="23" actId="207"/>
        <pc:sldMkLst>
          <pc:docMk/>
          <pc:sldMk cId="3393963700" sldId="399"/>
        </pc:sldMkLst>
      </pc:sldChg>
      <pc:sldChg chg="addSp delSp modSp del modTransition">
        <pc:chgData name="Michael Mishal" userId="399b58bf3390cc80" providerId="LiveId" clId="{6B8E2FDE-339E-4AD8-AA1E-B684C2AA6414}" dt="2018-06-12T11:48:58.380" v="37" actId="2696"/>
        <pc:sldMkLst>
          <pc:docMk/>
          <pc:sldMk cId="184841447" sldId="400"/>
        </pc:sldMkLst>
        <pc:spChg chg="mod">
          <ac:chgData name="Michael Mishal" userId="399b58bf3390cc80" providerId="LiveId" clId="{6B8E2FDE-339E-4AD8-AA1E-B684C2AA6414}" dt="2018-06-12T04:01:01.757" v="11" actId="14100"/>
          <ac:spMkLst>
            <pc:docMk/>
            <pc:sldMk cId="184841447" sldId="400"/>
            <ac:spMk id="2" creationId="{00000000-0000-0000-0000-000000000000}"/>
          </ac:spMkLst>
        </pc:spChg>
        <pc:spChg chg="add del mod">
          <ac:chgData name="Michael Mishal" userId="399b58bf3390cc80" providerId="LiveId" clId="{6B8E2FDE-339E-4AD8-AA1E-B684C2AA6414}" dt="2018-06-12T04:00:55.707" v="10" actId="14100"/>
          <ac:spMkLst>
            <pc:docMk/>
            <pc:sldMk cId="184841447" sldId="400"/>
            <ac:spMk id="6" creationId="{B989DAAA-116B-49CF-9E99-6720B66B3A6F}"/>
          </ac:spMkLst>
        </pc:spChg>
        <pc:picChg chg="mod">
          <ac:chgData name="Michael Mishal" userId="399b58bf3390cc80" providerId="LiveId" clId="{6B8E2FDE-339E-4AD8-AA1E-B684C2AA6414}" dt="2018-06-12T04:01:04.945" v="12" actId="14100"/>
          <ac:picMkLst>
            <pc:docMk/>
            <pc:sldMk cId="184841447" sldId="400"/>
            <ac:picMk id="5" creationId="{00000000-0000-0000-0000-000000000000}"/>
          </ac:picMkLst>
        </pc:picChg>
      </pc:sldChg>
      <pc:sldChg chg="modSp modTransition">
        <pc:chgData name="Michael Mishal" userId="399b58bf3390cc80" providerId="LiveId" clId="{6B8E2FDE-339E-4AD8-AA1E-B684C2AA6414}" dt="2018-06-12T04:01:20.762" v="15" actId="1076"/>
        <pc:sldMkLst>
          <pc:docMk/>
          <pc:sldMk cId="1490333665" sldId="401"/>
        </pc:sldMkLst>
        <pc:spChg chg="mod">
          <ac:chgData name="Michael Mishal" userId="399b58bf3390cc80" providerId="LiveId" clId="{6B8E2FDE-339E-4AD8-AA1E-B684C2AA6414}" dt="2018-06-12T04:01:18.997" v="14" actId="14100"/>
          <ac:spMkLst>
            <pc:docMk/>
            <pc:sldMk cId="1490333665" sldId="401"/>
            <ac:spMk id="2" creationId="{00000000-0000-0000-0000-000000000000}"/>
          </ac:spMkLst>
        </pc:spChg>
        <pc:picChg chg="mod">
          <ac:chgData name="Michael Mishal" userId="399b58bf3390cc80" providerId="LiveId" clId="{6B8E2FDE-339E-4AD8-AA1E-B684C2AA6414}" dt="2018-06-12T04:01:20.762" v="15" actId="1076"/>
          <ac:picMkLst>
            <pc:docMk/>
            <pc:sldMk cId="1490333665" sldId="401"/>
            <ac:picMk id="4" creationId="{00000000-0000-0000-0000-000000000000}"/>
          </ac:picMkLst>
        </pc:picChg>
      </pc:sldChg>
      <pc:sldChg chg="modTransition">
        <pc:chgData name="Michael Mishal" userId="399b58bf3390cc80" providerId="LiveId" clId="{6B8E2FDE-339E-4AD8-AA1E-B684C2AA6414}" dt="2018-06-12T04:02:35.395" v="18" actId="207"/>
        <pc:sldMkLst>
          <pc:docMk/>
          <pc:sldMk cId="2210741004" sldId="402"/>
        </pc:sldMkLst>
      </pc:sldChg>
      <pc:sldChg chg="modTransition">
        <pc:chgData name="Michael Mishal" userId="399b58bf3390cc80" providerId="LiveId" clId="{6B8E2FDE-339E-4AD8-AA1E-B684C2AA6414}" dt="2018-06-12T04:02:49.168" v="19" actId="207"/>
        <pc:sldMkLst>
          <pc:docMk/>
          <pc:sldMk cId="3941264957" sldId="403"/>
        </pc:sldMkLst>
      </pc:sldChg>
      <pc:sldChg chg="modTransition">
        <pc:chgData name="Michael Mishal" userId="399b58bf3390cc80" providerId="LiveId" clId="{6B8E2FDE-339E-4AD8-AA1E-B684C2AA6414}" dt="2018-06-12T04:03:00.539" v="20" actId="207"/>
        <pc:sldMkLst>
          <pc:docMk/>
          <pc:sldMk cId="2799861358" sldId="404"/>
        </pc:sldMkLst>
      </pc:sldChg>
      <pc:sldChg chg="modTransition">
        <pc:chgData name="Michael Mishal" userId="399b58bf3390cc80" providerId="LiveId" clId="{6B8E2FDE-339E-4AD8-AA1E-B684C2AA6414}" dt="2018-06-12T04:03:18.791" v="22" actId="207"/>
        <pc:sldMkLst>
          <pc:docMk/>
          <pc:sldMk cId="4170669694" sldId="405"/>
        </pc:sldMkLst>
      </pc:sldChg>
      <pc:sldChg chg="modTransition">
        <pc:chgData name="Michael Mishal" userId="399b58bf3390cc80" providerId="LiveId" clId="{6B8E2FDE-339E-4AD8-AA1E-B684C2AA6414}" dt="2018-06-12T04:03:35.888" v="24" actId="207"/>
        <pc:sldMkLst>
          <pc:docMk/>
          <pc:sldMk cId="1360126762" sldId="406"/>
        </pc:sldMkLst>
      </pc:sldChg>
      <pc:sldChg chg="modTransition">
        <pc:chgData name="Michael Mishal" userId="399b58bf3390cc80" providerId="LiveId" clId="{6B8E2FDE-339E-4AD8-AA1E-B684C2AA6414}" dt="2018-06-12T04:00:30.518" v="6" actId="207"/>
        <pc:sldMkLst>
          <pc:docMk/>
          <pc:sldMk cId="1040978773" sldId="407"/>
        </pc:sldMkLst>
      </pc:sldChg>
      <pc:sldChg chg="modTransition">
        <pc:chgData name="Michael Mishal" userId="399b58bf3390cc80" providerId="LiveId" clId="{6B8E2FDE-339E-4AD8-AA1E-B684C2AA6414}" dt="2018-06-12T04:00:36.613" v="7" actId="207"/>
        <pc:sldMkLst>
          <pc:docMk/>
          <pc:sldMk cId="2796819362" sldId="408"/>
        </pc:sldMkLst>
      </pc:sldChg>
      <pc:sldChg chg="modTransition">
        <pc:chgData name="Michael Mishal" userId="399b58bf3390cc80" providerId="LiveId" clId="{6B8E2FDE-339E-4AD8-AA1E-B684C2AA6414}" dt="2018-06-12T04:03:59.689" v="27" actId="207"/>
        <pc:sldMkLst>
          <pc:docMk/>
          <pc:sldMk cId="3759717063" sldId="409"/>
        </pc:sldMkLst>
      </pc:sldChg>
      <pc:sldChg chg="modTransition">
        <pc:chgData name="Michael Mishal" userId="399b58bf3390cc80" providerId="LiveId" clId="{6B8E2FDE-339E-4AD8-AA1E-B684C2AA6414}" dt="2018-06-12T04:04:05.748" v="28" actId="207"/>
        <pc:sldMkLst>
          <pc:docMk/>
          <pc:sldMk cId="2151017287" sldId="410"/>
        </pc:sldMkLst>
      </pc:sldChg>
      <pc:sldChg chg="modTransition">
        <pc:chgData name="Michael Mishal" userId="399b58bf3390cc80" providerId="LiveId" clId="{6B8E2FDE-339E-4AD8-AA1E-B684C2AA6414}" dt="2018-06-12T04:04:10.561" v="29" actId="207"/>
        <pc:sldMkLst>
          <pc:docMk/>
          <pc:sldMk cId="140396293" sldId="4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2E4C-FC94-4F10-8222-9DCEBE73D64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85B7E-5E88-4FD0-B5CB-745A94D2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A42B-5AE4-4C21-902B-7A6099A69B00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7569-1ADF-46D9-9588-10257AC178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8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7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E9337-0361-41F3-9C17-1F4FFD1214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20533D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1: Introduction to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65594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5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2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3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96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6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292324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00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050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428611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4719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92486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7468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77130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46848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26682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4260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64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54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364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2"/>
          <p:cNvSpPr/>
          <p:nvPr userDrawn="1"/>
        </p:nvSpPr>
        <p:spPr>
          <a:xfrm>
            <a:off x="112053" y="109829"/>
            <a:ext cx="11960112" cy="6606529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lIns="89617" tIns="44797" rIns="89617" bIns="4479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65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365"/>
          <p:cNvPicPr preferRelativeResize="0">
            <a:picLocks/>
          </p:cNvPicPr>
          <p:nvPr userDrawn="1"/>
        </p:nvPicPr>
        <p:blipFill rotWithShape="1">
          <a:blip r:embed="rId2">
            <a:alphaModFix amt="40000"/>
          </a:blip>
          <a:srcRect t="8627" b="8626"/>
          <a:stretch/>
        </p:blipFill>
        <p:spPr>
          <a:xfrm>
            <a:off x="119836" y="-8249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66064" y="2084190"/>
            <a:ext cx="6723187" cy="358620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47" tIns="143400" rIns="179247" bIns="143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1" y="2084186"/>
            <a:ext cx="6723187" cy="1793104"/>
          </a:xfrm>
          <a:noFill/>
          <a:ln>
            <a:noFill/>
          </a:ln>
        </p:spPr>
        <p:txBody>
          <a:bodyPr lIns="146275" tIns="91422" rIns="146275" bIns="91422" anchor="t" anchorCtr="0"/>
          <a:lstStyle>
            <a:lvl1pPr>
              <a:defRPr sz="5294" spc="-97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3"/>
            <a:ext cx="6723187" cy="1789991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039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1" y="6193368"/>
            <a:ext cx="1664788" cy="3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2015804"/>
          </a:xfrm>
        </p:spPr>
        <p:txBody>
          <a:bodyPr>
            <a:spAutoFit/>
          </a:bodyPr>
          <a:lstStyle>
            <a:lvl1pPr>
              <a:buClr>
                <a:srgbClr val="008774"/>
              </a:buClr>
              <a:defRPr sz="362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8641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342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704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2370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9086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041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14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26823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sz="7058" spc="-97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0"/>
            <a:ext cx="9860673" cy="1793881"/>
          </a:xfrm>
          <a:noFill/>
        </p:spPr>
        <p:txBody>
          <a:bodyPr lIns="182841" tIns="146275" rIns="182841" bIns="146275">
            <a:noAutofit/>
          </a:bodyPr>
          <a:lstStyle>
            <a:lvl1pPr marL="0" indent="0">
              <a:spcBef>
                <a:spcPts val="0"/>
              </a:spcBef>
              <a:buNone/>
              <a:defRPr sz="36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2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lang="en-US" sz="7058" b="0" kern="1200" cap="none" spc="-97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785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46850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4912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63683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676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4001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950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184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25165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3"/>
            <a:ext cx="11653522" cy="1961485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843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2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47" tIns="143400" rIns="179247" bIns="143400" numCol="1" anchor="t" anchorCtr="0" compatLnSpc="1">
            <a:prstTxWarp prst="textNoShape">
              <a:avLst/>
            </a:prstTxWarp>
            <a:spAutoFit/>
          </a:bodyPr>
          <a:lstStyle/>
          <a:p>
            <a:pPr defTabSz="913736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958513" y="2943654"/>
            <a:ext cx="3214044" cy="690695"/>
          </a:xfrm>
          <a:prstGeom prst="rect">
            <a:avLst/>
          </a:prstGeom>
        </p:spPr>
      </p:pic>
      <p:pic>
        <p:nvPicPr>
          <p:cNvPr id="4" name="Picture 3" descr="Pivotal_Teal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" y="2681875"/>
            <a:ext cx="3103082" cy="1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5 -0.00124 L -3.4769E-6 1.7149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1 3.85802E-6 L -2.35347E-6 3.85802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2381448"/>
          </a:xfrm>
          <a:prstGeom prst="rect">
            <a:avLst/>
          </a:prstGeom>
        </p:spPr>
        <p:txBody>
          <a:bodyPr/>
          <a:lstStyle>
            <a:lvl1pPr marL="284730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36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6" indent="-275397">
              <a:buClr>
                <a:schemeClr val="tx1"/>
              </a:buClr>
              <a:buSzPct val="90000"/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7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0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5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27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622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52400" y="149352"/>
            <a:ext cx="11887200" cy="655929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121868" tIns="60918" rIns="121868" bIns="6091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8640" y="463299"/>
            <a:ext cx="7071360" cy="374683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372" b="1">
                <a:solidFill>
                  <a:srgbClr val="199F80"/>
                </a:solidFill>
              </a:defRPr>
            </a:lvl1pPr>
            <a:lvl2pPr marL="609416" indent="0">
              <a:buNone/>
              <a:defRPr sz="1372" b="1">
                <a:solidFill>
                  <a:schemeClr val="accent2"/>
                </a:solidFill>
              </a:defRPr>
            </a:lvl2pPr>
            <a:lvl3pPr marL="1218834" indent="0">
              <a:buNone/>
              <a:defRPr sz="1372" b="1">
                <a:solidFill>
                  <a:schemeClr val="accent2"/>
                </a:solidFill>
              </a:defRPr>
            </a:lvl3pPr>
            <a:lvl4pPr marL="1828251" indent="0">
              <a:buNone/>
              <a:defRPr sz="1372" b="1">
                <a:solidFill>
                  <a:schemeClr val="accent2"/>
                </a:solidFill>
              </a:defRPr>
            </a:lvl4pPr>
            <a:lvl5pPr marL="2437668" indent="0">
              <a:buNone/>
              <a:defRPr sz="1372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8640" y="730759"/>
            <a:ext cx="7071360" cy="48533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157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16" indent="0">
              <a:buNone/>
              <a:defRPr sz="2157"/>
            </a:lvl2pPr>
            <a:lvl3pPr marL="1218834" indent="0">
              <a:buNone/>
              <a:defRPr sz="2157"/>
            </a:lvl3pPr>
            <a:lvl4pPr marL="1828251" indent="0">
              <a:buNone/>
              <a:defRPr sz="2157"/>
            </a:lvl4pPr>
            <a:lvl5pPr marL="2437668" indent="0">
              <a:buNone/>
              <a:defRPr sz="215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464279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8951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31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353"/>
            </a:lvl2pPr>
            <a:lvl3pPr lvl="2" indent="0">
              <a:spcBef>
                <a:spcPts val="0"/>
              </a:spcBef>
              <a:buNone/>
              <a:defRPr sz="2353"/>
            </a:lvl3pPr>
            <a:lvl4pPr lvl="3" indent="0">
              <a:spcBef>
                <a:spcPts val="0"/>
              </a:spcBef>
              <a:buNone/>
              <a:defRPr sz="2353"/>
            </a:lvl4pPr>
            <a:lvl5pPr lvl="4" indent="0">
              <a:spcBef>
                <a:spcPts val="0"/>
              </a:spcBef>
              <a:buNone/>
              <a:defRPr sz="2353"/>
            </a:lvl5pPr>
            <a:lvl6pPr lvl="5" indent="0">
              <a:spcBef>
                <a:spcPts val="0"/>
              </a:spcBef>
              <a:buNone/>
              <a:defRPr sz="2353"/>
            </a:lvl6pPr>
            <a:lvl7pPr lvl="6" indent="0">
              <a:spcBef>
                <a:spcPts val="0"/>
              </a:spcBef>
              <a:buNone/>
              <a:defRPr sz="2353"/>
            </a:lvl7pPr>
            <a:lvl8pPr lvl="7" indent="0">
              <a:spcBef>
                <a:spcPts val="0"/>
              </a:spcBef>
              <a:buNone/>
              <a:defRPr sz="2353"/>
            </a:lvl8pPr>
            <a:lvl9pPr lvl="8" indent="0">
              <a:spcBef>
                <a:spcPts val="0"/>
              </a:spcBef>
              <a:buNone/>
              <a:defRPr sz="235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702609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304708" marR="0" lvl="0" indent="-101569" algn="l" rtl="0">
              <a:spcBef>
                <a:spcPts val="1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303" marR="0" lvl="1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–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543" marR="0" lvl="2" indent="-16928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▪"/>
              <a:defRPr sz="21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254" marR="0" lvl="3" indent="-281432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—"/>
              <a:defRPr sz="1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2377" marR="0" lvl="4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»"/>
              <a:defRPr sz="137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1793" marR="0" lvl="5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1210" marR="0" lvl="6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627" marR="0" lvl="7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0043" marR="0" lvl="8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233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8950" y="1047750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609543" lvl="1" indent="0" rtl="0">
              <a:spcBef>
                <a:spcPts val="0"/>
              </a:spcBef>
              <a:buNone/>
              <a:defRPr/>
            </a:lvl2pPr>
            <a:lvl3pPr marL="1219085" lvl="2" indent="0" rtl="0">
              <a:spcBef>
                <a:spcPts val="0"/>
              </a:spcBef>
              <a:buNone/>
              <a:defRPr/>
            </a:lvl3pPr>
            <a:lvl4pPr marL="1828628" lvl="3" indent="0" rtl="0">
              <a:spcBef>
                <a:spcPts val="0"/>
              </a:spcBef>
              <a:buNone/>
              <a:defRPr/>
            </a:lvl4pPr>
            <a:lvl5pPr marL="2438171" lvl="4" indent="0" rtl="0">
              <a:spcBef>
                <a:spcPts val="0"/>
              </a:spcBef>
              <a:buNone/>
              <a:defRPr/>
            </a:lvl5pPr>
            <a:lvl6pPr marL="3047713" lvl="5" indent="0" rtl="0">
              <a:spcBef>
                <a:spcPts val="0"/>
              </a:spcBef>
              <a:buFont typeface="Arial"/>
              <a:buNone/>
              <a:defRPr/>
            </a:lvl6pPr>
            <a:lvl7pPr marL="3657256" lvl="6" indent="0" rtl="0">
              <a:spcBef>
                <a:spcPts val="0"/>
              </a:spcBef>
              <a:buFont typeface="Arial"/>
              <a:buNone/>
              <a:defRPr/>
            </a:lvl7pPr>
            <a:lvl8pPr marL="4266799" lvl="7" indent="0" rtl="0">
              <a:spcBef>
                <a:spcPts val="0"/>
              </a:spcBef>
              <a:buFont typeface="Arial"/>
              <a:buNone/>
              <a:defRPr/>
            </a:lvl8pPr>
            <a:lvl9pPr marL="4876342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88950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16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lvl="1" rtl="0">
              <a:spcBef>
                <a:spcPts val="4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4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2211710" lvl="3" indent="-281491" rtl="0">
              <a:spcBef>
                <a:spcPts val="4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4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99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1629" y="199890"/>
            <a:ext cx="11729237" cy="632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8774"/>
              </a:buClr>
              <a:buFont typeface="Arial"/>
              <a:buNone/>
              <a:defRPr sz="3725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765"/>
            </a:lvl2pPr>
            <a:lvl3pPr lvl="2" indent="0">
              <a:spcBef>
                <a:spcPts val="0"/>
              </a:spcBef>
              <a:buNone/>
              <a:defRPr sz="1765"/>
            </a:lvl3pPr>
            <a:lvl4pPr lvl="3" indent="0">
              <a:spcBef>
                <a:spcPts val="0"/>
              </a:spcBef>
              <a:buNone/>
              <a:defRPr sz="1765"/>
            </a:lvl4pPr>
            <a:lvl5pPr lvl="4" indent="0">
              <a:spcBef>
                <a:spcPts val="0"/>
              </a:spcBef>
              <a:buNone/>
              <a:defRPr sz="1765"/>
            </a:lvl5pPr>
            <a:lvl6pPr lvl="5" indent="0">
              <a:spcBef>
                <a:spcPts val="0"/>
              </a:spcBef>
              <a:buNone/>
              <a:defRPr sz="1765"/>
            </a:lvl6pPr>
            <a:lvl7pPr lvl="6" indent="0">
              <a:spcBef>
                <a:spcPts val="0"/>
              </a:spcBef>
              <a:buNone/>
              <a:defRPr sz="1765"/>
            </a:lvl7pPr>
            <a:lvl8pPr lvl="7" indent="0">
              <a:spcBef>
                <a:spcPts val="0"/>
              </a:spcBef>
              <a:buNone/>
              <a:defRPr sz="1765"/>
            </a:lvl8pPr>
            <a:lvl9pPr lvl="8" indent="0">
              <a:spcBef>
                <a:spcPts val="0"/>
              </a:spcBef>
              <a:buNone/>
              <a:defRPr sz="1765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330" y="6481950"/>
            <a:ext cx="497783" cy="365125"/>
          </a:xfrm>
          <a:prstGeom prst="rect">
            <a:avLst/>
          </a:prstGeom>
          <a:noFill/>
          <a:ln>
            <a:noFill/>
          </a:ln>
        </p:spPr>
        <p:txBody>
          <a:bodyPr lIns="124350" tIns="62175" rIns="124350" bIns="62175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176" smtClean="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>
                <a:buSzPct val="25000"/>
              </a:pPr>
              <a:t>‹#›</a:t>
            </a:fld>
            <a:endParaRPr lang="en-US" sz="1176" dirty="0">
              <a:solidFill>
                <a:srgbClr val="A5A5A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832485"/>
            <a:ext cx="11728450" cy="513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35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2691" marR="0" lvl="1" indent="-102088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784338" marR="0" lvl="2" indent="-112048" algn="l" rtl="0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08435" marR="0" lvl="3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232531" marR="0" lvl="4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509" marR="0" lvl="5" indent="-111694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93" marR="0" lvl="6" indent="-10823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77" marR="0" lvl="7" indent="-10477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61" marR="0" lvl="8" indent="-113768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2191999" cy="71991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121906" tIns="60953" rIns="121906" bIns="6095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65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0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119527" y="-37319"/>
            <a:ext cx="12345396" cy="6960342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12" y="488204"/>
            <a:ext cx="1818920" cy="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12028" y="2673405"/>
            <a:ext cx="8707716" cy="153021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67"/>
              </a:spcAft>
              <a:buClr>
                <a:srgbClr val="FFFFFF"/>
              </a:buClr>
              <a:buFont typeface="Source Sans Pro"/>
              <a:buNone/>
              <a:defRPr sz="6372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12027" y="2115018"/>
            <a:ext cx="8147898" cy="550487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marR="0" lvl="0" indent="0" algn="l" rtl="0">
              <a:spcBef>
                <a:spcPts val="426"/>
              </a:spcBef>
              <a:buClr>
                <a:srgbClr val="43E5D5"/>
              </a:buClr>
              <a:buFont typeface="Arial"/>
              <a:buNone/>
              <a:defRPr sz="2157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09543" marR="0" lvl="1" indent="0" algn="ctr" rtl="0">
              <a:spcBef>
                <a:spcPts val="640"/>
              </a:spcBef>
              <a:buClr>
                <a:srgbClr val="8B8B8B"/>
              </a:buClr>
              <a:buFont typeface="Arial"/>
              <a:buNone/>
              <a:defRPr sz="3235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marR="0" lvl="2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628" marR="0" lvl="3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438171" marR="0" lvl="4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047713" marR="0" lvl="5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657256" marR="0" lvl="6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266799" marR="0" lvl="7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876342" marR="0" lvl="8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512027" y="4421098"/>
            <a:ext cx="10508629" cy="50899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accent5"/>
              </a:buClr>
              <a:buFont typeface="Source Sans Pro"/>
              <a:buNone/>
              <a:defRPr sz="186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3235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lvl="2" indent="0" algn="l" rtl="0">
              <a:spcBef>
                <a:spcPts val="0"/>
              </a:spcBef>
              <a:buFont typeface="Source Sans Pro"/>
              <a:buNone/>
              <a:defRPr/>
            </a:lvl3pPr>
            <a:lvl4pPr marL="1828628" lvl="3" indent="0" rtl="0">
              <a:spcBef>
                <a:spcPts val="0"/>
              </a:spcBef>
              <a:buFont typeface="Source Sans Pro"/>
              <a:buNone/>
              <a:defRPr/>
            </a:lvl4pPr>
            <a:lvl5pPr marL="2438171" lvl="4" indent="0" rtl="0">
              <a:spcBef>
                <a:spcPts val="0"/>
              </a:spcBef>
              <a:buFont typeface="Source Sans Pro"/>
              <a:buNone/>
              <a:defRPr/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7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 userDrawn="1"/>
        </p:nvSpPr>
        <p:spPr>
          <a:xfrm>
            <a:off x="0" y="3794"/>
            <a:ext cx="12192000" cy="6858000"/>
          </a:xfrm>
          <a:prstGeom prst="rect">
            <a:avLst/>
          </a:prstGeom>
          <a:solidFill>
            <a:srgbClr val="182730">
              <a:alpha val="62000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9" y="64819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>
            <a:lvl1pPr>
              <a:defRPr sz="117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115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0" y="199891"/>
            <a:ext cx="11729237" cy="632594"/>
          </a:xfrm>
          <a:prstGeom prst="rect">
            <a:avLst/>
          </a:prstGeom>
        </p:spPr>
        <p:txBody>
          <a:bodyPr/>
          <a:lstStyle>
            <a:lvl1pPr algn="r">
              <a:defRPr sz="3725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3" y="64311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/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44534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algn="ctr"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172200"/>
            <a:ext cx="12192000" cy="514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11404601" y="6695017"/>
            <a:ext cx="711199" cy="16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78">
                <a:solidFill>
                  <a:srgbClr val="7F7F7F"/>
                </a:solidFill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1078" dirty="0">
              <a:solidFill>
                <a:srgbClr val="7F7F7F"/>
              </a:solidFill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88950" y="6690783"/>
            <a:ext cx="3033200" cy="13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-US" sz="784" dirty="0">
                <a:solidFill>
                  <a:srgbClr val="7F7F7F"/>
                </a:solidFill>
              </a:rPr>
              <a:t>© Copyright 2013 Pivotal. All rights reserved.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9684" y="6284383"/>
            <a:ext cx="1276398" cy="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743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599" y="426719"/>
            <a:ext cx="10972800" cy="48474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lvl="0" rtl="0">
              <a:spcBef>
                <a:spcPts val="0"/>
              </a:spcBef>
              <a:defRPr sz="4313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477432"/>
            <a:ext cx="10972800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172200"/>
            <a:ext cx="12192000" cy="51435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488950" y="6691266"/>
            <a:ext cx="3033181" cy="123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84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8977" y="6285288"/>
            <a:ext cx="1276348" cy="292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0" y="118124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78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4335" tIns="124335" rIns="124335" bIns="12433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124335" tIns="124335" rIns="124335" bIns="12433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11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64008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of slide (Content &amp; image slide)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84048" y="1825624"/>
            <a:ext cx="5571329" cy="4427872"/>
          </a:xfrm>
        </p:spPr>
        <p:txBody>
          <a:bodyPr t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1825624"/>
            <a:ext cx="5791199" cy="4427872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pc="-30" baseline="0">
                <a:solidFill>
                  <a:schemeClr val="tx2"/>
                </a:solidFill>
              </a:defRPr>
            </a:lvl1pPr>
            <a:lvl2pPr marL="731520" indent="-274320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Add content here</a:t>
            </a:r>
          </a:p>
          <a:p>
            <a:pPr lvl="1"/>
            <a:r>
              <a:rPr lang="en-US" dirty="0"/>
              <a:t>Sub content here</a:t>
            </a:r>
          </a:p>
          <a:p>
            <a:pPr lvl="0"/>
            <a:r>
              <a:rPr lang="en-US" dirty="0"/>
              <a:t>Try to use short phrases and keywords</a:t>
            </a:r>
          </a:p>
          <a:p>
            <a:pPr lvl="0"/>
            <a:r>
              <a:rPr lang="en-US" dirty="0"/>
              <a:t>Use speaker notes for longer explanations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228600" y="914400"/>
            <a:ext cx="11734800" cy="457200"/>
          </a:xfrm>
        </p:spPr>
        <p:txBody>
          <a:bodyPr lIns="146304" tIns="0" bIns="0" anchor="t" anchorCtr="0"/>
          <a:lstStyle>
            <a:lvl1pPr>
              <a:defRPr baseline="0"/>
            </a:lvl1pPr>
          </a:lstStyle>
          <a:p>
            <a:pPr lvl="0"/>
            <a:r>
              <a:rPr lang="en-US" dirty="0"/>
              <a:t>Title of sub header</a:t>
            </a:r>
          </a:p>
        </p:txBody>
      </p:sp>
    </p:spTree>
    <p:extLst>
      <p:ext uri="{BB962C8B-B14F-4D97-AF65-F5344CB8AC3E}">
        <p14:creationId xmlns:p14="http://schemas.microsoft.com/office/powerpoint/2010/main" val="9791751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96213" y="508962"/>
            <a:ext cx="11172267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110582"/>
            <a:ext cx="7054357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2" y="2756542"/>
            <a:ext cx="4322233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err="1"/>
              <a:t>LinuxAzure</a:t>
            </a:r>
            <a:r>
              <a:rPr lang="en-US" sz="1400" dirty="0"/>
              <a:t> @ITProGuru</a:t>
            </a:r>
          </a:p>
        </p:txBody>
      </p:sp>
    </p:spTree>
    <p:extLst>
      <p:ext uri="{BB962C8B-B14F-4D97-AF65-F5344CB8AC3E}">
        <p14:creationId xmlns:p14="http://schemas.microsoft.com/office/powerpoint/2010/main" val="2917943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08FE5-C3CD-4C2B-84FD-DAE006C32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3518205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FDE037B-5AC3-4803-B046-88D8FAB981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5768641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A6D59-CBDC-4B28-BD8C-5E1C09B31A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081" y="639602"/>
            <a:ext cx="11655839" cy="715581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8080" y="1441794"/>
            <a:ext cx="11655840" cy="4471326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21009" indent="0">
              <a:buNone/>
              <a:defRPr sz="1471"/>
            </a:lvl2pPr>
            <a:lvl3pPr marL="164571" indent="0">
              <a:buNone/>
              <a:defRPr sz="1471"/>
            </a:lvl3pPr>
            <a:lvl4pPr marL="350151" indent="0">
              <a:buNone/>
              <a:defRPr sz="1324"/>
            </a:lvl4pPr>
            <a:lvl5pPr marL="543901" indent="0">
              <a:buNone/>
              <a:defRPr sz="1324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8081" y="86612"/>
            <a:ext cx="323518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50" b="1" dirty="0"/>
              <a:t>EXAM TIP!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0C91C6-C6AF-40A3-AE50-C2507708B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1139" y="5987143"/>
            <a:ext cx="11712781" cy="823460"/>
          </a:xfrm>
          <a:solidFill>
            <a:srgbClr val="00B05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6858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0287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13716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Source URL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59901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Question….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16061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84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-1"/>
            <a:ext cx="12192000" cy="6260841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Case Study Question….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5169761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Answer…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8085247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B8EEB-D399-4AF3-B7D1-E78E1898CC1F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4311" y="2"/>
            <a:ext cx="10015485" cy="12319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2" y="1371601"/>
            <a:ext cx="11778205" cy="47937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/>
            </a:lvl1pPr>
            <a:lvl2pPr marL="342900" indent="0">
              <a:buFontTx/>
              <a:buNone/>
              <a:defRPr sz="2400"/>
            </a:lvl2pPr>
            <a:lvl3pPr marL="685800" indent="0">
              <a:buFontTx/>
              <a:buNone/>
              <a:defRPr sz="21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1"/>
            <a:r>
              <a:rPr lang="en-US" dirty="0"/>
              <a:t>	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211266" y="117610"/>
            <a:ext cx="1183337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/>
              <a:t>LAB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0E0EB35-1ACE-4DBD-9585-A5ED957828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4778470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2" y="0"/>
            <a:ext cx="11778205" cy="878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2" y="1231902"/>
            <a:ext cx="11778205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/>
            </a:lvl1pPr>
            <a:lvl2pPr marL="342900" indent="0">
              <a:buFont typeface="Arial" panose="020B0604020202020204" pitchFamily="34" charset="0"/>
              <a:buNone/>
              <a:defRPr sz="1800"/>
            </a:lvl2pPr>
            <a:lvl3pPr marL="685800" indent="0">
              <a:buFont typeface="Arial" panose="020B0604020202020204" pitchFamily="34" charset="0"/>
              <a:buNone/>
              <a:defRPr sz="1500"/>
            </a:lvl3pPr>
            <a:lvl4pPr marL="1028700" indent="0">
              <a:buFont typeface="Arial" panose="020B0604020202020204" pitchFamily="34" charset="0"/>
              <a:buNone/>
              <a:defRPr sz="1350"/>
            </a:lvl4pPr>
            <a:lvl5pPr marL="1371600" indent="0">
              <a:buFont typeface="Arial" panose="020B0604020202020204" pitchFamily="34" charset="0"/>
              <a:buNone/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45133" y="3653109"/>
            <a:ext cx="12027033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01592" y="3795486"/>
            <a:ext cx="11778205" cy="2910114"/>
          </a:xfrm>
          <a:solidFill>
            <a:schemeClr val="bg1"/>
          </a:solidFill>
          <a:ln w="60325" cmpd="sng">
            <a:solidFill>
              <a:srgbClr val="0070C0"/>
            </a:solidFill>
          </a:ln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Edit/Paste/Insert 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77042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216E-3091-410D-83D4-F3B694551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8E3D7-116C-400A-AC64-F86759F16B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408" y="811764"/>
            <a:ext cx="11905861" cy="5859625"/>
          </a:xfrm>
        </p:spPr>
        <p:txBody>
          <a:bodyPr/>
          <a:lstStyle>
            <a:lvl1pPr marL="0" indent="0">
              <a:buNone/>
              <a:defRPr sz="2400">
                <a:latin typeface="Consolas" panose="020B0609020204030204" pitchFamily="49" charset="0"/>
              </a:defRPr>
            </a:lvl1pPr>
            <a:lvl2pPr marL="288925" indent="0">
              <a:buNone/>
              <a:defRPr sz="2000">
                <a:latin typeface="Consolas" panose="020B0609020204030204" pitchFamily="49" charset="0"/>
              </a:defRPr>
            </a:lvl2pPr>
            <a:lvl3pPr marL="681037" indent="0">
              <a:buNone/>
              <a:defRPr sz="1800">
                <a:latin typeface="Consolas" panose="020B0609020204030204" pitchFamily="49" charset="0"/>
              </a:defRPr>
            </a:lvl3pPr>
            <a:lvl4pPr marL="1089025" indent="0">
              <a:buNone/>
              <a:defRPr sz="1600">
                <a:latin typeface="Consolas" panose="020B0609020204030204" pitchFamily="49" charset="0"/>
              </a:defRPr>
            </a:lvl4pPr>
            <a:lvl5pPr marL="1376363" indent="0">
              <a:buNone/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3890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4801075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65307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F24501-8757-48AA-B9DD-ED5BECE78DDC}"/>
              </a:ext>
            </a:extLst>
          </p:cNvPr>
          <p:cNvSpPr txBox="1"/>
          <p:nvPr userDrawn="1"/>
        </p:nvSpPr>
        <p:spPr>
          <a:xfrm>
            <a:off x="226542" y="2054745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Steps Title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8EFC8-B6A4-4A4B-9EDA-91002B4DFD8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37068" y="987548"/>
          <a:ext cx="11732440" cy="9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39">
                  <a:extLst>
                    <a:ext uri="{9D8B030D-6E8A-4147-A177-3AD203B41FA5}">
                      <a16:colId xmlns:a16="http://schemas.microsoft.com/office/drawing/2014/main" val="612254498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261049811"/>
                    </a:ext>
                  </a:extLst>
                </a:gridCol>
                <a:gridCol w="321409">
                  <a:extLst>
                    <a:ext uri="{9D8B030D-6E8A-4147-A177-3AD203B41FA5}">
                      <a16:colId xmlns:a16="http://schemas.microsoft.com/office/drawing/2014/main" val="2638922956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530065899"/>
                    </a:ext>
                  </a:extLst>
                </a:gridCol>
                <a:gridCol w="295473">
                  <a:extLst>
                    <a:ext uri="{9D8B030D-6E8A-4147-A177-3AD203B41FA5}">
                      <a16:colId xmlns:a16="http://schemas.microsoft.com/office/drawing/2014/main" val="1628348927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3564049150"/>
                    </a:ext>
                  </a:extLst>
                </a:gridCol>
              </a:tblGrid>
              <a:tr h="915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028F83-BC57-46B6-AE4F-F363D917BFB5}"/>
              </a:ext>
            </a:extLst>
          </p:cNvPr>
          <p:cNvSpPr txBox="1"/>
          <p:nvPr userDrawn="1"/>
        </p:nvSpPr>
        <p:spPr>
          <a:xfrm>
            <a:off x="6226435" y="2026752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9789-D165-4BDB-A460-2343E7F13D54}"/>
              </a:ext>
            </a:extLst>
          </p:cNvPr>
          <p:cNvSpPr txBox="1"/>
          <p:nvPr userDrawn="1"/>
        </p:nvSpPr>
        <p:spPr>
          <a:xfrm>
            <a:off x="226541" y="5243163"/>
            <a:ext cx="2087136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F325-ADB0-41C7-9EF7-7E36EF2381D6}"/>
              </a:ext>
            </a:extLst>
          </p:cNvPr>
          <p:cNvSpPr txBox="1"/>
          <p:nvPr userDrawn="1"/>
        </p:nvSpPr>
        <p:spPr>
          <a:xfrm>
            <a:off x="226539" y="794128"/>
            <a:ext cx="2090992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Steps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DBA5D9-8C6D-43D4-A24D-D2724839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1035632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5DE67FC-9970-40AE-86CC-CDE63AD43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0968" y="1016750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DA0B143-17CC-4340-B000-4AB93B41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68103" y="1031847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3A2EF9D-8503-44C9-8C8A-AD3AB6E8B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593" y="5514818"/>
            <a:ext cx="11732441" cy="1065841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Resources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5DBFA86-3281-48C1-B37A-60EAF36BD2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7759" y="2265437"/>
            <a:ext cx="5727700" cy="2862989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FCEE7C-1B60-4DD2-A577-07AE5CD01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067" y="2301875"/>
            <a:ext cx="5684763" cy="2826552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Observations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E61E6-AA38-485B-AE09-CD08BBD8FABF}"/>
              </a:ext>
            </a:extLst>
          </p:cNvPr>
          <p:cNvSpPr/>
          <p:nvPr userDrawn="1"/>
        </p:nvSpPr>
        <p:spPr bwMode="auto">
          <a:xfrm rot="16200000">
            <a:off x="3981248" y="338329"/>
            <a:ext cx="470385" cy="3805519"/>
          </a:xfrm>
          <a:prstGeom prst="downArrow">
            <a:avLst>
              <a:gd name="adj1" fmla="val 31468"/>
              <a:gd name="adj2" fmla="val 37425"/>
            </a:avLst>
          </a:prstGeom>
          <a:gradFill flip="none" rotWithShape="1">
            <a:gsLst>
              <a:gs pos="0">
                <a:srgbClr val="0078D7">
                  <a:lumMod val="0"/>
                  <a:lumOff val="100000"/>
                  <a:alpha val="0"/>
                </a:srgbClr>
              </a:gs>
              <a:gs pos="100000">
                <a:srgbClr val="0078D7">
                  <a:lumMod val="45000"/>
                  <a:lumOff val="55000"/>
                </a:srgbClr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211B1E-98C0-42A2-80F7-77814EB28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8153100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DCA2-DA60-489B-A501-CF188B651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1797208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37460C-05C3-42DE-B703-45DCB074B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20332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9641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C7EC5AE-0525-48F7-B435-5B9653415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0423045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200F-D9E6-4624-905A-FC78FABE7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2597533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F4CD-50E4-4810-A21F-C7BB8E8F2C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5397619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4778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943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EBAF-BB52-4FEC-9EE9-8BBEE62A6D43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12.06.2018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7CF5-2D32-48D6-9100-749DEC1D6F6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684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7879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04075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4358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334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54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34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0" cy="207012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Microsoft_logo_(2012).svg.png"/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" y="6268082"/>
            <a:ext cx="1643445" cy="3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32" r:id="rId31"/>
    <p:sldLayoutId id="2147483733" r:id="rId32"/>
  </p:sldLayoutIdLst>
  <p:transition>
    <p:fade/>
  </p:transition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1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5" marR="0" indent="-236497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5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7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76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8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4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8338" y="1021215"/>
            <a:ext cx="1143311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1F0F-225E-4E24-B49F-412C1037260E}"/>
              </a:ext>
            </a:extLst>
          </p:cNvPr>
          <p:cNvSpPr txBox="1"/>
          <p:nvPr userDrawn="1"/>
        </p:nvSpPr>
        <p:spPr>
          <a:xfrm>
            <a:off x="9000795" y="6566715"/>
            <a:ext cx="3184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en-US" sz="1200" b="0" dirty="0" err="1">
                <a:solidFill>
                  <a:schemeClr val="bg2">
                    <a:lumMod val="75000"/>
                  </a:schemeClr>
                </a:solidFill>
              </a:rPr>
              <a:t>LinuxAzure</a:t>
            </a:r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 @ITProGuru</a:t>
            </a:r>
          </a:p>
        </p:txBody>
      </p:sp>
    </p:spTree>
    <p:extLst>
      <p:ext uri="{BB962C8B-B14F-4D97-AF65-F5344CB8AC3E}">
        <p14:creationId xmlns:p14="http://schemas.microsoft.com/office/powerpoint/2010/main" val="293717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linuxfoundation.org/certification/lf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1" y="1838263"/>
            <a:ext cx="11713149" cy="2590357"/>
          </a:xfrm>
        </p:spPr>
        <p:txBody>
          <a:bodyPr/>
          <a:lstStyle/>
          <a:p>
            <a:r>
              <a:rPr lang="en-US" b="1" dirty="0"/>
              <a:t>Linux On Azure Preparation Training</a:t>
            </a:r>
            <a:br>
              <a:rPr lang="en-US" dirty="0"/>
            </a:br>
            <a:r>
              <a:rPr lang="en-US" sz="4500" dirty="0"/>
              <a:t>Deep Dive – System Configuration II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4918894"/>
            <a:ext cx="2286000" cy="1685925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92287C5-AF49-427C-B064-90C202C85388}"/>
              </a:ext>
            </a:extLst>
          </p:cNvPr>
          <p:cNvSpPr txBox="1">
            <a:spLocks/>
          </p:cNvSpPr>
          <p:nvPr/>
        </p:nvSpPr>
        <p:spPr bwMode="auto">
          <a:xfrm>
            <a:off x="421700" y="4776951"/>
            <a:ext cx="6723187" cy="1137306"/>
          </a:xfrm>
          <a:prstGeom prst="rect">
            <a:avLst/>
          </a:prstGeom>
        </p:spPr>
        <p:txBody>
          <a:bodyPr vert="horz" wrap="square" lIns="146275" tIns="109704" rIns="146275" bIns="109704" rtlCol="0">
            <a:noAutofit/>
          </a:bodyPr>
          <a:lstStyle>
            <a:lvl1pPr marL="0" marR="0" indent="0" algn="l" defTabSz="9141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039" kern="1200" spc="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SzTx/>
            </a:pPr>
            <a:r>
              <a:rPr lang="en-US" dirty="0">
                <a:latin typeface="Calibri" panose="020F0502020204030204"/>
              </a:rPr>
              <a:t>Mohd Mishal</a:t>
            </a:r>
          </a:p>
          <a:p>
            <a:pPr defTabSz="914400">
              <a:buSzTx/>
            </a:pPr>
            <a:r>
              <a:rPr lang="en-US" dirty="0">
                <a:latin typeface="Calibri" panose="020F0502020204030204"/>
              </a:rPr>
              <a:t>Clouds Consultant | MCT</a:t>
            </a:r>
          </a:p>
        </p:txBody>
      </p:sp>
    </p:spTree>
    <p:extLst>
      <p:ext uri="{BB962C8B-B14F-4D97-AF65-F5344CB8AC3E}">
        <p14:creationId xmlns:p14="http://schemas.microsoft.com/office/powerpoint/2010/main" val="9778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“</a:t>
            </a:r>
            <a:r>
              <a:rPr lang="en-US" dirty="0" err="1"/>
              <a:t>usrquota,grpquota</a:t>
            </a:r>
            <a:r>
              <a:rPr lang="en-US" dirty="0"/>
              <a:t>” flags to /home mount point in the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r>
              <a:rPr lang="en-US" dirty="0"/>
              <a:t>` file</a:t>
            </a:r>
          </a:p>
          <a:p>
            <a:r>
              <a:rPr lang="en-US" dirty="0"/>
              <a:t>Remount the home directory to make the changes take immediate effect</a:t>
            </a:r>
          </a:p>
          <a:p>
            <a:r>
              <a:rPr lang="en-US" dirty="0"/>
              <a:t>Verify that the </a:t>
            </a:r>
            <a:r>
              <a:rPr lang="en-US" dirty="0" err="1"/>
              <a:t>usrquota</a:t>
            </a:r>
            <a:r>
              <a:rPr lang="en-US" dirty="0"/>
              <a:t> and </a:t>
            </a:r>
            <a:r>
              <a:rPr lang="en-US" dirty="0" err="1"/>
              <a:t>grpquota</a:t>
            </a:r>
            <a:r>
              <a:rPr lang="en-US" dirty="0"/>
              <a:t> directives are present using `mount`</a:t>
            </a:r>
          </a:p>
          <a:p>
            <a:r>
              <a:rPr lang="en-US" dirty="0"/>
              <a:t>Create the quota database file using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quotacheck</a:t>
            </a:r>
            <a:r>
              <a:rPr lang="en-US" dirty="0"/>
              <a:t>` command</a:t>
            </a:r>
          </a:p>
          <a:p>
            <a:r>
              <a:rPr lang="en-US" dirty="0"/>
              <a:t>Enable the quota database using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quotaon</a:t>
            </a:r>
            <a:r>
              <a:rPr lang="en-US" dirty="0"/>
              <a:t>` command</a:t>
            </a:r>
          </a:p>
          <a:p>
            <a:r>
              <a:rPr lang="en-US" dirty="0"/>
              <a:t>Edit quotas using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edquota</a:t>
            </a:r>
            <a:r>
              <a:rPr lang="en-US" dirty="0"/>
              <a:t>` command</a:t>
            </a:r>
          </a:p>
          <a:p>
            <a:pPr lvl="1"/>
            <a:r>
              <a:rPr lang="en-US" dirty="0"/>
              <a:t>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edquota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satya</a:t>
            </a:r>
            <a:r>
              <a:rPr lang="en-US" dirty="0"/>
              <a:t>` would edit the individual user quota for user “</a:t>
            </a:r>
            <a:r>
              <a:rPr lang="en-US" dirty="0" err="1"/>
              <a:t>satya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edquota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–g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/>
              <a:t>` would edit the overall group quota for the group “</a:t>
            </a:r>
            <a:r>
              <a:rPr lang="en-US" dirty="0" err="1"/>
              <a:t>microsoft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74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employs kernel level packet filtering by means of “</a:t>
            </a:r>
            <a:r>
              <a:rPr lang="en-US" dirty="0" err="1"/>
              <a:t>netfilter</a:t>
            </a:r>
            <a:r>
              <a:rPr lang="en-US" dirty="0"/>
              <a:t>”</a:t>
            </a:r>
          </a:p>
          <a:p>
            <a:r>
              <a:rPr lang="en-US" dirty="0"/>
              <a:t>You may interact with the kernel firewall by using either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firewalld</a:t>
            </a:r>
            <a:r>
              <a:rPr lang="en-US" dirty="0"/>
              <a:t>` or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dirty="0"/>
              <a:t>` </a:t>
            </a:r>
          </a:p>
          <a:p>
            <a:r>
              <a:rPr lang="en-US" dirty="0"/>
              <a:t>You cannot use BOTH “</a:t>
            </a:r>
            <a:r>
              <a:rPr lang="en-US" dirty="0" err="1"/>
              <a:t>iptables</a:t>
            </a:r>
            <a:r>
              <a:rPr lang="en-US" dirty="0"/>
              <a:t>” and “</a:t>
            </a:r>
            <a:r>
              <a:rPr lang="en-US" dirty="0" err="1"/>
              <a:t>firewalld</a:t>
            </a:r>
            <a:r>
              <a:rPr lang="en-US" dirty="0"/>
              <a:t>” simultaneously. It is a “one-or-the-other” setup</a:t>
            </a:r>
          </a:p>
          <a:p>
            <a:r>
              <a:rPr lang="en-US" dirty="0"/>
              <a:t>To disable “</a:t>
            </a:r>
            <a:r>
              <a:rPr lang="en-US" dirty="0" err="1"/>
              <a:t>firewalld</a:t>
            </a:r>
            <a:r>
              <a:rPr lang="en-US" dirty="0"/>
              <a:t>” and use only “</a:t>
            </a:r>
            <a:r>
              <a:rPr lang="en-US" dirty="0" err="1"/>
              <a:t>iptables</a:t>
            </a:r>
            <a:r>
              <a:rPr lang="en-US" dirty="0"/>
              <a:t>” perform the following actions:</a:t>
            </a:r>
          </a:p>
          <a:p>
            <a:pPr lvl="1"/>
            <a:r>
              <a:rPr lang="en-US" dirty="0"/>
              <a:t>Install the “</a:t>
            </a:r>
            <a:r>
              <a:rPr lang="en-US" dirty="0" err="1"/>
              <a:t>iptables</a:t>
            </a:r>
            <a:r>
              <a:rPr lang="en-US" dirty="0"/>
              <a:t>-services” RPM package: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–y install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-services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Disable “</a:t>
            </a:r>
            <a:r>
              <a:rPr lang="en-US" dirty="0" err="1"/>
              <a:t>firewalld</a:t>
            </a:r>
            <a:r>
              <a:rPr lang="en-US" dirty="0"/>
              <a:t>”: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mask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firewalld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Enable “</a:t>
            </a:r>
            <a:r>
              <a:rPr lang="en-US" dirty="0" err="1"/>
              <a:t>iptables</a:t>
            </a:r>
            <a:r>
              <a:rPr lang="en-US" dirty="0"/>
              <a:t>”: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enable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enable ip6tables</a:t>
            </a:r>
            <a:r>
              <a:rPr lang="en-US" dirty="0"/>
              <a:t>`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6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Stop “</a:t>
            </a:r>
            <a:r>
              <a:rPr lang="en-US" dirty="0" err="1"/>
              <a:t>firewalld</a:t>
            </a:r>
            <a:r>
              <a:rPr lang="en-US" dirty="0"/>
              <a:t>”: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firewalld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Start “</a:t>
            </a:r>
            <a:r>
              <a:rPr lang="en-US" dirty="0" err="1"/>
              <a:t>iptables</a:t>
            </a:r>
            <a:r>
              <a:rPr lang="en-US" dirty="0"/>
              <a:t>”: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iptables;systemctl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ip6tables</a:t>
            </a:r>
            <a:r>
              <a:rPr lang="en-US" dirty="0"/>
              <a:t>`</a:t>
            </a:r>
          </a:p>
          <a:p>
            <a:r>
              <a:rPr lang="en-US" dirty="0"/>
              <a:t>The configuration file for “</a:t>
            </a:r>
            <a:r>
              <a:rPr lang="en-US" dirty="0" err="1"/>
              <a:t>iptables</a:t>
            </a:r>
            <a:r>
              <a:rPr lang="en-US" dirty="0"/>
              <a:t>” is stored at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sysconfig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dirty="0"/>
              <a:t>`</a:t>
            </a:r>
          </a:p>
          <a:p>
            <a:r>
              <a:rPr lang="en-US" dirty="0"/>
              <a:t>You may edit this file manually, and reload the </a:t>
            </a:r>
            <a:r>
              <a:rPr lang="en-US" dirty="0" err="1"/>
              <a:t>iptables</a:t>
            </a:r>
            <a:r>
              <a:rPr lang="en-US" dirty="0"/>
              <a:t> ruleset by typing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restart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dirty="0"/>
              <a:t>`</a:t>
            </a:r>
          </a:p>
          <a:p>
            <a:r>
              <a:rPr lang="en-US" dirty="0"/>
              <a:t>You may also interact directly with the ruleset using the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dirty="0"/>
              <a:t>` command</a:t>
            </a:r>
          </a:p>
          <a:p>
            <a:r>
              <a:rPr lang="en-US" dirty="0"/>
              <a:t>This may be the easier way to make basic changes to the firewall ruleset</a:t>
            </a:r>
          </a:p>
          <a:p>
            <a:r>
              <a:rPr lang="en-US" dirty="0"/>
              <a:t>You can view the current in-place ruleset by entering: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lang="en-US" dirty="0"/>
              <a:t>`</a:t>
            </a:r>
          </a:p>
          <a:p>
            <a:r>
              <a:rPr lang="en-US" dirty="0"/>
              <a:t>Always remember to ask yourself what firewall rules need to be set for any new services which you are configuring; Open those ports!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6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/ Alias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“Postfix” is the default MTA (Mail Transport Agent) for RHEL7</a:t>
            </a:r>
          </a:p>
          <a:p>
            <a:r>
              <a:rPr lang="en-US" dirty="0"/>
              <a:t>The legacy application “</a:t>
            </a:r>
            <a:r>
              <a:rPr lang="en-US" dirty="0" err="1"/>
              <a:t>sendmail</a:t>
            </a:r>
            <a:r>
              <a:rPr lang="en-US" dirty="0"/>
              <a:t>” has been deprecated, however some organizations still use it; It is not installed by default</a:t>
            </a:r>
          </a:p>
          <a:p>
            <a:r>
              <a:rPr lang="en-US" dirty="0"/>
              <a:t>To switch between “Postfix” and “</a:t>
            </a:r>
            <a:r>
              <a:rPr lang="en-US" dirty="0" err="1"/>
              <a:t>sendmail</a:t>
            </a:r>
            <a:r>
              <a:rPr lang="en-US" dirty="0"/>
              <a:t>” use the `alternatives --config </a:t>
            </a:r>
            <a:r>
              <a:rPr lang="en-US" dirty="0" err="1"/>
              <a:t>mta</a:t>
            </a:r>
            <a:r>
              <a:rPr lang="en-US" dirty="0"/>
              <a:t>` command. This assumes that the “</a:t>
            </a:r>
            <a:r>
              <a:rPr lang="en-US" dirty="0" err="1"/>
              <a:t>sendmail</a:t>
            </a:r>
            <a:r>
              <a:rPr lang="en-US" dirty="0"/>
              <a:t>” RPM has been installed</a:t>
            </a:r>
          </a:p>
          <a:p>
            <a:r>
              <a:rPr lang="en-US" dirty="0"/>
              <a:t>MTAs operate using port 25; Ensure it is open on your firewall !</a:t>
            </a:r>
          </a:p>
          <a:p>
            <a:r>
              <a:rPr lang="en-US" dirty="0"/>
              <a:t>By default, “Postfix” is configured not to listen to any external interfaces</a:t>
            </a:r>
          </a:p>
          <a:p>
            <a:r>
              <a:rPr lang="en-US" dirty="0"/>
              <a:t>To enable external hosts to access your MTA, you must change the “Postfix” configuration file to listen to external interfaces</a:t>
            </a:r>
          </a:p>
        </p:txBody>
      </p:sp>
    </p:spTree>
    <p:extLst>
      <p:ext uri="{BB962C8B-B14F-4D97-AF65-F5344CB8AC3E}">
        <p14:creationId xmlns:p14="http://schemas.microsoft.com/office/powerpoint/2010/main" val="284845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/ Alias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From: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/postfix/main.cf</a:t>
            </a:r>
            <a:r>
              <a:rPr lang="en-US" b="1" dirty="0"/>
              <a:t>`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inet_interfaces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all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inet_interfaces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myhostname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inet_interfaces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myhostname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localhost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inet_interfaces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localhost</a:t>
            </a:r>
          </a:p>
          <a:p>
            <a:r>
              <a:rPr lang="en-US" dirty="0"/>
              <a:t>Notice that “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inet_interfaces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all</a:t>
            </a:r>
            <a:r>
              <a:rPr lang="en-US" dirty="0"/>
              <a:t>” has been commented out</a:t>
            </a:r>
          </a:p>
          <a:p>
            <a:r>
              <a:rPr lang="en-US" dirty="0"/>
              <a:t>Notice similarly that “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inet_interfaces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localhost</a:t>
            </a:r>
            <a:r>
              <a:rPr lang="en-US" dirty="0"/>
              <a:t>” is the currently selected entry</a:t>
            </a:r>
          </a:p>
          <a:p>
            <a:r>
              <a:rPr lang="en-US" dirty="0"/>
              <a:t>Switching this configuration and restarting “Postfix” will allow the MTA to listen to external interfaces – assuming the firewall grants access</a:t>
            </a:r>
          </a:p>
        </p:txBody>
      </p:sp>
    </p:spTree>
    <p:extLst>
      <p:ext uri="{BB962C8B-B14F-4D97-AF65-F5344CB8AC3E}">
        <p14:creationId xmlns:p14="http://schemas.microsoft.com/office/powerpoint/2010/main" val="417066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/ Alias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Aliases map incoming mail from one account to another single, or group of accounts</a:t>
            </a:r>
          </a:p>
          <a:p>
            <a:r>
              <a:rPr lang="en-US" dirty="0"/>
              <a:t>Aliases are stored in the `/</a:t>
            </a:r>
            <a:r>
              <a:rPr lang="en-US" dirty="0" err="1"/>
              <a:t>etc</a:t>
            </a:r>
            <a:r>
              <a:rPr lang="en-US" dirty="0"/>
              <a:t>/aliases` file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Aliases in this file will NOT be expanded in the header from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Mail, but WILL be visible over networks or from /bin/mail.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  &gt;&gt;&gt;&gt;&gt;&gt;&gt;&gt;&gt;&gt;      The program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newaliases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must be run after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  &gt;&gt; NOTE &gt;&gt;      this file is updated for any changes to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  &gt;&gt;&gt;&gt;&gt;&gt;&gt;&gt;&gt;&gt;      show through 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Basic system aliases -- these MUST be present.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mailer-daemon:  postmaster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postmaster:     root</a:t>
            </a:r>
          </a:p>
        </p:txBody>
      </p:sp>
    </p:spTree>
    <p:extLst>
      <p:ext uri="{BB962C8B-B14F-4D97-AF65-F5344CB8AC3E}">
        <p14:creationId xmlns:p14="http://schemas.microsoft.com/office/powerpoint/2010/main" val="339396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/ Alias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format of the aliases file is:</a:t>
            </a:r>
          </a:p>
          <a:p>
            <a:r>
              <a:rPr lang="en-US" dirty="0"/>
              <a:t>For a local redirection: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localuser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a remote redirection: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alias2: someuser@remote.com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a group redirection: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admins: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lee,lifeson,peart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2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333558"/>
            <a:ext cx="4975422" cy="4299987"/>
          </a:xfrm>
        </p:spPr>
        <p:txBody>
          <a:bodyPr/>
          <a:lstStyle/>
          <a:p>
            <a:r>
              <a:rPr lang="en-US" dirty="0"/>
              <a:t>Please standby as we switch to the live demonstrations which compliment the applications / concepts just taught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30" y="1333558"/>
            <a:ext cx="6191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4499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user accounts for “The Beatles” using their first names as login IDs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the directory /strawberry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file in this directory called “</a:t>
            </a:r>
            <a:r>
              <a:rPr lang="en-US" sz="2400" dirty="0" err="1"/>
              <a:t>paulsfile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Set an ACL such that </a:t>
            </a:r>
            <a:r>
              <a:rPr lang="en-US" sz="2400" dirty="0" err="1"/>
              <a:t>paul</a:t>
            </a:r>
            <a:r>
              <a:rPr lang="en-US" sz="2400" dirty="0"/>
              <a:t> will have access to read and write to the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Verify that </a:t>
            </a:r>
            <a:r>
              <a:rPr lang="en-US" sz="2400" dirty="0" err="1"/>
              <a:t>paul</a:t>
            </a:r>
            <a:r>
              <a:rPr lang="en-US" sz="2400" dirty="0"/>
              <a:t> cannot create new files in this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Verify that </a:t>
            </a:r>
            <a:r>
              <a:rPr lang="en-US" sz="2400" dirty="0" err="1"/>
              <a:t>paul</a:t>
            </a:r>
            <a:r>
              <a:rPr lang="en-US" sz="2400" dirty="0"/>
              <a:t> can edit the file “</a:t>
            </a:r>
            <a:r>
              <a:rPr lang="en-US" sz="2400" dirty="0" err="1"/>
              <a:t>paulsfile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the directory “/submarine”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the secondary group “</a:t>
            </a:r>
            <a:r>
              <a:rPr lang="en-US" sz="2400" dirty="0" err="1"/>
              <a:t>beatles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Assign all of the members of the band 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Set the group ownership of “/submarine” to “</a:t>
            </a:r>
            <a:r>
              <a:rPr lang="en-US" sz="2400" dirty="0" err="1"/>
              <a:t>beatles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Set permissions to enable SGID and to lock-out non-group users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645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As Paul, Create a file called “yellow” in the “/submarine” directory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As Ringo, Edit the file to add the line “In the town where I was born”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As George, Edit the file to add the line “We all live in a yellow submarine”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As John, view the contents of the file and delete the file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Create a mount point called “/home2”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Ensure there is a volume group called “</a:t>
            </a:r>
            <a:r>
              <a:rPr lang="en-US" sz="2400" dirty="0" err="1"/>
              <a:t>microsoftvg</a:t>
            </a:r>
            <a:r>
              <a:rPr lang="en-US" sz="2400" dirty="0"/>
              <a:t>” with at least 900M free; Create it if necessary using an appropriate physical volume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Create a 900M logical volume called “home2” in the “</a:t>
            </a:r>
            <a:r>
              <a:rPr lang="en-US" sz="2400" dirty="0" err="1"/>
              <a:t>microsoftvg</a:t>
            </a:r>
            <a:r>
              <a:rPr lang="en-US" sz="2400" dirty="0"/>
              <a:t>” volume group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Format it using the ext4 file system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Create a persistent mount in </a:t>
            </a:r>
            <a:r>
              <a:rPr lang="en-US" sz="2400" dirty="0" err="1"/>
              <a:t>fstab</a:t>
            </a:r>
            <a:r>
              <a:rPr lang="en-US" sz="2400" dirty="0"/>
              <a:t> for this file system to mount on “/home2” and enable user and group quotas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2400" dirty="0"/>
          </a:p>
          <a:p>
            <a:pPr marL="457200" indent="-457200">
              <a:buFont typeface="+mj-lt"/>
              <a:buAutoNum type="arabicPeriod" startAt="12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971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/>
              <a:t>Linux Foundation Certified System Administrator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DD7E3D9-0F16-4FC0-8096-670127E70DF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1"/>
                </a:solidFill>
              </a:rPr>
              <a:t>Essential Commands</a:t>
            </a:r>
          </a:p>
          <a:p>
            <a:r>
              <a:rPr lang="en-US" sz="1600" dirty="0">
                <a:solidFill>
                  <a:srgbClr val="FFC000"/>
                </a:solidFill>
              </a:rPr>
              <a:t>User and Group Management</a:t>
            </a:r>
          </a:p>
          <a:p>
            <a:r>
              <a:rPr lang="en-US" sz="1600" dirty="0"/>
              <a:t>Operations of Running Systems</a:t>
            </a:r>
          </a:p>
          <a:p>
            <a:r>
              <a:rPr lang="en-US" sz="1600" dirty="0"/>
              <a:t>Networking</a:t>
            </a:r>
          </a:p>
          <a:p>
            <a:r>
              <a:rPr lang="en-US" sz="1600" dirty="0"/>
              <a:t>Service Configuration</a:t>
            </a:r>
          </a:p>
          <a:p>
            <a:r>
              <a:rPr lang="en-US" sz="1600" dirty="0"/>
              <a:t>Virtualization</a:t>
            </a:r>
          </a:p>
          <a:p>
            <a:r>
              <a:rPr lang="en-US" sz="1600" dirty="0"/>
              <a:t>Storage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Speaker Information:</a:t>
            </a:r>
          </a:p>
          <a:p>
            <a:pPr marL="0" indent="0">
              <a:buClr>
                <a:schemeClr val="bg1"/>
              </a:buClr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C93E1D-2E2F-4845-990B-E2CC8438D0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https://training.linuxfoundation.org/certification/lfcs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9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Mount all of the filesystems in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fstab</a:t>
            </a:r>
            <a:endParaRPr lang="en-US" sz="2400" dirty="0"/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Create the quota database for /home2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Enable the quota system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Set Paul’s soft quota to 5MB and hard quota to 6MB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Verify that a 5MB file can be written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Verify that a 10MB file cannot be written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Disable </a:t>
            </a:r>
            <a:r>
              <a:rPr lang="en-US" sz="2400" dirty="0" err="1"/>
              <a:t>firewalld</a:t>
            </a:r>
            <a:r>
              <a:rPr lang="en-US" sz="2400" dirty="0"/>
              <a:t> and configure the host to use </a:t>
            </a:r>
            <a:r>
              <a:rPr lang="en-US" sz="2400" dirty="0" err="1"/>
              <a:t>iptables</a:t>
            </a:r>
            <a:r>
              <a:rPr lang="en-US" sz="2400" dirty="0"/>
              <a:t> instead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Stop </a:t>
            </a:r>
            <a:r>
              <a:rPr lang="en-US" sz="2400" dirty="0" err="1"/>
              <a:t>firewalld</a:t>
            </a:r>
            <a:r>
              <a:rPr lang="en-US" sz="2400" dirty="0"/>
              <a:t> and start </a:t>
            </a:r>
            <a:r>
              <a:rPr lang="en-US" sz="2400" dirty="0" err="1"/>
              <a:t>iptables</a:t>
            </a:r>
            <a:endParaRPr lang="en-US" sz="2400" dirty="0"/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View the current firewall rules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Allow TCP connections on http and https ports through the firewall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Reload the firewall and verify that the rules have taken effect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101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2"/>
            </a:pPr>
            <a:r>
              <a:rPr lang="en-US" sz="2400" dirty="0"/>
              <a:t>Start your apache webserver if it isn’t already and verify that you can connect to your host using a web browser and the public IP address</a:t>
            </a:r>
          </a:p>
          <a:p>
            <a:pPr marL="457200" indent="-457200">
              <a:buFont typeface="+mj-lt"/>
              <a:buAutoNum type="arabicPeriod" startAt="32"/>
            </a:pPr>
            <a:r>
              <a:rPr lang="en-US" sz="2400" dirty="0"/>
              <a:t>Ensure that postfix will listen to all external interfaces and not just the loopback</a:t>
            </a:r>
          </a:p>
          <a:p>
            <a:pPr marL="457200" indent="-457200">
              <a:buFont typeface="+mj-lt"/>
              <a:buAutoNum type="arabicPeriod" startAt="32"/>
            </a:pPr>
            <a:r>
              <a:rPr lang="en-US" sz="2400" dirty="0"/>
              <a:t>Configure an alias so that all of root’s mail to go to “</a:t>
            </a:r>
            <a:r>
              <a:rPr lang="en-US" sz="2400" dirty="0" err="1"/>
              <a:t>ringo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39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Access Control Lists</a:t>
            </a:r>
          </a:p>
          <a:p>
            <a:r>
              <a:rPr lang="en-US" sz="2400" dirty="0"/>
              <a:t>System Groups</a:t>
            </a:r>
          </a:p>
          <a:p>
            <a:r>
              <a:rPr lang="en-US" sz="2400" dirty="0"/>
              <a:t>Quotas</a:t>
            </a:r>
          </a:p>
          <a:p>
            <a:r>
              <a:rPr lang="en-US" sz="2400" dirty="0"/>
              <a:t>Firewall Configuration</a:t>
            </a:r>
          </a:p>
          <a:p>
            <a:r>
              <a:rPr lang="en-US" sz="2400" dirty="0"/>
              <a:t>Mail / alias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35" y="1028758"/>
            <a:ext cx="5924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Files and directories have permission sets for the owner of the file, the group associated with the file, and all other users for the system</a:t>
            </a:r>
          </a:p>
          <a:p>
            <a:r>
              <a:rPr lang="en-US" dirty="0"/>
              <a:t>However, these permission sets have limitations. For example, different permissions cannot be configured for different users</a:t>
            </a:r>
          </a:p>
          <a:p>
            <a:r>
              <a:rPr lang="en-US" dirty="0"/>
              <a:t>Access Control lists allows you to have different permissions for a single file/directory based on individual users or groups</a:t>
            </a:r>
          </a:p>
          <a:p>
            <a:endParaRPr lang="en-US" dirty="0"/>
          </a:p>
          <a:p>
            <a:r>
              <a:rPr lang="en-US" dirty="0"/>
              <a:t>To enable access control lists, you must set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acl</a:t>
            </a:r>
            <a:r>
              <a:rPr lang="en-US" dirty="0"/>
              <a:t>` directive in the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r>
              <a:rPr lang="en-US" dirty="0"/>
              <a:t>` file for the filesystem you wish to create an ACL for.</a:t>
            </a:r>
          </a:p>
          <a:p>
            <a:r>
              <a:rPr lang="en-US" dirty="0"/>
              <a:t>The file system must subsequently be remounted after the change is made</a:t>
            </a:r>
          </a:p>
        </p:txBody>
      </p:sp>
    </p:spTree>
    <p:extLst>
      <p:ext uri="{BB962C8B-B14F-4D97-AF65-F5344CB8AC3E}">
        <p14:creationId xmlns:p14="http://schemas.microsoft.com/office/powerpoint/2010/main" val="104097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commands to set/retrieve ACLs are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getfacl</a:t>
            </a:r>
            <a:r>
              <a:rPr lang="en-US" dirty="0"/>
              <a:t>` and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en-US" dirty="0"/>
              <a:t>`</a:t>
            </a:r>
          </a:p>
          <a:p>
            <a:r>
              <a:rPr lang="en-US" dirty="0"/>
              <a:t>The man pages for both of these commands should be referenced!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Set:		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u:satya:rw /directory/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randomfile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/>
              <a:t>Remove:	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-x u:satya /directory/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randomfile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/>
              <a:t>Query:	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getfacl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/directory/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randomfile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79681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Groups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real difference between “system” groups and “normal” groups</a:t>
            </a:r>
          </a:p>
          <a:p>
            <a:r>
              <a:rPr lang="en-US" dirty="0"/>
              <a:t>Like user IDs (UIDs) groups with a GID &gt; 1000 are “normal” groups and those &lt; 1000 are “system” groups</a:t>
            </a:r>
          </a:p>
          <a:p>
            <a:r>
              <a:rPr lang="en-US" dirty="0"/>
              <a:t>Groups are defined in the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` file</a:t>
            </a:r>
          </a:p>
          <a:p>
            <a:r>
              <a:rPr lang="en-US" dirty="0"/>
              <a:t>Groups configurations can be modified by using the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dirty="0"/>
              <a:t>` or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groupdel</a:t>
            </a:r>
            <a:r>
              <a:rPr lang="en-US" dirty="0"/>
              <a:t>` commands</a:t>
            </a:r>
          </a:p>
          <a:p>
            <a:r>
              <a:rPr lang="en-US" dirty="0"/>
              <a:t>It is significantly easier to manually edit the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` file to manipulate system groups than use the command-line tools</a:t>
            </a:r>
          </a:p>
          <a:p>
            <a:r>
              <a:rPr lang="en-US" dirty="0"/>
              <a:t>The command line tools can be good for scripting purposes</a:t>
            </a:r>
          </a:p>
        </p:txBody>
      </p:sp>
    </p:spTree>
    <p:extLst>
      <p:ext uri="{BB962C8B-B14F-4D97-AF65-F5344CB8AC3E}">
        <p14:creationId xmlns:p14="http://schemas.microsoft.com/office/powerpoint/2010/main" val="94848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SUID / SGID / Sticky bits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8338" y="1512541"/>
            <a:ext cx="11433116" cy="4656030"/>
          </a:xfrm>
        </p:spPr>
        <p:txBody>
          <a:bodyPr/>
          <a:lstStyle/>
          <a:p>
            <a:r>
              <a:rPr lang="en-US" dirty="0"/>
              <a:t>SUID</a:t>
            </a:r>
          </a:p>
          <a:p>
            <a:pPr lvl="1"/>
            <a:r>
              <a:rPr lang="en-US" dirty="0"/>
              <a:t>Used when a binary needs to run as the owner of the binary, rather than the person who executed it. For example, `</a:t>
            </a:r>
            <a:r>
              <a:rPr lang="en-US" dirty="0" err="1"/>
              <a:t>su</a:t>
            </a:r>
            <a:r>
              <a:rPr lang="en-US" dirty="0"/>
              <a:t>`</a:t>
            </a:r>
          </a:p>
          <a:p>
            <a:r>
              <a:rPr lang="en-US" dirty="0"/>
              <a:t>SGID</a:t>
            </a:r>
          </a:p>
          <a:p>
            <a:pPr lvl="1"/>
            <a:r>
              <a:rPr lang="en-US" dirty="0"/>
              <a:t>The same as SUID however for groups. Very useful for shared directories!</a:t>
            </a:r>
          </a:p>
          <a:p>
            <a:r>
              <a:rPr lang="en-US" dirty="0"/>
              <a:t>Sticky Bit</a:t>
            </a:r>
          </a:p>
          <a:p>
            <a:pPr lvl="1"/>
            <a:r>
              <a:rPr lang="en-US" dirty="0"/>
              <a:t>Typically used on directories</a:t>
            </a:r>
          </a:p>
          <a:p>
            <a:pPr lvl="1"/>
            <a:r>
              <a:rPr lang="en-US" dirty="0"/>
              <a:t>Used where files in a directory can only be modified by their owner, the owner of the directory, or the root user</a:t>
            </a:r>
          </a:p>
          <a:p>
            <a:pPr lvl="1"/>
            <a:r>
              <a:rPr lang="en-US" dirty="0"/>
              <a:t>Example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Permissions are set on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/>
              <a:t>` as `1777`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79" y="445564"/>
            <a:ext cx="4791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3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Shared Directories using ACLs or SGID bits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Task:</a:t>
            </a:r>
          </a:p>
          <a:p>
            <a:pPr marL="0" indent="0">
              <a:buNone/>
            </a:pPr>
            <a:r>
              <a:rPr lang="en-US" dirty="0"/>
              <a:t>To create a directory where many users can access / modify each others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can be accomplished by using Access Control Lists or the SGID bits</a:t>
            </a:r>
          </a:p>
          <a:p>
            <a:r>
              <a:rPr lang="en-US" dirty="0"/>
              <a:t>Create directory:			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tomsawyer</a:t>
            </a:r>
            <a:r>
              <a:rPr lang="en-US" dirty="0"/>
              <a:t>`</a:t>
            </a:r>
          </a:p>
          <a:p>
            <a:r>
              <a:rPr lang="en-US" dirty="0"/>
              <a:t>Create special group:			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rush</a:t>
            </a:r>
            <a:r>
              <a:rPr lang="en-US" dirty="0"/>
              <a:t>`</a:t>
            </a:r>
          </a:p>
          <a:p>
            <a:r>
              <a:rPr lang="en-US" dirty="0"/>
              <a:t>Assign members to the group:	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`</a:t>
            </a:r>
          </a:p>
          <a:p>
            <a:r>
              <a:rPr lang="en-US" dirty="0"/>
              <a:t>Change ownership of directory:	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root:rush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tomsawyer</a:t>
            </a:r>
            <a:r>
              <a:rPr lang="en-US" dirty="0"/>
              <a:t>`</a:t>
            </a:r>
          </a:p>
          <a:p>
            <a:r>
              <a:rPr lang="en-US" dirty="0"/>
              <a:t>Set SGID bit *OR*			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2770 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tomsawyer</a:t>
            </a:r>
            <a:r>
              <a:rPr lang="en-US" dirty="0"/>
              <a:t>`</a:t>
            </a:r>
          </a:p>
          <a:p>
            <a:r>
              <a:rPr lang="en-US" dirty="0"/>
              <a:t>Set ACL:					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g:rush:rw 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tomsawyer</a:t>
            </a:r>
            <a:r>
              <a:rPr lang="en-US" dirty="0"/>
              <a:t>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7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types of quotas exist</a:t>
            </a:r>
          </a:p>
          <a:p>
            <a:pPr lvl="1"/>
            <a:r>
              <a:rPr lang="en-US" dirty="0"/>
              <a:t>User Quotas</a:t>
            </a:r>
          </a:p>
          <a:p>
            <a:pPr lvl="1"/>
            <a:r>
              <a:rPr lang="en-US" dirty="0"/>
              <a:t>Group Quotas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Quotas</a:t>
            </a:r>
          </a:p>
          <a:p>
            <a:pPr marL="336078" lvl="1" indent="0">
              <a:buNone/>
            </a:pPr>
            <a:endParaRPr lang="en-US" dirty="0"/>
          </a:p>
          <a:p>
            <a:r>
              <a:rPr lang="en-US" dirty="0"/>
              <a:t>Different types of limits exist</a:t>
            </a:r>
          </a:p>
          <a:p>
            <a:pPr lvl="1"/>
            <a:r>
              <a:rPr lang="en-US" dirty="0"/>
              <a:t>Soft Limits (Warnings produced)</a:t>
            </a:r>
          </a:p>
          <a:p>
            <a:pPr lvl="1"/>
            <a:r>
              <a:rPr lang="en-US" dirty="0"/>
              <a:t>Hard Limits (Quotas enforced)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88090"/>
      </p:ext>
    </p:extLst>
  </p:cSld>
  <p:clrMapOvr>
    <a:masterClrMapping/>
  </p:clrMapOvr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" id="{B1B2F3F2-0B4F-4209-B007-CB76AE668BD4}" vid="{5E751991-B51F-49F7-957F-139A6D02B770}"/>
    </a:ext>
  </a:extLst>
</a:theme>
</file>

<file path=ppt/theme/theme2.xml><?xml version="1.0" encoding="utf-8"?>
<a:theme xmlns:a="http://schemas.openxmlformats.org/drawingml/2006/main" name="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4B50"/>
      </a:accent3>
      <a:accent4>
        <a:srgbClr val="0078D7"/>
      </a:accent4>
      <a:accent5>
        <a:srgbClr val="5C2D91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TEAL_1" id="{5E4F6A35-5222-4964-BF6B-D8D6040D0130}" vid="{5DED90E8-4E6D-48DC-ABF5-5DF803FF6458}"/>
    </a:ext>
  </a:extLst>
</a:theme>
</file>

<file path=ppt/theme/theme3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FastMetadata xmlns="80665351-4c0c-42f1-8096-ec7a2623fe2d">{"officeBundle":{"ctag":"\"c:{5EBA80F4-81B4-4B64-9A38-824D2476F39A},9\"","fatalError":true,"version":"1.79102838"}}</MediaServiceFastMetadata>
    <MediaServiceMetadata xmlns="80665351-4c0c-42f1-8096-ec7a2623fe2d">{"officeBundle":{"ctag":"\"c:{5EBA80F4-81B4-4B64-9A38-824D2476F39A},9\"","fatalError":true,"errorInfo":"Server_FragmentLimitExceeded","version":"1.79102838"}}</MediaServiceMetadat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D8ADE9DA185A840A97C044D659591E9" ma:contentTypeVersion="6" ma:contentTypeDescription="Ein neues Dokument erstellen." ma:contentTypeScope="" ma:versionID="bd4d7a6d51a5433cb1a067a499bd7544">
  <xsd:schema xmlns:xsd="http://www.w3.org/2001/XMLSchema" xmlns:xs="http://www.w3.org/2001/XMLSchema" xmlns:p="http://schemas.microsoft.com/office/2006/metadata/properties" xmlns:ns2="3e6120eb-6d99-4396-a9d9-2f4c3089f43d" xmlns:ns3="80665351-4c0c-42f1-8096-ec7a2623fe2d" targetNamespace="http://schemas.microsoft.com/office/2006/metadata/properties" ma:root="true" ma:fieldsID="89292683c117e43844d3f5025bee8192" ns2:_="" ns3:_="">
    <xsd:import namespace="3e6120eb-6d99-4396-a9d9-2f4c3089f43d"/>
    <xsd:import namespace="80665351-4c0c-42f1-8096-ec7a2623fe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120eb-6d99-4396-a9d9-2f4c3089f4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Zuletzt freigegeben nach Benutz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Zuletzt freigegeben nach Zeitpunkt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65351-4c0c-42f1-8096-ec7a2623f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367BB0-CBF6-4A94-A37A-21A8A19050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B1D8E2-BF72-4A88-8301-3246B0BD3CF6}">
  <ds:schemaRefs>
    <ds:schemaRef ds:uri="http://schemas.microsoft.com/office/2006/metadata/properties"/>
    <ds:schemaRef ds:uri="http://schemas.microsoft.com/office/infopath/2007/PartnerControls"/>
    <ds:schemaRef ds:uri="80665351-4c0c-42f1-8096-ec7a2623fe2d"/>
  </ds:schemaRefs>
</ds:datastoreItem>
</file>

<file path=customXml/itemProps3.xml><?xml version="1.0" encoding="utf-8"?>
<ds:datastoreItem xmlns:ds="http://schemas.openxmlformats.org/officeDocument/2006/customXml" ds:itemID="{EB89A729-752E-4E88-B0F6-4C49676416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120eb-6d99-4396-a9d9-2f4c3089f43d"/>
    <ds:schemaRef ds:uri="80665351-4c0c-42f1-8096-ec7a2623f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24480</TotalTime>
  <Words>1528</Words>
  <Application>Microsoft Office PowerPoint</Application>
  <PresentationFormat>Widescreen</PresentationFormat>
  <Paragraphs>185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Noto Sans Symbols</vt:lpstr>
      <vt:lpstr>Noto Symbol</vt:lpstr>
      <vt:lpstr>Quattrocento Sans</vt:lpstr>
      <vt:lpstr>Segoe UI</vt:lpstr>
      <vt:lpstr>Segoe UI Light</vt:lpstr>
      <vt:lpstr>Source Sans Pro</vt:lpstr>
      <vt:lpstr>Times New Roman</vt:lpstr>
      <vt:lpstr>Verdana</vt:lpstr>
      <vt:lpstr>Wingdings</vt:lpstr>
      <vt:lpstr>5-30711_TR22_BO_CT_Template</vt:lpstr>
      <vt:lpstr>WHITE TEMPLATE</vt:lpstr>
      <vt:lpstr>1_NG_MOC_Core_ModuleNew2</vt:lpstr>
      <vt:lpstr>Linux On Azure Preparation Training Deep Dive – System Configuration II</vt:lpstr>
      <vt:lpstr>Linux Foundation Certified System Administrator</vt:lpstr>
      <vt:lpstr>Session Agenda</vt:lpstr>
      <vt:lpstr>Access Control Lists</vt:lpstr>
      <vt:lpstr>Access Control Lists</vt:lpstr>
      <vt:lpstr>Linux Groups</vt:lpstr>
      <vt:lpstr>SUID / SGID / Sticky bits</vt:lpstr>
      <vt:lpstr>Group Shared Directories using ACLs or SGID bits</vt:lpstr>
      <vt:lpstr>Quotas</vt:lpstr>
      <vt:lpstr>Quotas</vt:lpstr>
      <vt:lpstr>Firewall Configuration</vt:lpstr>
      <vt:lpstr>Firewall Configuration</vt:lpstr>
      <vt:lpstr>Mail / Alias Configuration</vt:lpstr>
      <vt:lpstr>Mail / Alias Configuration</vt:lpstr>
      <vt:lpstr>Mail / Alias Configuration</vt:lpstr>
      <vt:lpstr>Mail / Alias Configuration</vt:lpstr>
      <vt:lpstr>Live Demonstrations</vt:lpstr>
      <vt:lpstr>Homework Assignment</vt:lpstr>
      <vt:lpstr>Homework Assignment</vt:lpstr>
      <vt:lpstr>Homework Assignment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Kundana Palagiri</dc:creator>
  <cp:lastModifiedBy>Michael Mishal</cp:lastModifiedBy>
  <cp:revision>417</cp:revision>
  <cp:lastPrinted>2016-10-14T17:46:04Z</cp:lastPrinted>
  <dcterms:created xsi:type="dcterms:W3CDTF">2016-06-13T17:17:56Z</dcterms:created>
  <dcterms:modified xsi:type="dcterms:W3CDTF">2018-06-12T11:53:17Z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0x0101005D8ADE9DA185A840A97C044D659591E9</vt:lpwstr>
  </property>
  <property fmtid="{D5CDD505-2E9C-101B-9397-08002B2CF9AE}" pid="3" name="oBundleVer">
    <vt:lpwstr>1.79102838</vt:lpwstr>
  </property>
  <property fmtid="{D5CDD505-2E9C-101B-9397-08002B2CF9AE}" pid="4" name="oBundleFail">
    <vt:lpwstr>true</vt:lpwstr>
  </property>
  <property fmtid="{D5CDD505-2E9C-101B-9397-08002B2CF9AE}" pid="5" name="oBundleCtag">
    <vt:lpwstr>"c:{5EBA80F4-81B4-4B64-9A38-824D2476F39A},9"</vt:lpwstr>
  </property>
  <property fmtid="{D5CDD505-2E9C-101B-9397-08002B2CF9AE}" pid="6" name="MSIP_Label_f42aa342-8706-4288-bd11-ebb85995028c_Enabled">
    <vt:lpwstr>True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Owner">
    <vt:lpwstr>dstolts@microsoft.com</vt:lpwstr>
  </property>
  <property fmtid="{D5CDD505-2E9C-101B-9397-08002B2CF9AE}" pid="9" name="MSIP_Label_f42aa342-8706-4288-bd11-ebb85995028c_SetDate">
    <vt:lpwstr>2018-05-25T17:57:15.6663447Z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