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3" r:id="rId5"/>
    <p:sldMasterId id="2147483734" r:id="rId6"/>
  </p:sldMasterIdLst>
  <p:notesMasterIdLst>
    <p:notesMasterId r:id="rId43"/>
  </p:notesMasterIdLst>
  <p:handoutMasterIdLst>
    <p:handoutMasterId r:id="rId44"/>
  </p:handoutMasterIdLst>
  <p:sldIdLst>
    <p:sldId id="260" r:id="rId7"/>
    <p:sldId id="398" r:id="rId8"/>
    <p:sldId id="295" r:id="rId9"/>
    <p:sldId id="410" r:id="rId10"/>
    <p:sldId id="409" r:id="rId11"/>
    <p:sldId id="411" r:id="rId12"/>
    <p:sldId id="407" r:id="rId13"/>
    <p:sldId id="443" r:id="rId14"/>
    <p:sldId id="412" r:id="rId15"/>
    <p:sldId id="414" r:id="rId16"/>
    <p:sldId id="415" r:id="rId17"/>
    <p:sldId id="440" r:id="rId18"/>
    <p:sldId id="441" r:id="rId19"/>
    <p:sldId id="413" r:id="rId20"/>
    <p:sldId id="420" r:id="rId21"/>
    <p:sldId id="419" r:id="rId22"/>
    <p:sldId id="421" r:id="rId23"/>
    <p:sldId id="416" r:id="rId24"/>
    <p:sldId id="418" r:id="rId25"/>
    <p:sldId id="442" r:id="rId26"/>
    <p:sldId id="423" r:id="rId27"/>
    <p:sldId id="424" r:id="rId28"/>
    <p:sldId id="427" r:id="rId29"/>
    <p:sldId id="425" r:id="rId30"/>
    <p:sldId id="426" r:id="rId31"/>
    <p:sldId id="428" r:id="rId32"/>
    <p:sldId id="431" r:id="rId33"/>
    <p:sldId id="432" r:id="rId34"/>
    <p:sldId id="430" r:id="rId35"/>
    <p:sldId id="434" r:id="rId36"/>
    <p:sldId id="439" r:id="rId37"/>
    <p:sldId id="336" r:id="rId38"/>
    <p:sldId id="408" r:id="rId39"/>
    <p:sldId id="436" r:id="rId40"/>
    <p:sldId id="437" r:id="rId41"/>
    <p:sldId id="43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2448990-2B34-489E-B329-603B92143A77}">
          <p14:sldIdLst>
            <p14:sldId id="260"/>
            <p14:sldId id="398"/>
            <p14:sldId id="295"/>
            <p14:sldId id="410"/>
            <p14:sldId id="409"/>
            <p14:sldId id="411"/>
            <p14:sldId id="407"/>
            <p14:sldId id="443"/>
            <p14:sldId id="412"/>
            <p14:sldId id="414"/>
            <p14:sldId id="415"/>
            <p14:sldId id="440"/>
            <p14:sldId id="441"/>
            <p14:sldId id="413"/>
            <p14:sldId id="420"/>
            <p14:sldId id="419"/>
            <p14:sldId id="421"/>
            <p14:sldId id="416"/>
            <p14:sldId id="418"/>
            <p14:sldId id="442"/>
            <p14:sldId id="423"/>
            <p14:sldId id="424"/>
            <p14:sldId id="427"/>
            <p14:sldId id="425"/>
            <p14:sldId id="426"/>
            <p14:sldId id="428"/>
            <p14:sldId id="431"/>
            <p14:sldId id="432"/>
            <p14:sldId id="430"/>
            <p14:sldId id="434"/>
            <p14:sldId id="439"/>
            <p14:sldId id="336"/>
            <p14:sldId id="408"/>
            <p14:sldId id="436"/>
            <p14:sldId id="437"/>
            <p14:sldId id="43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58FAA"/>
    <a:srgbClr val="7FD77F"/>
    <a:srgbClr val="FFE9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3" autoAdjust="0"/>
    <p:restoredTop sz="60072" autoAdjust="0"/>
  </p:normalViewPr>
  <p:slideViewPr>
    <p:cSldViewPr snapToGrid="0">
      <p:cViewPr varScale="1">
        <p:scale>
          <a:sx n="45" d="100"/>
          <a:sy n="45" d="100"/>
        </p:scale>
        <p:origin x="64" y="376"/>
      </p:cViewPr>
      <p:guideLst/>
    </p:cSldViewPr>
  </p:slideViewPr>
  <p:notesTextViewPr>
    <p:cViewPr>
      <p:scale>
        <a:sx n="1" d="1"/>
        <a:sy n="1" d="1"/>
      </p:scale>
      <p:origin x="0" y="0"/>
    </p:cViewPr>
  </p:notesTextViewPr>
  <p:sorterViewPr>
    <p:cViewPr>
      <p:scale>
        <a:sx n="100" d="100"/>
        <a:sy n="100" d="100"/>
      </p:scale>
      <p:origin x="0" y="-5916"/>
    </p:cViewPr>
  </p:sorterViewPr>
  <p:notesViewPr>
    <p:cSldViewPr snapToGrid="0">
      <p:cViewPr varScale="1">
        <p:scale>
          <a:sx n="70" d="100"/>
          <a:sy n="70" d="100"/>
        </p:scale>
        <p:origin x="3240"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Mishal" userId="399b58bf3390cc80" providerId="LiveId" clId="{AC5D5111-3D49-4BE7-BF98-ADD41F4A5AB6}"/>
    <pc:docChg chg="custSel addSld delSld modSld">
      <pc:chgData name="Michael Mishal" userId="399b58bf3390cc80" providerId="LiveId" clId="{AC5D5111-3D49-4BE7-BF98-ADD41F4A5AB6}" dt="2018-06-12T11:44:39.989" v="782" actId="207"/>
      <pc:docMkLst>
        <pc:docMk/>
      </pc:docMkLst>
      <pc:sldChg chg="addSp delSp modSp">
        <pc:chgData name="Michael Mishal" userId="399b58bf3390cc80" providerId="LiveId" clId="{AC5D5111-3D49-4BE7-BF98-ADD41F4A5AB6}" dt="2018-06-12T04:10:09.195" v="634" actId="1076"/>
        <pc:sldMkLst>
          <pc:docMk/>
          <pc:sldMk cId="977823867" sldId="260"/>
        </pc:sldMkLst>
        <pc:spChg chg="del mod">
          <ac:chgData name="Michael Mishal" userId="399b58bf3390cc80" providerId="LiveId" clId="{AC5D5111-3D49-4BE7-BF98-ADD41F4A5AB6}" dt="2018-06-12T04:10:04.013" v="632" actId="478"/>
          <ac:spMkLst>
            <pc:docMk/>
            <pc:sldMk cId="977823867" sldId="260"/>
            <ac:spMk id="2" creationId="{00000000-0000-0000-0000-000000000000}"/>
          </ac:spMkLst>
        </pc:spChg>
        <pc:spChg chg="mod">
          <ac:chgData name="Michael Mishal" userId="399b58bf3390cc80" providerId="LiveId" clId="{AC5D5111-3D49-4BE7-BF98-ADD41F4A5AB6}" dt="2018-06-12T04:09:56.322" v="631" actId="20577"/>
          <ac:spMkLst>
            <pc:docMk/>
            <pc:sldMk cId="977823867" sldId="260"/>
            <ac:spMk id="3" creationId="{00000000-0000-0000-0000-000000000000}"/>
          </ac:spMkLst>
        </pc:spChg>
        <pc:spChg chg="add del mod">
          <ac:chgData name="Michael Mishal" userId="399b58bf3390cc80" providerId="LiveId" clId="{AC5D5111-3D49-4BE7-BF98-ADD41F4A5AB6}" dt="2018-06-12T04:10:08.148" v="633" actId="478"/>
          <ac:spMkLst>
            <pc:docMk/>
            <pc:sldMk cId="977823867" sldId="260"/>
            <ac:spMk id="5" creationId="{04A4206A-2101-47CF-B911-57DFDFEC8C7F}"/>
          </ac:spMkLst>
        </pc:spChg>
        <pc:spChg chg="add">
          <ac:chgData name="Michael Mishal" userId="399b58bf3390cc80" providerId="LiveId" clId="{AC5D5111-3D49-4BE7-BF98-ADD41F4A5AB6}" dt="2018-06-12T04:10:09.195" v="634" actId="1076"/>
          <ac:spMkLst>
            <pc:docMk/>
            <pc:sldMk cId="977823867" sldId="260"/>
            <ac:spMk id="7" creationId="{55895DC0-CBC4-400C-A16F-4C99BFA33645}"/>
          </ac:spMkLst>
        </pc:spChg>
      </pc:sldChg>
      <pc:sldChg chg="modSp modTransition">
        <pc:chgData name="Michael Mishal" userId="399b58bf3390cc80" providerId="LiveId" clId="{AC5D5111-3D49-4BE7-BF98-ADD41F4A5AB6}" dt="2018-06-12T04:11:04.485" v="640" actId="1076"/>
        <pc:sldMkLst>
          <pc:docMk/>
          <pc:sldMk cId="920776515" sldId="295"/>
        </pc:sldMkLst>
        <pc:spChg chg="mod">
          <ac:chgData name="Michael Mishal" userId="399b58bf3390cc80" providerId="LiveId" clId="{AC5D5111-3D49-4BE7-BF98-ADD41F4A5AB6}" dt="2018-06-12T04:10:58.004" v="639" actId="20577"/>
          <ac:spMkLst>
            <pc:docMk/>
            <pc:sldMk cId="920776515" sldId="295"/>
            <ac:spMk id="3" creationId="{00000000-0000-0000-0000-000000000000}"/>
          </ac:spMkLst>
        </pc:spChg>
      </pc:sldChg>
      <pc:sldChg chg="modSp modTransition modNotesTx">
        <pc:chgData name="Michael Mishal" userId="399b58bf3390cc80" providerId="LiveId" clId="{AC5D5111-3D49-4BE7-BF98-ADD41F4A5AB6}" dt="2018-06-12T04:24:15.150" v="779" actId="1076"/>
        <pc:sldMkLst>
          <pc:docMk/>
          <pc:sldMk cId="3075444992" sldId="336"/>
        </pc:sldMkLst>
        <pc:picChg chg="mod">
          <ac:chgData name="Michael Mishal" userId="399b58bf3390cc80" providerId="LiveId" clId="{AC5D5111-3D49-4BE7-BF98-ADD41F4A5AB6}" dt="2018-06-12T04:24:15.150" v="779" actId="1076"/>
          <ac:picMkLst>
            <pc:docMk/>
            <pc:sldMk cId="3075444992" sldId="336"/>
            <ac:picMk id="4" creationId="{00000000-0000-0000-0000-000000000000}"/>
          </ac:picMkLst>
        </pc:picChg>
      </pc:sldChg>
      <pc:sldChg chg="modSp add del">
        <pc:chgData name="Michael Mishal" userId="399b58bf3390cc80" providerId="LiveId" clId="{AC5D5111-3D49-4BE7-BF98-ADD41F4A5AB6}" dt="2018-06-12T11:44:39.989" v="782" actId="207"/>
        <pc:sldMkLst>
          <pc:docMk/>
          <pc:sldMk cId="1304892742" sldId="398"/>
        </pc:sldMkLst>
        <pc:spChg chg="mod">
          <ac:chgData name="Michael Mishal" userId="399b58bf3390cc80" providerId="LiveId" clId="{AC5D5111-3D49-4BE7-BF98-ADD41F4A5AB6}" dt="2018-06-12T11:44:39.989" v="782" actId="207"/>
          <ac:spMkLst>
            <pc:docMk/>
            <pc:sldMk cId="1304892742" sldId="398"/>
            <ac:spMk id="17" creationId="{0DD7E3D9-0F16-4FC0-8096-670127E70DF5}"/>
          </ac:spMkLst>
        </pc:spChg>
      </pc:sldChg>
      <pc:sldChg chg="modSp modTransition">
        <pc:chgData name="Michael Mishal" userId="399b58bf3390cc80" providerId="LiveId" clId="{AC5D5111-3D49-4BE7-BF98-ADD41F4A5AB6}" dt="2018-06-12T04:14:23.028" v="671" actId="207"/>
        <pc:sldMkLst>
          <pc:docMk/>
          <pc:sldMk cId="1040978773" sldId="407"/>
        </pc:sldMkLst>
        <pc:spChg chg="mod">
          <ac:chgData name="Michael Mishal" userId="399b58bf3390cc80" providerId="LiveId" clId="{AC5D5111-3D49-4BE7-BF98-ADD41F4A5AB6}" dt="2018-06-12T04:14:23.028" v="671" actId="207"/>
          <ac:spMkLst>
            <pc:docMk/>
            <pc:sldMk cId="1040978773" sldId="407"/>
            <ac:spMk id="3" creationId="{00000000-0000-0000-0000-000000000000}"/>
          </ac:spMkLst>
        </pc:spChg>
      </pc:sldChg>
      <pc:sldChg chg="modTransition">
        <pc:chgData name="Michael Mishal" userId="399b58bf3390cc80" providerId="LiveId" clId="{AC5D5111-3D49-4BE7-BF98-ADD41F4A5AB6}" dt="2018-06-12T04:23:50.910" v="774" actId="1076"/>
        <pc:sldMkLst>
          <pc:docMk/>
          <pc:sldMk cId="1011438533" sldId="408"/>
        </pc:sldMkLst>
      </pc:sldChg>
      <pc:sldChg chg="modSp modTransition">
        <pc:chgData name="Michael Mishal" userId="399b58bf3390cc80" providerId="LiveId" clId="{AC5D5111-3D49-4BE7-BF98-ADD41F4A5AB6}" dt="2018-06-12T04:12:37.146" v="660" actId="207"/>
        <pc:sldMkLst>
          <pc:docMk/>
          <pc:sldMk cId="1045109827" sldId="409"/>
        </pc:sldMkLst>
        <pc:spChg chg="mod">
          <ac:chgData name="Michael Mishal" userId="399b58bf3390cc80" providerId="LiveId" clId="{AC5D5111-3D49-4BE7-BF98-ADD41F4A5AB6}" dt="2018-06-12T04:12:37.146" v="660" actId="207"/>
          <ac:spMkLst>
            <pc:docMk/>
            <pc:sldMk cId="1045109827" sldId="409"/>
            <ac:spMk id="3" creationId="{00000000-0000-0000-0000-000000000000}"/>
          </ac:spMkLst>
        </pc:spChg>
      </pc:sldChg>
      <pc:sldChg chg="modSp modTransition">
        <pc:chgData name="Michael Mishal" userId="399b58bf3390cc80" providerId="LiveId" clId="{AC5D5111-3D49-4BE7-BF98-ADD41F4A5AB6}" dt="2018-06-12T04:11:50.377" v="654" actId="207"/>
        <pc:sldMkLst>
          <pc:docMk/>
          <pc:sldMk cId="1286809230" sldId="410"/>
        </pc:sldMkLst>
        <pc:spChg chg="mod">
          <ac:chgData name="Michael Mishal" userId="399b58bf3390cc80" providerId="LiveId" clId="{AC5D5111-3D49-4BE7-BF98-ADD41F4A5AB6}" dt="2018-06-12T04:11:30.788" v="645" actId="14100"/>
          <ac:spMkLst>
            <pc:docMk/>
            <pc:sldMk cId="1286809230" sldId="410"/>
            <ac:spMk id="2" creationId="{00000000-0000-0000-0000-000000000000}"/>
          </ac:spMkLst>
        </pc:spChg>
        <pc:spChg chg="mod">
          <ac:chgData name="Michael Mishal" userId="399b58bf3390cc80" providerId="LiveId" clId="{AC5D5111-3D49-4BE7-BF98-ADD41F4A5AB6}" dt="2018-06-12T04:11:50.377" v="654" actId="207"/>
          <ac:spMkLst>
            <pc:docMk/>
            <pc:sldMk cId="1286809230" sldId="410"/>
            <ac:spMk id="3" creationId="{00000000-0000-0000-0000-000000000000}"/>
          </ac:spMkLst>
        </pc:spChg>
      </pc:sldChg>
      <pc:sldChg chg="addSp modSp modTransition">
        <pc:chgData name="Michael Mishal" userId="399b58bf3390cc80" providerId="LiveId" clId="{AC5D5111-3D49-4BE7-BF98-ADD41F4A5AB6}" dt="2018-06-12T04:13:15.907" v="666" actId="207"/>
        <pc:sldMkLst>
          <pc:docMk/>
          <pc:sldMk cId="1117999654" sldId="411"/>
        </pc:sldMkLst>
        <pc:spChg chg="add mod">
          <ac:chgData name="Michael Mishal" userId="399b58bf3390cc80" providerId="LiveId" clId="{AC5D5111-3D49-4BE7-BF98-ADD41F4A5AB6}" dt="2018-06-12T04:13:03.042" v="661" actId="207"/>
          <ac:spMkLst>
            <pc:docMk/>
            <pc:sldMk cId="1117999654" sldId="411"/>
            <ac:spMk id="2" creationId="{EFC12F09-40C1-4CF2-B050-CFE4E45FE53A}"/>
          </ac:spMkLst>
        </pc:spChg>
        <pc:spChg chg="mod">
          <ac:chgData name="Michael Mishal" userId="399b58bf3390cc80" providerId="LiveId" clId="{AC5D5111-3D49-4BE7-BF98-ADD41F4A5AB6}" dt="2018-06-12T04:13:15.907" v="666" actId="207"/>
          <ac:spMkLst>
            <pc:docMk/>
            <pc:sldMk cId="1117999654" sldId="411"/>
            <ac:spMk id="3" creationId="{00000000-0000-0000-0000-000000000000}"/>
          </ac:spMkLst>
        </pc:spChg>
      </pc:sldChg>
      <pc:sldChg chg="modSp modTransition">
        <pc:chgData name="Michael Mishal" userId="399b58bf3390cc80" providerId="LiveId" clId="{AC5D5111-3D49-4BE7-BF98-ADD41F4A5AB6}" dt="2018-06-12T04:15:02.269" v="685" actId="207"/>
        <pc:sldMkLst>
          <pc:docMk/>
          <pc:sldMk cId="3904353422" sldId="412"/>
        </pc:sldMkLst>
        <pc:spChg chg="mod">
          <ac:chgData name="Michael Mishal" userId="399b58bf3390cc80" providerId="LiveId" clId="{AC5D5111-3D49-4BE7-BF98-ADD41F4A5AB6}" dt="2018-06-12T04:15:02.269" v="685" actId="207"/>
          <ac:spMkLst>
            <pc:docMk/>
            <pc:sldMk cId="3904353422" sldId="412"/>
            <ac:spMk id="3" creationId="{00000000-0000-0000-0000-000000000000}"/>
          </ac:spMkLst>
        </pc:spChg>
      </pc:sldChg>
      <pc:sldChg chg="modSp modTransition">
        <pc:chgData name="Michael Mishal" userId="399b58bf3390cc80" providerId="LiveId" clId="{AC5D5111-3D49-4BE7-BF98-ADD41F4A5AB6}" dt="2018-06-12T04:16:53.720" v="706" actId="207"/>
        <pc:sldMkLst>
          <pc:docMk/>
          <pc:sldMk cId="3334607051" sldId="413"/>
        </pc:sldMkLst>
        <pc:spChg chg="mod">
          <ac:chgData name="Michael Mishal" userId="399b58bf3390cc80" providerId="LiveId" clId="{AC5D5111-3D49-4BE7-BF98-ADD41F4A5AB6}" dt="2018-06-12T04:16:53.720" v="706" actId="207"/>
          <ac:spMkLst>
            <pc:docMk/>
            <pc:sldMk cId="3334607051" sldId="413"/>
            <ac:spMk id="3" creationId="{00000000-0000-0000-0000-000000000000}"/>
          </ac:spMkLst>
        </pc:spChg>
      </pc:sldChg>
      <pc:sldChg chg="modSp modTransition">
        <pc:chgData name="Michael Mishal" userId="399b58bf3390cc80" providerId="LiveId" clId="{AC5D5111-3D49-4BE7-BF98-ADD41F4A5AB6}" dt="2018-06-12T04:15:18.803" v="691" actId="207"/>
        <pc:sldMkLst>
          <pc:docMk/>
          <pc:sldMk cId="1528001391" sldId="414"/>
        </pc:sldMkLst>
        <pc:spChg chg="mod">
          <ac:chgData name="Michael Mishal" userId="399b58bf3390cc80" providerId="LiveId" clId="{AC5D5111-3D49-4BE7-BF98-ADD41F4A5AB6}" dt="2018-06-12T04:15:18.803" v="691" actId="207"/>
          <ac:spMkLst>
            <pc:docMk/>
            <pc:sldMk cId="1528001391" sldId="414"/>
            <ac:spMk id="3" creationId="{00000000-0000-0000-0000-000000000000}"/>
          </ac:spMkLst>
        </pc:spChg>
      </pc:sldChg>
      <pc:sldChg chg="modSp modTransition">
        <pc:chgData name="Michael Mishal" userId="399b58bf3390cc80" providerId="LiveId" clId="{AC5D5111-3D49-4BE7-BF98-ADD41F4A5AB6}" dt="2018-06-12T04:15:37.630" v="693" actId="207"/>
        <pc:sldMkLst>
          <pc:docMk/>
          <pc:sldMk cId="2291053475" sldId="415"/>
        </pc:sldMkLst>
        <pc:spChg chg="mod">
          <ac:chgData name="Michael Mishal" userId="399b58bf3390cc80" providerId="LiveId" clId="{AC5D5111-3D49-4BE7-BF98-ADD41F4A5AB6}" dt="2018-06-12T04:15:37.630" v="693" actId="207"/>
          <ac:spMkLst>
            <pc:docMk/>
            <pc:sldMk cId="2291053475" sldId="415"/>
            <ac:spMk id="3" creationId="{00000000-0000-0000-0000-000000000000}"/>
          </ac:spMkLst>
        </pc:spChg>
      </pc:sldChg>
      <pc:sldChg chg="modSp modTransition">
        <pc:chgData name="Michael Mishal" userId="399b58bf3390cc80" providerId="LiveId" clId="{AC5D5111-3D49-4BE7-BF98-ADD41F4A5AB6}" dt="2018-06-12T04:19:28.949" v="729" actId="404"/>
        <pc:sldMkLst>
          <pc:docMk/>
          <pc:sldMk cId="1019642882" sldId="416"/>
        </pc:sldMkLst>
        <pc:spChg chg="mod">
          <ac:chgData name="Michael Mishal" userId="399b58bf3390cc80" providerId="LiveId" clId="{AC5D5111-3D49-4BE7-BF98-ADD41F4A5AB6}" dt="2018-06-12T04:19:28.949" v="729" actId="404"/>
          <ac:spMkLst>
            <pc:docMk/>
            <pc:sldMk cId="1019642882" sldId="416"/>
            <ac:spMk id="3" creationId="{00000000-0000-0000-0000-000000000000}"/>
          </ac:spMkLst>
        </pc:spChg>
      </pc:sldChg>
      <pc:sldChg chg="modSp modTransition">
        <pc:chgData name="Michael Mishal" userId="399b58bf3390cc80" providerId="LiveId" clId="{AC5D5111-3D49-4BE7-BF98-ADD41F4A5AB6}" dt="2018-06-12T04:19:54.956" v="732" actId="404"/>
        <pc:sldMkLst>
          <pc:docMk/>
          <pc:sldMk cId="3078595418" sldId="418"/>
        </pc:sldMkLst>
        <pc:spChg chg="mod">
          <ac:chgData name="Michael Mishal" userId="399b58bf3390cc80" providerId="LiveId" clId="{AC5D5111-3D49-4BE7-BF98-ADD41F4A5AB6}" dt="2018-06-12T04:19:54.956" v="732" actId="404"/>
          <ac:spMkLst>
            <pc:docMk/>
            <pc:sldMk cId="3078595418" sldId="418"/>
            <ac:spMk id="3" creationId="{00000000-0000-0000-0000-000000000000}"/>
          </ac:spMkLst>
        </pc:spChg>
      </pc:sldChg>
      <pc:sldChg chg="addSp delSp modSp modTransition">
        <pc:chgData name="Michael Mishal" userId="399b58bf3390cc80" providerId="LiveId" clId="{AC5D5111-3D49-4BE7-BF98-ADD41F4A5AB6}" dt="2018-06-12T04:18:57.693" v="722" actId="478"/>
        <pc:sldMkLst>
          <pc:docMk/>
          <pc:sldMk cId="2638043729" sldId="419"/>
        </pc:sldMkLst>
        <pc:spChg chg="mod">
          <ac:chgData name="Michael Mishal" userId="399b58bf3390cc80" providerId="LiveId" clId="{AC5D5111-3D49-4BE7-BF98-ADD41F4A5AB6}" dt="2018-06-12T04:18:54.690" v="721" actId="207"/>
          <ac:spMkLst>
            <pc:docMk/>
            <pc:sldMk cId="2638043729" sldId="419"/>
            <ac:spMk id="3" creationId="{00000000-0000-0000-0000-000000000000}"/>
          </ac:spMkLst>
        </pc:spChg>
        <pc:spChg chg="add del mod">
          <ac:chgData name="Michael Mishal" userId="399b58bf3390cc80" providerId="LiveId" clId="{AC5D5111-3D49-4BE7-BF98-ADD41F4A5AB6}" dt="2018-06-12T04:18:57.693" v="722" actId="478"/>
          <ac:spMkLst>
            <pc:docMk/>
            <pc:sldMk cId="2638043729" sldId="419"/>
            <ac:spMk id="5" creationId="{3571DFC6-8E5D-4EC6-B39E-A209D69A9971}"/>
          </ac:spMkLst>
        </pc:spChg>
      </pc:sldChg>
      <pc:sldChg chg="modSp modTransition">
        <pc:chgData name="Michael Mishal" userId="399b58bf3390cc80" providerId="LiveId" clId="{AC5D5111-3D49-4BE7-BF98-ADD41F4A5AB6}" dt="2018-06-12T04:18:11.159" v="716" actId="1076"/>
        <pc:sldMkLst>
          <pc:docMk/>
          <pc:sldMk cId="3250895273" sldId="420"/>
        </pc:sldMkLst>
        <pc:spChg chg="mod">
          <ac:chgData name="Michael Mishal" userId="399b58bf3390cc80" providerId="LiveId" clId="{AC5D5111-3D49-4BE7-BF98-ADD41F4A5AB6}" dt="2018-06-12T04:18:00.303" v="713" actId="404"/>
          <ac:spMkLst>
            <pc:docMk/>
            <pc:sldMk cId="3250895273" sldId="420"/>
            <ac:spMk id="3" creationId="{00000000-0000-0000-0000-000000000000}"/>
          </ac:spMkLst>
        </pc:spChg>
        <pc:spChg chg="mod">
          <ac:chgData name="Michael Mishal" userId="399b58bf3390cc80" providerId="LiveId" clId="{AC5D5111-3D49-4BE7-BF98-ADD41F4A5AB6}" dt="2018-06-12T04:18:11.159" v="716" actId="1076"/>
          <ac:spMkLst>
            <pc:docMk/>
            <pc:sldMk cId="3250895273" sldId="420"/>
            <ac:spMk id="5" creationId="{00000000-0000-0000-0000-000000000000}"/>
          </ac:spMkLst>
        </pc:spChg>
      </pc:sldChg>
      <pc:sldChg chg="modSp modTransition">
        <pc:chgData name="Michael Mishal" userId="399b58bf3390cc80" providerId="LiveId" clId="{AC5D5111-3D49-4BE7-BF98-ADD41F4A5AB6}" dt="2018-06-12T04:19:15.009" v="726" actId="1076"/>
        <pc:sldMkLst>
          <pc:docMk/>
          <pc:sldMk cId="2048273037" sldId="421"/>
        </pc:sldMkLst>
        <pc:spChg chg="mod">
          <ac:chgData name="Michael Mishal" userId="399b58bf3390cc80" providerId="LiveId" clId="{AC5D5111-3D49-4BE7-BF98-ADD41F4A5AB6}" dt="2018-06-12T04:19:11.352" v="725" actId="404"/>
          <ac:spMkLst>
            <pc:docMk/>
            <pc:sldMk cId="2048273037" sldId="421"/>
            <ac:spMk id="3" creationId="{00000000-0000-0000-0000-000000000000}"/>
          </ac:spMkLst>
        </pc:spChg>
        <pc:spChg chg="mod">
          <ac:chgData name="Michael Mishal" userId="399b58bf3390cc80" providerId="LiveId" clId="{AC5D5111-3D49-4BE7-BF98-ADD41F4A5AB6}" dt="2018-06-12T04:19:15.009" v="726" actId="1076"/>
          <ac:spMkLst>
            <pc:docMk/>
            <pc:sldMk cId="2048273037" sldId="421"/>
            <ac:spMk id="5" creationId="{00000000-0000-0000-0000-000000000000}"/>
          </ac:spMkLst>
        </pc:spChg>
      </pc:sldChg>
      <pc:sldChg chg="modSp modTransition">
        <pc:chgData name="Michael Mishal" userId="399b58bf3390cc80" providerId="LiveId" clId="{AC5D5111-3D49-4BE7-BF98-ADD41F4A5AB6}" dt="2018-06-12T04:21:05.609" v="738" actId="207"/>
        <pc:sldMkLst>
          <pc:docMk/>
          <pc:sldMk cId="1142296480" sldId="423"/>
        </pc:sldMkLst>
        <pc:spChg chg="mod">
          <ac:chgData name="Michael Mishal" userId="399b58bf3390cc80" providerId="LiveId" clId="{AC5D5111-3D49-4BE7-BF98-ADD41F4A5AB6}" dt="2018-06-12T04:21:05.609" v="738" actId="207"/>
          <ac:spMkLst>
            <pc:docMk/>
            <pc:sldMk cId="1142296480" sldId="423"/>
            <ac:spMk id="3" creationId="{00000000-0000-0000-0000-000000000000}"/>
          </ac:spMkLst>
        </pc:spChg>
      </pc:sldChg>
      <pc:sldChg chg="modSp modTransition">
        <pc:chgData name="Michael Mishal" userId="399b58bf3390cc80" providerId="LiveId" clId="{AC5D5111-3D49-4BE7-BF98-ADD41F4A5AB6}" dt="2018-06-12T04:21:20.304" v="741" actId="404"/>
        <pc:sldMkLst>
          <pc:docMk/>
          <pc:sldMk cId="2881656599" sldId="424"/>
        </pc:sldMkLst>
        <pc:spChg chg="mod">
          <ac:chgData name="Michael Mishal" userId="399b58bf3390cc80" providerId="LiveId" clId="{AC5D5111-3D49-4BE7-BF98-ADD41F4A5AB6}" dt="2018-06-12T04:21:20.304" v="741" actId="404"/>
          <ac:spMkLst>
            <pc:docMk/>
            <pc:sldMk cId="2881656599" sldId="424"/>
            <ac:spMk id="3" creationId="{00000000-0000-0000-0000-000000000000}"/>
          </ac:spMkLst>
        </pc:spChg>
      </pc:sldChg>
      <pc:sldChg chg="modSp modTransition">
        <pc:chgData name="Michael Mishal" userId="399b58bf3390cc80" providerId="LiveId" clId="{AC5D5111-3D49-4BE7-BF98-ADD41F4A5AB6}" dt="2018-06-12T04:21:48.760" v="748" actId="404"/>
        <pc:sldMkLst>
          <pc:docMk/>
          <pc:sldMk cId="2268236013" sldId="425"/>
        </pc:sldMkLst>
        <pc:spChg chg="mod">
          <ac:chgData name="Michael Mishal" userId="399b58bf3390cc80" providerId="LiveId" clId="{AC5D5111-3D49-4BE7-BF98-ADD41F4A5AB6}" dt="2018-06-12T04:21:48.760" v="748" actId="404"/>
          <ac:spMkLst>
            <pc:docMk/>
            <pc:sldMk cId="2268236013" sldId="425"/>
            <ac:spMk id="3" creationId="{00000000-0000-0000-0000-000000000000}"/>
          </ac:spMkLst>
        </pc:spChg>
      </pc:sldChg>
      <pc:sldChg chg="modSp modTransition">
        <pc:chgData name="Michael Mishal" userId="399b58bf3390cc80" providerId="LiveId" clId="{AC5D5111-3D49-4BE7-BF98-ADD41F4A5AB6}" dt="2018-06-12T04:22:06.653" v="752" actId="1076"/>
        <pc:sldMkLst>
          <pc:docMk/>
          <pc:sldMk cId="3435276688" sldId="426"/>
        </pc:sldMkLst>
        <pc:spChg chg="mod">
          <ac:chgData name="Michael Mishal" userId="399b58bf3390cc80" providerId="LiveId" clId="{AC5D5111-3D49-4BE7-BF98-ADD41F4A5AB6}" dt="2018-06-12T04:22:06.653" v="752" actId="1076"/>
          <ac:spMkLst>
            <pc:docMk/>
            <pc:sldMk cId="3435276688" sldId="426"/>
            <ac:spMk id="2" creationId="{00000000-0000-0000-0000-000000000000}"/>
          </ac:spMkLst>
        </pc:spChg>
        <pc:spChg chg="mod">
          <ac:chgData name="Michael Mishal" userId="399b58bf3390cc80" providerId="LiveId" clId="{AC5D5111-3D49-4BE7-BF98-ADD41F4A5AB6}" dt="2018-06-12T04:22:01.839" v="751" actId="404"/>
          <ac:spMkLst>
            <pc:docMk/>
            <pc:sldMk cId="3435276688" sldId="426"/>
            <ac:spMk id="3" creationId="{00000000-0000-0000-0000-000000000000}"/>
          </ac:spMkLst>
        </pc:spChg>
      </pc:sldChg>
      <pc:sldChg chg="modSp modTransition">
        <pc:chgData name="Michael Mishal" userId="399b58bf3390cc80" providerId="LiveId" clId="{AC5D5111-3D49-4BE7-BF98-ADD41F4A5AB6}" dt="2018-06-12T04:21:37.433" v="745" actId="1076"/>
        <pc:sldMkLst>
          <pc:docMk/>
          <pc:sldMk cId="3976714859" sldId="427"/>
        </pc:sldMkLst>
        <pc:spChg chg="mod">
          <ac:chgData name="Michael Mishal" userId="399b58bf3390cc80" providerId="LiveId" clId="{AC5D5111-3D49-4BE7-BF98-ADD41F4A5AB6}" dt="2018-06-12T04:21:37.433" v="745" actId="1076"/>
          <ac:spMkLst>
            <pc:docMk/>
            <pc:sldMk cId="3976714859" sldId="427"/>
            <ac:spMk id="2" creationId="{00000000-0000-0000-0000-000000000000}"/>
          </ac:spMkLst>
        </pc:spChg>
        <pc:spChg chg="mod">
          <ac:chgData name="Michael Mishal" userId="399b58bf3390cc80" providerId="LiveId" clId="{AC5D5111-3D49-4BE7-BF98-ADD41F4A5AB6}" dt="2018-06-12T04:21:33.198" v="744" actId="404"/>
          <ac:spMkLst>
            <pc:docMk/>
            <pc:sldMk cId="3976714859" sldId="427"/>
            <ac:spMk id="3" creationId="{00000000-0000-0000-0000-000000000000}"/>
          </ac:spMkLst>
        </pc:spChg>
      </pc:sldChg>
      <pc:sldChg chg="modSp modTransition">
        <pc:chgData name="Michael Mishal" userId="399b58bf3390cc80" providerId="LiveId" clId="{AC5D5111-3D49-4BE7-BF98-ADD41F4A5AB6}" dt="2018-06-12T04:22:21.364" v="756" actId="14100"/>
        <pc:sldMkLst>
          <pc:docMk/>
          <pc:sldMk cId="3212108716" sldId="428"/>
        </pc:sldMkLst>
        <pc:spChg chg="mod">
          <ac:chgData name="Michael Mishal" userId="399b58bf3390cc80" providerId="LiveId" clId="{AC5D5111-3D49-4BE7-BF98-ADD41F4A5AB6}" dt="2018-06-12T04:22:17.425" v="755" actId="404"/>
          <ac:spMkLst>
            <pc:docMk/>
            <pc:sldMk cId="3212108716" sldId="428"/>
            <ac:spMk id="3" creationId="{00000000-0000-0000-0000-000000000000}"/>
          </ac:spMkLst>
        </pc:spChg>
        <pc:spChg chg="mod">
          <ac:chgData name="Michael Mishal" userId="399b58bf3390cc80" providerId="LiveId" clId="{AC5D5111-3D49-4BE7-BF98-ADD41F4A5AB6}" dt="2018-06-12T04:22:21.364" v="756" actId="14100"/>
          <ac:spMkLst>
            <pc:docMk/>
            <pc:sldMk cId="3212108716" sldId="428"/>
            <ac:spMk id="5" creationId="{00000000-0000-0000-0000-000000000000}"/>
          </ac:spMkLst>
        </pc:spChg>
      </pc:sldChg>
      <pc:sldChg chg="modSp modTransition">
        <pc:chgData name="Michael Mishal" userId="399b58bf3390cc80" providerId="LiveId" clId="{AC5D5111-3D49-4BE7-BF98-ADD41F4A5AB6}" dt="2018-06-12T04:23:08.411" v="768" actId="14100"/>
        <pc:sldMkLst>
          <pc:docMk/>
          <pc:sldMk cId="1483473867" sldId="430"/>
        </pc:sldMkLst>
        <pc:spChg chg="mod">
          <ac:chgData name="Michael Mishal" userId="399b58bf3390cc80" providerId="LiveId" clId="{AC5D5111-3D49-4BE7-BF98-ADD41F4A5AB6}" dt="2018-06-12T04:23:04.770" v="767" actId="404"/>
          <ac:spMkLst>
            <pc:docMk/>
            <pc:sldMk cId="1483473867" sldId="430"/>
            <ac:spMk id="3" creationId="{00000000-0000-0000-0000-000000000000}"/>
          </ac:spMkLst>
        </pc:spChg>
        <pc:spChg chg="mod">
          <ac:chgData name="Michael Mishal" userId="399b58bf3390cc80" providerId="LiveId" clId="{AC5D5111-3D49-4BE7-BF98-ADD41F4A5AB6}" dt="2018-06-12T04:23:08.411" v="768" actId="14100"/>
          <ac:spMkLst>
            <pc:docMk/>
            <pc:sldMk cId="1483473867" sldId="430"/>
            <ac:spMk id="5" creationId="{00000000-0000-0000-0000-000000000000}"/>
          </ac:spMkLst>
        </pc:spChg>
      </pc:sldChg>
      <pc:sldChg chg="modSp modTransition">
        <pc:chgData name="Michael Mishal" userId="399b58bf3390cc80" providerId="LiveId" clId="{AC5D5111-3D49-4BE7-BF98-ADD41F4A5AB6}" dt="2018-06-12T04:22:40.584" v="761" actId="1076"/>
        <pc:sldMkLst>
          <pc:docMk/>
          <pc:sldMk cId="2746707932" sldId="431"/>
        </pc:sldMkLst>
        <pc:spChg chg="mod">
          <ac:chgData name="Michael Mishal" userId="399b58bf3390cc80" providerId="LiveId" clId="{AC5D5111-3D49-4BE7-BF98-ADD41F4A5AB6}" dt="2018-06-12T04:22:32.301" v="758" actId="20577"/>
          <ac:spMkLst>
            <pc:docMk/>
            <pc:sldMk cId="2746707932" sldId="431"/>
            <ac:spMk id="3" creationId="{00000000-0000-0000-0000-000000000000}"/>
          </ac:spMkLst>
        </pc:spChg>
        <pc:spChg chg="mod">
          <ac:chgData name="Michael Mishal" userId="399b58bf3390cc80" providerId="LiveId" clId="{AC5D5111-3D49-4BE7-BF98-ADD41F4A5AB6}" dt="2018-06-12T04:22:40.584" v="761" actId="1076"/>
          <ac:spMkLst>
            <pc:docMk/>
            <pc:sldMk cId="2746707932" sldId="431"/>
            <ac:spMk id="5" creationId="{00000000-0000-0000-0000-000000000000}"/>
          </ac:spMkLst>
        </pc:spChg>
      </pc:sldChg>
      <pc:sldChg chg="modSp modTransition">
        <pc:chgData name="Michael Mishal" userId="399b58bf3390cc80" providerId="LiveId" clId="{AC5D5111-3D49-4BE7-BF98-ADD41F4A5AB6}" dt="2018-06-12T04:22:50.673" v="764" actId="404"/>
        <pc:sldMkLst>
          <pc:docMk/>
          <pc:sldMk cId="1204099697" sldId="432"/>
        </pc:sldMkLst>
        <pc:spChg chg="mod">
          <ac:chgData name="Michael Mishal" userId="399b58bf3390cc80" providerId="LiveId" clId="{AC5D5111-3D49-4BE7-BF98-ADD41F4A5AB6}" dt="2018-06-12T04:22:50.673" v="764" actId="404"/>
          <ac:spMkLst>
            <pc:docMk/>
            <pc:sldMk cId="1204099697" sldId="432"/>
            <ac:spMk id="3" creationId="{00000000-0000-0000-0000-000000000000}"/>
          </ac:spMkLst>
        </pc:spChg>
      </pc:sldChg>
      <pc:sldChg chg="modSp modTransition">
        <pc:chgData name="Michael Mishal" userId="399b58bf3390cc80" providerId="LiveId" clId="{AC5D5111-3D49-4BE7-BF98-ADD41F4A5AB6}" dt="2018-06-12T04:23:16.480" v="770" actId="207"/>
        <pc:sldMkLst>
          <pc:docMk/>
          <pc:sldMk cId="1311869261" sldId="434"/>
        </pc:sldMkLst>
        <pc:spChg chg="mod">
          <ac:chgData name="Michael Mishal" userId="399b58bf3390cc80" providerId="LiveId" clId="{AC5D5111-3D49-4BE7-BF98-ADD41F4A5AB6}" dt="2018-06-12T04:23:16.480" v="770" actId="207"/>
          <ac:spMkLst>
            <pc:docMk/>
            <pc:sldMk cId="1311869261" sldId="434"/>
            <ac:spMk id="3" creationId="{00000000-0000-0000-0000-000000000000}"/>
          </ac:spMkLst>
        </pc:spChg>
      </pc:sldChg>
      <pc:sldChg chg="modTransition">
        <pc:chgData name="Michael Mishal" userId="399b58bf3390cc80" providerId="LiveId" clId="{AC5D5111-3D49-4BE7-BF98-ADD41F4A5AB6}" dt="2018-06-12T04:23:55.505" v="775" actId="1076"/>
        <pc:sldMkLst>
          <pc:docMk/>
          <pc:sldMk cId="3611398807" sldId="436"/>
        </pc:sldMkLst>
      </pc:sldChg>
      <pc:sldChg chg="modTransition">
        <pc:chgData name="Michael Mishal" userId="399b58bf3390cc80" providerId="LiveId" clId="{AC5D5111-3D49-4BE7-BF98-ADD41F4A5AB6}" dt="2018-06-12T04:24:01.537" v="776" actId="1076"/>
        <pc:sldMkLst>
          <pc:docMk/>
          <pc:sldMk cId="3367356718" sldId="437"/>
        </pc:sldMkLst>
      </pc:sldChg>
      <pc:sldChg chg="modTransition">
        <pc:chgData name="Michael Mishal" userId="399b58bf3390cc80" providerId="LiveId" clId="{AC5D5111-3D49-4BE7-BF98-ADD41F4A5AB6}" dt="2018-06-12T04:24:07.351" v="777" actId="1076"/>
        <pc:sldMkLst>
          <pc:docMk/>
          <pc:sldMk cId="1777273267" sldId="438"/>
        </pc:sldMkLst>
      </pc:sldChg>
      <pc:sldChg chg="modSp modTransition">
        <pc:chgData name="Michael Mishal" userId="399b58bf3390cc80" providerId="LiveId" clId="{AC5D5111-3D49-4BE7-BF98-ADD41F4A5AB6}" dt="2018-06-12T04:23:43.373" v="773" actId="404"/>
        <pc:sldMkLst>
          <pc:docMk/>
          <pc:sldMk cId="2528737110" sldId="439"/>
        </pc:sldMkLst>
        <pc:spChg chg="mod">
          <ac:chgData name="Michael Mishal" userId="399b58bf3390cc80" providerId="LiveId" clId="{AC5D5111-3D49-4BE7-BF98-ADD41F4A5AB6}" dt="2018-06-12T04:23:43.373" v="773" actId="404"/>
          <ac:spMkLst>
            <pc:docMk/>
            <pc:sldMk cId="2528737110" sldId="439"/>
            <ac:spMk id="3" creationId="{00000000-0000-0000-0000-000000000000}"/>
          </ac:spMkLst>
        </pc:spChg>
      </pc:sldChg>
      <pc:sldChg chg="modSp modTransition">
        <pc:chgData name="Michael Mishal" userId="399b58bf3390cc80" providerId="LiveId" clId="{AC5D5111-3D49-4BE7-BF98-ADD41F4A5AB6}" dt="2018-06-12T04:16:02.849" v="697" actId="404"/>
        <pc:sldMkLst>
          <pc:docMk/>
          <pc:sldMk cId="3392652778" sldId="440"/>
        </pc:sldMkLst>
        <pc:spChg chg="mod">
          <ac:chgData name="Michael Mishal" userId="399b58bf3390cc80" providerId="LiveId" clId="{AC5D5111-3D49-4BE7-BF98-ADD41F4A5AB6}" dt="2018-06-12T04:16:02.849" v="697" actId="404"/>
          <ac:spMkLst>
            <pc:docMk/>
            <pc:sldMk cId="3392652778" sldId="440"/>
            <ac:spMk id="3" creationId="{00000000-0000-0000-0000-000000000000}"/>
          </ac:spMkLst>
        </pc:spChg>
      </pc:sldChg>
      <pc:sldChg chg="modSp modTransition">
        <pc:chgData name="Michael Mishal" userId="399b58bf3390cc80" providerId="LiveId" clId="{AC5D5111-3D49-4BE7-BF98-ADD41F4A5AB6}" dt="2018-06-12T04:16:31.911" v="701" actId="207"/>
        <pc:sldMkLst>
          <pc:docMk/>
          <pc:sldMk cId="116432806" sldId="441"/>
        </pc:sldMkLst>
        <pc:spChg chg="mod">
          <ac:chgData name="Michael Mishal" userId="399b58bf3390cc80" providerId="LiveId" clId="{AC5D5111-3D49-4BE7-BF98-ADD41F4A5AB6}" dt="2018-06-12T04:16:31.911" v="701" actId="207"/>
          <ac:spMkLst>
            <pc:docMk/>
            <pc:sldMk cId="116432806" sldId="441"/>
            <ac:spMk id="3" creationId="{00000000-0000-0000-0000-000000000000}"/>
          </ac:spMkLst>
        </pc:spChg>
      </pc:sldChg>
      <pc:sldChg chg="modSp modTransition">
        <pc:chgData name="Michael Mishal" userId="399b58bf3390cc80" providerId="LiveId" clId="{AC5D5111-3D49-4BE7-BF98-ADD41F4A5AB6}" dt="2018-06-12T04:20:46.852" v="736" actId="404"/>
        <pc:sldMkLst>
          <pc:docMk/>
          <pc:sldMk cId="3459296481" sldId="442"/>
        </pc:sldMkLst>
        <pc:spChg chg="mod">
          <ac:chgData name="Michael Mishal" userId="399b58bf3390cc80" providerId="LiveId" clId="{AC5D5111-3D49-4BE7-BF98-ADD41F4A5AB6}" dt="2018-06-12T04:20:46.852" v="736" actId="404"/>
          <ac:spMkLst>
            <pc:docMk/>
            <pc:sldMk cId="3459296481" sldId="442"/>
            <ac:spMk id="3" creationId="{00000000-0000-0000-0000-000000000000}"/>
          </ac:spMkLst>
        </pc:spChg>
      </pc:sldChg>
      <pc:sldChg chg="modSp modTransition">
        <pc:chgData name="Michael Mishal" userId="399b58bf3390cc80" providerId="LiveId" clId="{AC5D5111-3D49-4BE7-BF98-ADD41F4A5AB6}" dt="2018-06-12T04:14:44.330" v="679" actId="207"/>
        <pc:sldMkLst>
          <pc:docMk/>
          <pc:sldMk cId="1979155511" sldId="443"/>
        </pc:sldMkLst>
        <pc:spChg chg="mod">
          <ac:chgData name="Michael Mishal" userId="399b58bf3390cc80" providerId="LiveId" clId="{AC5D5111-3D49-4BE7-BF98-ADD41F4A5AB6}" dt="2018-06-12T04:14:44.330" v="679" actId="207"/>
          <ac:spMkLst>
            <pc:docMk/>
            <pc:sldMk cId="1979155511" sldId="44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932E4C-FC94-4F10-8222-9DCEBE73D64F}" type="datetimeFigureOut">
              <a:rPr lang="en-US" smtClean="0"/>
              <a:t>6/12/2018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5A85B7E-5E88-4FD0-B5CB-745A94D2D85A}" type="slidenum">
              <a:rPr lang="en-US" smtClean="0"/>
              <a:t>‹#›</a:t>
            </a:fld>
            <a:endParaRPr lang="en-US"/>
          </a:p>
        </p:txBody>
      </p:sp>
    </p:spTree>
    <p:extLst>
      <p:ext uri="{BB962C8B-B14F-4D97-AF65-F5344CB8AC3E}">
        <p14:creationId xmlns:p14="http://schemas.microsoft.com/office/powerpoint/2010/main" val="25430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8A42B-5AE4-4C21-902B-7A6099A69B00}" type="datetimeFigureOut">
              <a:rPr lang="en-US" smtClean="0"/>
              <a:t>6/12/2018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47569-1ADF-46D9-9588-10257AC17800}" type="slidenum">
              <a:rPr lang="en-US" smtClean="0"/>
              <a:t>‹#›</a:t>
            </a:fld>
            <a:endParaRPr lang="en-US" dirty="0"/>
          </a:p>
        </p:txBody>
      </p:sp>
    </p:spTree>
    <p:extLst>
      <p:ext uri="{BB962C8B-B14F-4D97-AF65-F5344CB8AC3E}">
        <p14:creationId xmlns:p14="http://schemas.microsoft.com/office/powerpoint/2010/main" val="590384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a:t>
            </a:fld>
            <a:endParaRPr lang="en-US" dirty="0"/>
          </a:p>
        </p:txBody>
      </p:sp>
    </p:spTree>
    <p:extLst>
      <p:ext uri="{BB962C8B-B14F-4D97-AF65-F5344CB8AC3E}">
        <p14:creationId xmlns:p14="http://schemas.microsoft.com/office/powerpoint/2010/main" val="1716470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9E9337-0361-41F3-9C17-1F4FFD1214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Arial" charset="0"/>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1: Introduction to Microsoft Azure</a:t>
            </a:r>
          </a:p>
        </p:txBody>
      </p:sp>
    </p:spTree>
    <p:extLst>
      <p:ext uri="{BB962C8B-B14F-4D97-AF65-F5344CB8AC3E}">
        <p14:creationId xmlns:p14="http://schemas.microsoft.com/office/powerpoint/2010/main" val="86224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647569-1ADF-46D9-9588-10257AC17800}" type="slidenum">
              <a:rPr lang="en-US" smtClean="0"/>
              <a:t>3</a:t>
            </a:fld>
            <a:endParaRPr lang="en-US" dirty="0"/>
          </a:p>
        </p:txBody>
      </p:sp>
    </p:spTree>
    <p:extLst>
      <p:ext uri="{BB962C8B-B14F-4D97-AF65-F5344CB8AC3E}">
        <p14:creationId xmlns:p14="http://schemas.microsoft.com/office/powerpoint/2010/main" val="1685054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15</a:t>
            </a:fld>
            <a:endParaRPr lang="en-US" dirty="0"/>
          </a:p>
        </p:txBody>
      </p:sp>
    </p:spTree>
    <p:extLst>
      <p:ext uri="{BB962C8B-B14F-4D97-AF65-F5344CB8AC3E}">
        <p14:creationId xmlns:p14="http://schemas.microsoft.com/office/powerpoint/2010/main" val="2436569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18</a:t>
            </a:fld>
            <a:endParaRPr lang="en-US" dirty="0"/>
          </a:p>
        </p:txBody>
      </p:sp>
    </p:spTree>
    <p:extLst>
      <p:ext uri="{BB962C8B-B14F-4D97-AF65-F5344CB8AC3E}">
        <p14:creationId xmlns:p14="http://schemas.microsoft.com/office/powerpoint/2010/main" val="808432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hostname</a:t>
            </a:r>
          </a:p>
          <a:p>
            <a:endParaRPr lang="en-US" dirty="0"/>
          </a:p>
          <a:p>
            <a:r>
              <a:rPr lang="en-US" dirty="0"/>
              <a:t>Cat /</a:t>
            </a:r>
            <a:r>
              <a:rPr lang="en-US" dirty="0" err="1"/>
              <a:t>etc</a:t>
            </a:r>
            <a:r>
              <a:rPr lang="en-US" dirty="0"/>
              <a:t>/hostname</a:t>
            </a:r>
          </a:p>
          <a:p>
            <a:endParaRPr lang="en-US" dirty="0"/>
          </a:p>
          <a:p>
            <a:r>
              <a:rPr lang="en-US" dirty="0" err="1"/>
              <a:t>Hostnamectl</a:t>
            </a:r>
            <a:r>
              <a:rPr lang="en-US" dirty="0"/>
              <a:t> set-hostname </a:t>
            </a:r>
            <a:r>
              <a:rPr lang="en-US" dirty="0" err="1"/>
              <a:t>anyname</a:t>
            </a:r>
            <a:endParaRPr lang="en-US" dirty="0"/>
          </a:p>
          <a:p>
            <a:endParaRPr lang="en-US" dirty="0"/>
          </a:p>
          <a:p>
            <a:r>
              <a:rPr lang="en-US" dirty="0" err="1"/>
              <a:t>Nmutil</a:t>
            </a:r>
            <a:endParaRPr lang="en-US" dirty="0"/>
          </a:p>
          <a:p>
            <a:endParaRPr lang="en-US" dirty="0"/>
          </a:p>
          <a:p>
            <a:r>
              <a:rPr lang="en-US" dirty="0" err="1"/>
              <a:t>Nmcli</a:t>
            </a:r>
            <a:r>
              <a:rPr lang="en-US" dirty="0"/>
              <a:t> dev show</a:t>
            </a:r>
          </a:p>
          <a:p>
            <a:endParaRPr lang="en-US" dirty="0"/>
          </a:p>
          <a:p>
            <a:r>
              <a:rPr lang="en-US" dirty="0"/>
              <a:t>Ip route  or route –n</a:t>
            </a:r>
          </a:p>
          <a:p>
            <a:endParaRPr lang="en-US" dirty="0"/>
          </a:p>
          <a:p>
            <a:r>
              <a:rPr lang="en-US" dirty="0"/>
              <a:t>Configure caching server</a:t>
            </a:r>
          </a:p>
          <a:p>
            <a:r>
              <a:rPr lang="en-US" dirty="0"/>
              <a:t>Yum –y install bind</a:t>
            </a:r>
          </a:p>
          <a:p>
            <a:r>
              <a:rPr lang="en-US" dirty="0" err="1"/>
              <a:t>Systemctl</a:t>
            </a:r>
            <a:r>
              <a:rPr lang="en-US" dirty="0"/>
              <a:t> enable named ; </a:t>
            </a:r>
            <a:r>
              <a:rPr lang="en-US" dirty="0" err="1"/>
              <a:t>systemctl</a:t>
            </a:r>
            <a:r>
              <a:rPr lang="en-US" dirty="0"/>
              <a:t> start named</a:t>
            </a:r>
          </a:p>
          <a:p>
            <a:r>
              <a:rPr lang="en-US" dirty="0" err="1"/>
              <a:t>Systemctl</a:t>
            </a:r>
            <a:r>
              <a:rPr lang="en-US" dirty="0"/>
              <a:t> status named</a:t>
            </a:r>
          </a:p>
          <a:p>
            <a:endParaRPr lang="en-US" dirty="0"/>
          </a:p>
          <a:p>
            <a:r>
              <a:rPr lang="en-US" dirty="0"/>
              <a:t>vi /</a:t>
            </a:r>
            <a:r>
              <a:rPr lang="en-US" dirty="0" err="1"/>
              <a:t>etc</a:t>
            </a:r>
            <a:r>
              <a:rPr lang="en-US" dirty="0"/>
              <a:t>/</a:t>
            </a:r>
            <a:r>
              <a:rPr lang="en-US" dirty="0" err="1"/>
              <a:t>named.conf</a:t>
            </a:r>
            <a:endParaRPr lang="en-US" dirty="0"/>
          </a:p>
          <a:p>
            <a:endParaRPr lang="en-US" dirty="0"/>
          </a:p>
          <a:p>
            <a:r>
              <a:rPr lang="en-US" dirty="0"/>
              <a:t>Named-</a:t>
            </a:r>
            <a:r>
              <a:rPr lang="en-US" dirty="0" err="1"/>
              <a:t>checkconf</a:t>
            </a:r>
            <a:r>
              <a:rPr lang="en-US" dirty="0"/>
              <a:t>  error fix it</a:t>
            </a:r>
          </a:p>
          <a:p>
            <a:endParaRPr lang="en-US" dirty="0"/>
          </a:p>
          <a:p>
            <a:r>
              <a:rPr lang="en-US" dirty="0" err="1"/>
              <a:t>Systemctl</a:t>
            </a:r>
            <a:r>
              <a:rPr lang="en-US" dirty="0"/>
              <a:t> restart named</a:t>
            </a:r>
          </a:p>
          <a:p>
            <a:endParaRPr lang="en-US" dirty="0"/>
          </a:p>
          <a:p>
            <a:r>
              <a:rPr lang="en-US" dirty="0"/>
              <a:t>Tail /var/log/message</a:t>
            </a:r>
          </a:p>
          <a:p>
            <a:endParaRPr lang="en-US" dirty="0"/>
          </a:p>
          <a:p>
            <a:r>
              <a:rPr lang="en-US" dirty="0"/>
              <a:t>Dig @localhost www.msdn.com  notice the time</a:t>
            </a:r>
          </a:p>
          <a:p>
            <a:endParaRPr lang="en-US" dirty="0"/>
          </a:p>
          <a:p>
            <a:r>
              <a:rPr lang="en-US" dirty="0"/>
              <a:t>Run it again. So 0 time </a:t>
            </a:r>
          </a:p>
          <a:p>
            <a:endParaRPr lang="en-US" dirty="0"/>
          </a:p>
          <a:p>
            <a:r>
              <a:rPr lang="en-US" dirty="0"/>
              <a:t>Dig www.msdn.com  will use the default azure </a:t>
            </a:r>
            <a:r>
              <a:rPr lang="en-US"/>
              <a:t>dns</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26647569-1ADF-46D9-9588-10257AC17800}" type="slidenum">
              <a:rPr lang="en-US" smtClean="0"/>
              <a:t>32</a:t>
            </a:fld>
            <a:endParaRPr lang="en-US" dirty="0"/>
          </a:p>
        </p:txBody>
      </p:sp>
    </p:spTree>
    <p:extLst>
      <p:ext uri="{BB962C8B-B14F-4D97-AF65-F5344CB8AC3E}">
        <p14:creationId xmlns:p14="http://schemas.microsoft.com/office/powerpoint/2010/main" val="5065090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2923241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67361"/>
          </a:xfrm>
        </p:spPr>
        <p:txBody>
          <a:bodyPr wrap="square">
            <a:spAutoFit/>
          </a:bodyPr>
          <a:lstStyle>
            <a:lvl1pPr marL="281677" indent="-281677">
              <a:spcBef>
                <a:spcPts val="1200"/>
              </a:spcBef>
              <a:buClr>
                <a:schemeClr val="tx1"/>
              </a:buClr>
              <a:buFont typeface="Wingdings" panose="05000000000000000000" pitchFamily="2" charset="2"/>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5460017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605046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134286112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21471950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684" y="2084173"/>
            <a:ext cx="8058229" cy="1793104"/>
          </a:xfrm>
        </p:spPr>
        <p:txBody>
          <a:bodyPr/>
          <a:lstStyle>
            <a:lvl1pPr>
              <a:defRPr sz="5882" baseline="0"/>
            </a:lvl1pPr>
          </a:lstStyle>
          <a:p>
            <a:r>
              <a:rPr lang="en-US"/>
              <a:t>Click to edit Master title style</a:t>
            </a:r>
            <a:endParaRPr lang="en-US" dirty="0"/>
          </a:p>
        </p:txBody>
      </p:sp>
      <p:sp>
        <p:nvSpPr>
          <p:cNvPr id="3" name="TextBox 7"/>
          <p:cNvSpPr txBox="1"/>
          <p:nvPr userDrawn="1"/>
        </p:nvSpPr>
        <p:spPr bwMode="white">
          <a:xfrm>
            <a:off x="4367360" y="6566898"/>
            <a:ext cx="3457280"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algn="ctr" defTabSz="896350" rtl="0" eaLnBrk="1" latinLnBrk="0" hangingPunct="1"/>
            <a:r>
              <a:rPr lang="en-US" sz="1029" b="0" kern="1200" spc="147" baseline="0" dirty="0">
                <a:gradFill>
                  <a:gsLst>
                    <a:gs pos="0">
                      <a:schemeClr val="tx1">
                        <a:alpha val="50000"/>
                      </a:schemeClr>
                    </a:gs>
                    <a:gs pos="86000">
                      <a:schemeClr val="tx1">
                        <a:alpha val="50000"/>
                      </a:schemeClr>
                    </a:gs>
                  </a:gsLst>
                  <a:lin ang="5400000" scaled="0"/>
                </a:gradFill>
                <a:latin typeface="+mn-lt"/>
                <a:ea typeface="+mn-ea"/>
                <a:cs typeface="+mn-cs"/>
              </a:rPr>
              <a:t>MICROSOFT CONFIDENTIAL - INTERNAL ONLY</a:t>
            </a:r>
          </a:p>
        </p:txBody>
      </p:sp>
    </p:spTree>
    <p:extLst>
      <p:ext uri="{BB962C8B-B14F-4D97-AF65-F5344CB8AC3E}">
        <p14:creationId xmlns:p14="http://schemas.microsoft.com/office/powerpoint/2010/main" val="8924861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a:t>Author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74274680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2"/>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2084173"/>
            <a:ext cx="9860672" cy="899665"/>
          </a:xfrm>
        </p:spPr>
        <p:txBody>
          <a:bodyPr/>
          <a:lstStyle>
            <a:lvl1pPr marL="277008" indent="-277008">
              <a:tabLst>
                <a:tab pos="277008" algn="l"/>
              </a:tabLst>
              <a:defRPr sz="5882"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647788" y="4773813"/>
            <a:ext cx="5378549" cy="1050156"/>
          </a:xfrm>
        </p:spPr>
        <p:txBody>
          <a:bodyPr/>
          <a:lstStyle>
            <a:lvl1pPr marL="0" indent="0">
              <a:spcBef>
                <a:spcPts val="0"/>
              </a:spcBef>
              <a:buNone/>
              <a:defRPr sz="3137" baseline="0">
                <a:latin typeface="+mj-lt"/>
              </a:defRPr>
            </a:lvl1pPr>
          </a:lstStyle>
          <a:p>
            <a:pPr lvl="0"/>
            <a:r>
              <a:rPr lang="en-US" dirty="0"/>
              <a:t>Author’s Name</a:t>
            </a:r>
          </a:p>
          <a:p>
            <a:pPr lvl="0"/>
            <a:r>
              <a:rPr lang="en-US" dirty="0"/>
              <a:t>Title</a:t>
            </a:r>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0771304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5"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374684809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02668227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198426084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 STATIC">
    <p:bg>
      <p:bgPr>
        <a:solidFill>
          <a:schemeClr val="accent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5" name="Text Placeholder 16"/>
          <p:cNvSpPr>
            <a:spLocks noGrp="1"/>
          </p:cNvSpPr>
          <p:nvPr>
            <p:ph type="body" sz="quarter" idx="13" hasCustomPrompt="1"/>
          </p:nvPr>
        </p:nvSpPr>
        <p:spPr>
          <a:xfrm>
            <a:off x="269239" y="291069"/>
            <a:ext cx="3585699" cy="452654"/>
          </a:xfrm>
        </p:spPr>
        <p:txBody>
          <a:bodyPr/>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a:t>
            </a:r>
          </a:p>
        </p:txBody>
      </p:sp>
      <p:sp>
        <p:nvSpPr>
          <p:cNvPr id="10" name="Text Placeholder 16"/>
          <p:cNvSpPr>
            <a:spLocks noGrp="1"/>
          </p:cNvSpPr>
          <p:nvPr>
            <p:ph type="body" sz="quarter" idx="14" hasCustomPrompt="1"/>
          </p:nvPr>
        </p:nvSpPr>
        <p:spPr>
          <a:xfrm>
            <a:off x="8337064" y="291069"/>
            <a:ext cx="3585699" cy="452654"/>
          </a:xfrm>
        </p:spPr>
        <p:txBody>
          <a:bodyPr/>
          <a:lstStyle>
            <a:lvl1pPr marL="0" indent="0" algn="r">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Yammer hashtag</a:t>
            </a:r>
          </a:p>
        </p:txBody>
      </p:sp>
    </p:spTree>
    <p:extLst>
      <p:ext uri="{BB962C8B-B14F-4D97-AF65-F5344CB8AC3E}">
        <p14:creationId xmlns:p14="http://schemas.microsoft.com/office/powerpoint/2010/main" val="386455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273454710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Wingdings" panose="05000000000000000000" pitchFamily="2" charset="2"/>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Wingdings" panose="05000000000000000000" pitchFamily="2" charset="2"/>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Wingdings" panose="05000000000000000000" pitchFamily="2" charset="2"/>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Wingdings" panose="05000000000000000000" pitchFamily="2" charset="2"/>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Wingdings" panose="05000000000000000000" pitchFamily="2" charset="2"/>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864066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4"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2"/>
          </p:nvPr>
        </p:nvSpPr>
        <p:spPr>
          <a:xfrm>
            <a:off x="271104" y="3877271"/>
            <a:ext cx="6273418" cy="1794661"/>
          </a:xfrm>
          <a:noFill/>
        </p:spPr>
        <p:txBody>
          <a:bodyPr tIns="109728"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Click to edit Master text styles</a:t>
            </a:r>
          </a:p>
        </p:txBody>
      </p:sp>
      <p:sp>
        <p:nvSpPr>
          <p:cNvPr id="9" name="Title 1"/>
          <p:cNvSpPr>
            <a:spLocks noGrp="1"/>
          </p:cNvSpPr>
          <p:nvPr>
            <p:ph type="title"/>
          </p:nvPr>
        </p:nvSpPr>
        <p:spPr>
          <a:xfrm>
            <a:off x="269302" y="2075840"/>
            <a:ext cx="8067760" cy="1793104"/>
          </a:xfrm>
          <a:noFill/>
        </p:spPr>
        <p:txBody>
          <a:bodyPr anchorCtr="0"/>
          <a:lstStyle>
            <a:lvl1pPr>
              <a:defRPr sz="5294" spc="-98" baseline="0">
                <a:gradFill>
                  <a:gsLst>
                    <a:gs pos="3333">
                      <a:schemeClr val="tx2"/>
                    </a:gs>
                    <a:gs pos="39000">
                      <a:schemeClr val="tx2"/>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296793646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15" name="Shape 12"/>
          <p:cNvSpPr/>
          <p:nvPr userDrawn="1"/>
        </p:nvSpPr>
        <p:spPr>
          <a:xfrm>
            <a:off x="112053" y="109829"/>
            <a:ext cx="11960112" cy="6606529"/>
          </a:xfrm>
          <a:prstGeom prst="rect">
            <a:avLst/>
          </a:prstGeom>
          <a:solidFill>
            <a:srgbClr val="22313C"/>
          </a:solidFill>
          <a:ln>
            <a:noFill/>
          </a:ln>
        </p:spPr>
        <p:txBody>
          <a:bodyPr lIns="89617" tIns="44797" rIns="89617" bIns="44797" anchor="ctr" anchorCtr="0">
            <a:noAutofit/>
          </a:bodyPr>
          <a:lstStyle/>
          <a:p>
            <a:pPr marL="0" marR="0" lvl="0" indent="0" algn="ctr" rtl="0">
              <a:spcBef>
                <a:spcPts val="0"/>
              </a:spcBef>
              <a:buClr>
                <a:schemeClr val="dk1"/>
              </a:buClr>
              <a:buFont typeface="Arial"/>
              <a:buNone/>
            </a:pPr>
            <a:endParaRPr sz="1765" b="0" i="0" u="none" strike="noStrike" cap="none" dirty="0">
              <a:solidFill>
                <a:schemeClr val="lt1"/>
              </a:solidFill>
              <a:latin typeface="Arial"/>
              <a:ea typeface="Arial"/>
              <a:cs typeface="Arial"/>
              <a:sym typeface="Arial"/>
            </a:endParaRPr>
          </a:p>
        </p:txBody>
      </p:sp>
      <p:pic>
        <p:nvPicPr>
          <p:cNvPr id="13" name="Shape 365"/>
          <p:cNvPicPr preferRelativeResize="0">
            <a:picLocks/>
          </p:cNvPicPr>
          <p:nvPr userDrawn="1"/>
        </p:nvPicPr>
        <p:blipFill rotWithShape="1">
          <a:blip r:embed="rId2">
            <a:alphaModFix amt="40000"/>
          </a:blip>
          <a:srcRect t="8627" b="8626"/>
          <a:stretch/>
        </p:blipFill>
        <p:spPr>
          <a:xfrm>
            <a:off x="119836" y="-82494"/>
            <a:ext cx="12192000" cy="6858000"/>
          </a:xfrm>
          <a:prstGeom prst="rect">
            <a:avLst/>
          </a:prstGeom>
          <a:noFill/>
          <a:ln>
            <a:noFill/>
          </a:ln>
        </p:spPr>
      </p:pic>
      <p:sp>
        <p:nvSpPr>
          <p:cNvPr id="2" name="Rectangle 1"/>
          <p:cNvSpPr/>
          <p:nvPr userDrawn="1"/>
        </p:nvSpPr>
        <p:spPr bwMode="auto">
          <a:xfrm>
            <a:off x="266064" y="2084190"/>
            <a:ext cx="6723187" cy="358620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47" tIns="143400" rIns="179247" bIns="143400" numCol="1" spcCol="0" rtlCol="0" fromWordArt="0" anchor="t" anchorCtr="0" forceAA="0" compatLnSpc="1">
            <a:prstTxWarp prst="textNoShape">
              <a:avLst/>
            </a:prstTxWarp>
            <a:noAutofit/>
          </a:bodyPr>
          <a:lstStyle/>
          <a:p>
            <a:pPr algn="ctr" defTabSz="913914"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1" y="2084186"/>
            <a:ext cx="6723187" cy="1793104"/>
          </a:xfrm>
          <a:noFill/>
          <a:ln>
            <a:noFill/>
          </a:ln>
        </p:spPr>
        <p:txBody>
          <a:bodyPr lIns="146275" tIns="91422" rIns="146275" bIns="91422" anchor="t" anchorCtr="0"/>
          <a:lstStyle>
            <a:lvl1pPr>
              <a:defRPr sz="5294" spc="-97" baseline="0">
                <a:gradFill>
                  <a:gsLst>
                    <a:gs pos="64646">
                      <a:srgbClr val="FFFFFF"/>
                    </a:gs>
                    <a:gs pos="4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3"/>
            <a:ext cx="6723187" cy="1789991"/>
          </a:xfrm>
        </p:spPr>
        <p:txBody>
          <a:bodyPr tIns="109704" bIns="109704">
            <a:noAutofit/>
          </a:bodyPr>
          <a:lstStyle>
            <a:lvl1pPr marL="0" indent="0">
              <a:spcBef>
                <a:spcPts val="0"/>
              </a:spcBef>
              <a:buNone/>
              <a:defRPr sz="3039">
                <a:gradFill>
                  <a:gsLst>
                    <a:gs pos="64646">
                      <a:srgbClr val="FFFFFF"/>
                    </a:gs>
                    <a:gs pos="45000">
                      <a:srgbClr val="FFFFFF"/>
                    </a:gs>
                  </a:gsLst>
                  <a:lin ang="5400000" scaled="0"/>
                </a:gradFill>
              </a:defRPr>
            </a:lvl1pPr>
          </a:lstStyle>
          <a:p>
            <a:pPr lvl="0"/>
            <a:r>
              <a:rPr lang="en-US" dirty="0"/>
              <a:t>Speaker Name</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343941" y="6193368"/>
            <a:ext cx="1664788" cy="358622"/>
          </a:xfrm>
          <a:prstGeom prst="rect">
            <a:avLst/>
          </a:prstGeom>
        </p:spPr>
      </p:pic>
    </p:spTree>
    <p:extLst>
      <p:ext uri="{BB962C8B-B14F-4D97-AF65-F5344CB8AC3E}">
        <p14:creationId xmlns:p14="http://schemas.microsoft.com/office/powerpoint/2010/main" val="4080757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9"/>
            <a:ext cx="11653523" cy="2015804"/>
          </a:xfrm>
        </p:spPr>
        <p:txBody>
          <a:bodyPr>
            <a:spAutoFit/>
          </a:bodyPr>
          <a:lstStyle>
            <a:lvl1pPr>
              <a:buClr>
                <a:srgbClr val="008774"/>
              </a:buClr>
              <a:defRPr sz="3627">
                <a:solidFill>
                  <a:schemeClr val="tx1"/>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solidFill>
                  <a:srgbClr val="008774"/>
                </a:solidFill>
              </a:defRPr>
            </a:lvl1pPr>
          </a:lstStyle>
          <a:p>
            <a:r>
              <a:rPr lang="en-US" dirty="0"/>
              <a:t>Click to edit Master title style</a:t>
            </a:r>
          </a:p>
        </p:txBody>
      </p:sp>
    </p:spTree>
    <p:extLst>
      <p:ext uri="{BB962C8B-B14F-4D97-AF65-F5344CB8AC3E}">
        <p14:creationId xmlns:p14="http://schemas.microsoft.com/office/powerpoint/2010/main" val="214386418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2417342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gradFill>
                  <a:gsLst>
                    <a:gs pos="1250">
                      <a:schemeClr val="tx2"/>
                    </a:gs>
                    <a:gs pos="99000">
                      <a:schemeClr val="tx2"/>
                    </a:gs>
                  </a:gsLst>
                  <a:lin ang="5400000" scaled="0"/>
                </a:gradFill>
              </a:defRPr>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067044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49414"/>
          </a:xfrm>
        </p:spPr>
        <p:txBody>
          <a:bodyPr wrap="square">
            <a:spAutoFit/>
          </a:bodyPr>
          <a:lstStyle>
            <a:lvl1pPr marL="0" indent="0">
              <a:spcBef>
                <a:spcPts val="1200"/>
              </a:spcBef>
              <a:buClr>
                <a:schemeClr val="tx1"/>
              </a:buClr>
              <a:buFont typeface="Wingdings" pitchFamily="2" charset="2"/>
              <a:buNone/>
              <a:defRPr sz="3627"/>
            </a:lvl1pPr>
            <a:lvl2pPr marL="0" indent="0">
              <a:buNone/>
              <a:defRPr sz="1961"/>
            </a:lvl2pPr>
            <a:lvl3pPr marL="227161" indent="0">
              <a:buNone/>
              <a:tabLst/>
              <a:defRPr sz="1961"/>
            </a:lvl3pPr>
            <a:lvl4pPr marL="451212" indent="0">
              <a:buNone/>
              <a:defRPr/>
            </a:lvl4pPr>
            <a:lvl5pPr marL="672151"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62370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2"/>
              </a:buClr>
              <a:buFont typeface="Arial" pitchFamily="34" charset="0"/>
              <a:buChar char="•"/>
              <a:defRPr sz="3039">
                <a:gradFill>
                  <a:gsLst>
                    <a:gs pos="1250">
                      <a:schemeClr val="tx2"/>
                    </a:gs>
                    <a:gs pos="99000">
                      <a:schemeClr val="tx2"/>
                    </a:gs>
                  </a:gsLst>
                  <a:lin ang="5400000" scaled="0"/>
                </a:gradFill>
              </a:defRPr>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40908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3"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7" y="1189176"/>
            <a:ext cx="5378548" cy="1934327"/>
          </a:xfrm>
        </p:spPr>
        <p:txBody>
          <a:bodyPr wrap="square">
            <a:spAutoFit/>
          </a:bodyPr>
          <a:lstStyle>
            <a:lvl1pPr marL="281619" indent="-281619">
              <a:spcBef>
                <a:spcPts val="1200"/>
              </a:spcBef>
              <a:buClr>
                <a:schemeClr val="tx1"/>
              </a:buClr>
              <a:buFont typeface="Arial" pitchFamily="34" charset="0"/>
              <a:buChar char="•"/>
              <a:defRPr sz="3039"/>
            </a:lvl1pPr>
            <a:lvl2pPr marL="520595" indent="-228553">
              <a:defRPr sz="2353"/>
            </a:lvl2pPr>
            <a:lvl3pPr marL="685662" indent="-165067">
              <a:tabLst/>
              <a:defRPr sz="1961"/>
            </a:lvl3pPr>
            <a:lvl4pPr marL="863426" indent="-177765">
              <a:defRPr/>
            </a:lvl4pPr>
            <a:lvl5pPr marL="1028493" indent="-165067">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2950417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604953" y="298255"/>
            <a:ext cx="4322760" cy="6275864"/>
          </a:xfrm>
          <a:prstGeom prst="rect">
            <a:avLst/>
          </a:prstGeom>
        </p:spPr>
      </p:pic>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461454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26823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sz="7058" spc="-97"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2" y="3877280"/>
            <a:ext cx="9860673" cy="1793881"/>
          </a:xfrm>
          <a:noFill/>
        </p:spPr>
        <p:txBody>
          <a:bodyPr lIns="182841" tIns="146275" rIns="182841" bIns="146275">
            <a:noAutofit/>
          </a:bodyPr>
          <a:lstStyle>
            <a:lvl1pPr marL="0" indent="0">
              <a:spcBef>
                <a:spcPts val="0"/>
              </a:spcBef>
              <a:buNone/>
              <a:defRPr sz="362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72287217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8"/>
            <a:ext cx="9859116" cy="2697988"/>
          </a:xfrm>
          <a:noFill/>
        </p:spPr>
        <p:txBody>
          <a:bodyPr tIns="91422" bIns="91422" anchor="t" anchorCtr="0"/>
          <a:lstStyle>
            <a:lvl1pPr>
              <a:defRPr lang="en-US" sz="7058" b="0" kern="1200" cap="none" spc="-97"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0785417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43468504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491294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5"/>
            <a:ext cx="11653523" cy="1176886"/>
          </a:xfrm>
          <a:noFill/>
        </p:spPr>
        <p:txBody>
          <a:bodyPr tIns="91422" bIns="91422" anchor="t" anchorCtr="0">
            <a:spAutoFit/>
          </a:bodyPr>
          <a:lstStyle>
            <a:lvl1pPr>
              <a:defRPr sz="7058" spc="-97"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64636837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76766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734001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519509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721842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75912">
                      <a:schemeClr val="tx1"/>
                    </a:gs>
                    <a:gs pos="34307">
                      <a:schemeClr val="tx1"/>
                    </a:gs>
                    <a:gs pos="4300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96251656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3" tIns="45713" rIns="45713" bIns="45713" numCol="1" spcCol="0" rtlCol="0" fromWordArt="0" anchor="ctr" anchorCtr="0" forceAA="0" compatLnSpc="1">
            <a:prstTxWarp prst="textNoShape">
              <a:avLst/>
            </a:prstTxWarp>
            <a:noAutofit/>
          </a:bodyPr>
          <a:lstStyle/>
          <a:p>
            <a:pPr algn="ctr" defTabSz="913914"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42" y="1197323"/>
            <a:ext cx="11653522" cy="1961485"/>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65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97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35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08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318431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2" y="6170060"/>
            <a:ext cx="11623331" cy="395296"/>
          </a:xfrm>
          <a:prstGeom prst="rect">
            <a:avLst/>
          </a:prstGeom>
          <a:noFill/>
          <a:ln w="12700">
            <a:noFill/>
            <a:miter lim="800000"/>
            <a:headEnd type="none" w="sm" len="sm"/>
            <a:tailEnd type="none" w="sm" len="sm"/>
          </a:ln>
          <a:effectLst/>
        </p:spPr>
        <p:txBody>
          <a:bodyPr vert="horz" wrap="square" lIns="179247" tIns="143400" rIns="179247" bIns="143400" numCol="1" anchor="t" anchorCtr="0" compatLnSpc="1">
            <a:prstTxWarp prst="textNoShape">
              <a:avLst/>
            </a:prstTxWarp>
            <a:spAutoFit/>
          </a:bodyPr>
          <a:lstStyle/>
          <a:p>
            <a:pPr defTabSz="913736" eaLnBrk="0" hangingPunct="0"/>
            <a:r>
              <a:rPr lang="en-US" sz="686" dirty="0">
                <a:gradFill>
                  <a:gsLst>
                    <a:gs pos="0">
                      <a:schemeClr val="tx1"/>
                    </a:gs>
                    <a:gs pos="100000">
                      <a:schemeClr val="tx1"/>
                    </a:gs>
                  </a:gsLst>
                  <a:lin ang="5400000" scaled="0"/>
                </a:gradFill>
                <a:cs typeface="Segoe UI" pitchFamily="34" charset="0"/>
              </a:rPr>
              <a:t>© 2014 Microsoft Corporation. All rights reserved. </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2958513" y="2943654"/>
            <a:ext cx="3214044" cy="690695"/>
          </a:xfrm>
          <a:prstGeom prst="rect">
            <a:avLst/>
          </a:prstGeom>
        </p:spPr>
      </p:pic>
      <p:pic>
        <p:nvPicPr>
          <p:cNvPr id="4" name="Picture 3" descr="Pivotal_Teal_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135" y="2681875"/>
            <a:ext cx="3103082" cy="1214250"/>
          </a:xfrm>
          <a:prstGeom prst="rect">
            <a:avLst/>
          </a:prstGeom>
        </p:spPr>
      </p:pic>
    </p:spTree>
    <p:extLst>
      <p:ext uri="{BB962C8B-B14F-4D97-AF65-F5344CB8AC3E}">
        <p14:creationId xmlns:p14="http://schemas.microsoft.com/office/powerpoint/2010/main" val="26575969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par>
                          <p:cTn id="9" fill="hold">
                            <p:stCondLst>
                              <p:cond delay="0"/>
                            </p:stCondLst>
                            <p:childTnLst>
                              <p:par>
                                <p:cTn id="10" presetID="42" presetClass="path" presetSubtype="0" accel="50000" decel="50000" fill="hold" nodeType="afterEffect">
                                  <p:stCondLst>
                                    <p:cond delay="0"/>
                                  </p:stCondLst>
                                  <p:childTnLst>
                                    <p:animMotion origin="layout" path="M -0.03195 -0.00124 L -3.4769E-6 1.71499E-6 " pathEditMode="relative" rAng="0" ptsTypes="AA">
                                      <p:cBhvr>
                                        <p:cTn id="11" dur="500" fill="hold"/>
                                        <p:tgtEl>
                                          <p:spTgt spid="4"/>
                                        </p:tgtEl>
                                        <p:attrNameLst>
                                          <p:attrName>ppt_x</p:attrName>
                                          <p:attrName>ppt_y</p:attrName>
                                        </p:attrNameLst>
                                      </p:cBhvr>
                                      <p:rCtr x="1598" y="62"/>
                                    </p:animMotion>
                                  </p:childTnLst>
                                </p:cTn>
                              </p:par>
                              <p:par>
                                <p:cTn id="12" presetID="0" presetClass="path" presetSubtype="0" accel="50000" decel="50000" fill="hold" nodeType="withEffect">
                                  <p:stCondLst>
                                    <p:cond delay="0"/>
                                  </p:stCondLst>
                                  <p:childTnLst>
                                    <p:animMotion origin="layout" path="M 0.04291 3.85802E-6 L -2.35347E-6 3.85802E-6 " pathEditMode="relative" rAng="0" ptsTypes="AA">
                                      <p:cBhvr>
                                        <p:cTn id="13" dur="500" fill="hold"/>
                                        <p:tgtEl>
                                          <p:spTgt spid="7"/>
                                        </p:tgtEl>
                                        <p:attrNameLst>
                                          <p:attrName>ppt_x</p:attrName>
                                          <p:attrName>ppt_y</p:attrName>
                                        </p:attrNameLst>
                                      </p:cBhvr>
                                      <p:rCtr x="-214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6"/>
            <a:ext cx="11653523" cy="2381448"/>
          </a:xfrm>
          <a:prstGeom prst="rect">
            <a:avLst/>
          </a:prstGeom>
        </p:spPr>
        <p:txBody>
          <a:bodyPr/>
          <a:lstStyle>
            <a:lvl1pPr marL="284730" indent="-284730">
              <a:buClr>
                <a:schemeClr val="tx1"/>
              </a:buClr>
              <a:buSzPct val="90000"/>
              <a:buFont typeface="Arial" pitchFamily="34" charset="0"/>
              <a:buChar char="•"/>
              <a:defRPr sz="362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126" indent="-275397">
              <a:buClr>
                <a:schemeClr val="tx1"/>
              </a:buClr>
              <a:buSzPct val="90000"/>
              <a:buFont typeface="Arial" pitchFamily="34" charset="0"/>
              <a:buChar char="•"/>
              <a:defRPr sz="3039">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857" indent="-284730">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907" indent="-22405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957" indent="-224050">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6"/>
          </a:xfrm>
          <a:prstGeom prst="rect">
            <a:avLst/>
          </a:prstGeom>
          <a:solidFill>
            <a:srgbClr val="FFFF99"/>
          </a:solidFill>
        </p:spPr>
        <p:txBody>
          <a:bodyPr wrap="square" lIns="155425" tIns="77712" rIns="155425" bIns="77712" anchor="b" anchorCtr="0">
            <a:noAutofit/>
          </a:bodyPr>
          <a:lstStyle>
            <a:lvl1pPr algn="r">
              <a:buFont typeface="Arial" pitchFamily="34" charset="0"/>
              <a:buNone/>
              <a:defRPr sz="3627" spc="-49"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0861622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_Blank">
    <p:spTree>
      <p:nvGrpSpPr>
        <p:cNvPr id="1" name=""/>
        <p:cNvGrpSpPr/>
        <p:nvPr/>
      </p:nvGrpSpPr>
      <p:grpSpPr>
        <a:xfrm>
          <a:off x="0" y="0"/>
          <a:ext cx="0" cy="0"/>
          <a:chOff x="0" y="0"/>
          <a:chExt cx="0" cy="0"/>
        </a:xfrm>
      </p:grpSpPr>
      <p:sp>
        <p:nvSpPr>
          <p:cNvPr id="5" name="Shape 251"/>
          <p:cNvSpPr/>
          <p:nvPr userDrawn="1"/>
        </p:nvSpPr>
        <p:spPr>
          <a:xfrm>
            <a:off x="152400" y="149352"/>
            <a:ext cx="11887200" cy="6559296"/>
          </a:xfrm>
          <a:prstGeom prst="rect">
            <a:avLst/>
          </a:prstGeom>
          <a:solidFill>
            <a:schemeClr val="accent5">
              <a:lumMod val="90000"/>
              <a:lumOff val="10000"/>
            </a:schemeClr>
          </a:solidFill>
          <a:ln>
            <a:noFill/>
          </a:ln>
        </p:spPr>
        <p:txBody>
          <a:bodyPr lIns="121868" tIns="60918" rIns="121868" bIns="60918"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Text Placeholder 3"/>
          <p:cNvSpPr>
            <a:spLocks noGrp="1"/>
          </p:cNvSpPr>
          <p:nvPr>
            <p:ph type="body" sz="quarter" idx="11"/>
          </p:nvPr>
        </p:nvSpPr>
        <p:spPr>
          <a:xfrm>
            <a:off x="548640" y="463299"/>
            <a:ext cx="7071360" cy="374683"/>
          </a:xfrm>
          <a:prstGeom prst="rect">
            <a:avLst/>
          </a:prstGeom>
          <a:effectLst/>
        </p:spPr>
        <p:txBody>
          <a:bodyPr lIns="0"/>
          <a:lstStyle>
            <a:lvl1pPr marL="0" indent="0">
              <a:buNone/>
              <a:defRPr sz="1372" b="1">
                <a:solidFill>
                  <a:srgbClr val="199F80"/>
                </a:solidFill>
              </a:defRPr>
            </a:lvl1pPr>
            <a:lvl2pPr marL="609416" indent="0">
              <a:buNone/>
              <a:defRPr sz="1372" b="1">
                <a:solidFill>
                  <a:schemeClr val="accent2"/>
                </a:solidFill>
              </a:defRPr>
            </a:lvl2pPr>
            <a:lvl3pPr marL="1218834" indent="0">
              <a:buNone/>
              <a:defRPr sz="1372" b="1">
                <a:solidFill>
                  <a:schemeClr val="accent2"/>
                </a:solidFill>
              </a:defRPr>
            </a:lvl3pPr>
            <a:lvl4pPr marL="1828251" indent="0">
              <a:buNone/>
              <a:defRPr sz="1372" b="1">
                <a:solidFill>
                  <a:schemeClr val="accent2"/>
                </a:solidFill>
              </a:defRPr>
            </a:lvl4pPr>
            <a:lvl5pPr marL="2437668" indent="0">
              <a:buNone/>
              <a:defRPr sz="1372" b="1">
                <a:solidFill>
                  <a:schemeClr val="accent2"/>
                </a:solidFill>
              </a:defRPr>
            </a:lvl5pPr>
          </a:lstStyle>
          <a:p>
            <a:pPr lvl="0"/>
            <a:r>
              <a:rPr lang="en-US" dirty="0"/>
              <a:t>Click to edit Master text styles</a:t>
            </a:r>
          </a:p>
        </p:txBody>
      </p:sp>
      <p:sp>
        <p:nvSpPr>
          <p:cNvPr id="8" name="Text Placeholder 7"/>
          <p:cNvSpPr>
            <a:spLocks noGrp="1"/>
          </p:cNvSpPr>
          <p:nvPr>
            <p:ph type="body" sz="quarter" idx="12"/>
          </p:nvPr>
        </p:nvSpPr>
        <p:spPr>
          <a:xfrm>
            <a:off x="548640" y="730759"/>
            <a:ext cx="7071360" cy="485330"/>
          </a:xfrm>
          <a:prstGeom prst="rect">
            <a:avLst/>
          </a:prstGeom>
        </p:spPr>
        <p:txBody>
          <a:bodyPr lIns="0"/>
          <a:lstStyle>
            <a:lvl1pPr marL="0" indent="0">
              <a:buNone/>
              <a:defRPr sz="2157">
                <a:solidFill>
                  <a:schemeClr val="bg1"/>
                </a:solidFill>
                <a:effectLst>
                  <a:outerShdw blurRad="50800" dist="38100" dir="5400000" algn="t" rotWithShape="0">
                    <a:prstClr val="black">
                      <a:alpha val="40000"/>
                    </a:prstClr>
                  </a:outerShdw>
                </a:effectLst>
              </a:defRPr>
            </a:lvl1pPr>
            <a:lvl2pPr marL="609416" indent="0">
              <a:buNone/>
              <a:defRPr sz="2157"/>
            </a:lvl2pPr>
            <a:lvl3pPr marL="1218834" indent="0">
              <a:buNone/>
              <a:defRPr sz="2157"/>
            </a:lvl3pPr>
            <a:lvl4pPr marL="1828251" indent="0">
              <a:buNone/>
              <a:defRPr sz="2157"/>
            </a:lvl4pPr>
            <a:lvl5pPr marL="2437668" indent="0">
              <a:buNone/>
              <a:defRPr sz="2157"/>
            </a:lvl5pPr>
          </a:lstStyle>
          <a:p>
            <a:pPr lvl="0"/>
            <a:r>
              <a:rPr lang="en-US" dirty="0"/>
              <a:t>Click to edit Master text styles</a:t>
            </a:r>
          </a:p>
        </p:txBody>
      </p:sp>
    </p:spTree>
    <p:extLst>
      <p:ext uri="{BB962C8B-B14F-4D97-AF65-F5344CB8AC3E}">
        <p14:creationId xmlns:p14="http://schemas.microsoft.com/office/powerpoint/2010/main" val="2200464279"/>
      </p:ext>
    </p:extLst>
  </p:cSld>
  <p:clrMapOvr>
    <a:masterClrMapping/>
  </p:clrMapOvr>
  <p:transition spd="slow">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88951" y="433916"/>
            <a:ext cx="11214099" cy="613832"/>
          </a:xfrm>
          <a:prstGeom prst="rect">
            <a:avLst/>
          </a:prstGeom>
          <a:noFill/>
          <a:ln>
            <a:noFill/>
          </a:ln>
        </p:spPr>
        <p:txBody>
          <a:bodyPr lIns="124312" tIns="124312" rIns="124312" bIns="124312" anchor="t" anchorCtr="0"/>
          <a:lstStyle>
            <a:lvl1pPr marL="0" marR="0" lvl="0" indent="0" algn="l" rtl="0">
              <a:lnSpc>
                <a:spcPct val="90000"/>
              </a:lnSpc>
              <a:spcBef>
                <a:spcPts val="0"/>
              </a:spcBef>
              <a:buClr>
                <a:schemeClr val="dk2"/>
              </a:buClr>
              <a:buFont typeface="Arial"/>
              <a:buNone/>
              <a:defRPr sz="4313" b="0" i="0" u="none" strike="noStrike" cap="none">
                <a:solidFill>
                  <a:schemeClr val="dk2"/>
                </a:solidFill>
                <a:latin typeface="Arial"/>
                <a:ea typeface="Arial"/>
                <a:cs typeface="Arial"/>
                <a:sym typeface="Arial"/>
              </a:defRPr>
            </a:lvl1pPr>
            <a:lvl2pPr lvl="1" indent="0">
              <a:spcBef>
                <a:spcPts val="0"/>
              </a:spcBef>
              <a:buNone/>
              <a:defRPr sz="2353"/>
            </a:lvl2pPr>
            <a:lvl3pPr lvl="2" indent="0">
              <a:spcBef>
                <a:spcPts val="0"/>
              </a:spcBef>
              <a:buNone/>
              <a:defRPr sz="2353"/>
            </a:lvl3pPr>
            <a:lvl4pPr lvl="3" indent="0">
              <a:spcBef>
                <a:spcPts val="0"/>
              </a:spcBef>
              <a:buNone/>
              <a:defRPr sz="2353"/>
            </a:lvl4pPr>
            <a:lvl5pPr lvl="4" indent="0">
              <a:spcBef>
                <a:spcPts val="0"/>
              </a:spcBef>
              <a:buNone/>
              <a:defRPr sz="2353"/>
            </a:lvl5pPr>
            <a:lvl6pPr lvl="5" indent="0">
              <a:spcBef>
                <a:spcPts val="0"/>
              </a:spcBef>
              <a:buNone/>
              <a:defRPr sz="2353"/>
            </a:lvl6pPr>
            <a:lvl7pPr lvl="6" indent="0">
              <a:spcBef>
                <a:spcPts val="0"/>
              </a:spcBef>
              <a:buNone/>
              <a:defRPr sz="2353"/>
            </a:lvl7pPr>
            <a:lvl8pPr lvl="7" indent="0">
              <a:spcBef>
                <a:spcPts val="0"/>
              </a:spcBef>
              <a:buNone/>
              <a:defRPr sz="2353"/>
            </a:lvl8pPr>
            <a:lvl9pPr lvl="8" indent="0">
              <a:spcBef>
                <a:spcPts val="0"/>
              </a:spcBef>
              <a:buNone/>
              <a:defRPr sz="2353"/>
            </a:lvl9pPr>
          </a:lstStyle>
          <a:p>
            <a:endParaRPr/>
          </a:p>
        </p:txBody>
      </p:sp>
      <p:sp>
        <p:nvSpPr>
          <p:cNvPr id="23" name="Shape 23"/>
          <p:cNvSpPr txBox="1">
            <a:spLocks noGrp="1"/>
          </p:cNvSpPr>
          <p:nvPr>
            <p:ph type="body" idx="1"/>
          </p:nvPr>
        </p:nvSpPr>
        <p:spPr>
          <a:xfrm>
            <a:off x="488951" y="1432984"/>
            <a:ext cx="11214099" cy="702609"/>
          </a:xfrm>
          <a:prstGeom prst="rect">
            <a:avLst/>
          </a:prstGeom>
          <a:noFill/>
          <a:ln>
            <a:noFill/>
          </a:ln>
        </p:spPr>
        <p:txBody>
          <a:bodyPr lIns="124312" tIns="124312" rIns="124312" bIns="124312" anchor="t" anchorCtr="0"/>
          <a:lstStyle>
            <a:lvl1pPr marL="304708" marR="0" lvl="0" indent="-101569" algn="l" rtl="0">
              <a:spcBef>
                <a:spcPts val="1600"/>
              </a:spcBef>
              <a:buClr>
                <a:schemeClr val="accent1"/>
              </a:buClr>
              <a:buSzPct val="100000"/>
              <a:buFont typeface="Noto Sans Symbols"/>
              <a:buChar char="•"/>
              <a:defRPr sz="3235" b="0" i="0" u="none" strike="noStrike" cap="none">
                <a:solidFill>
                  <a:schemeClr val="dk1"/>
                </a:solidFill>
                <a:latin typeface="Arial"/>
                <a:ea typeface="Arial"/>
                <a:cs typeface="Arial"/>
                <a:sym typeface="Arial"/>
              </a:defRPr>
            </a:lvl1pPr>
            <a:lvl2pPr marL="990303" marR="0" lvl="1" indent="-211603" algn="l" rtl="0">
              <a:spcBef>
                <a:spcPts val="400"/>
              </a:spcBef>
              <a:buClr>
                <a:schemeClr val="accent1"/>
              </a:buClr>
              <a:buSzPct val="100000"/>
              <a:buFont typeface="Verdana"/>
              <a:buChar char="–"/>
              <a:defRPr sz="2647" b="0" i="0" u="none" strike="noStrike" cap="none">
                <a:solidFill>
                  <a:schemeClr val="dk1"/>
                </a:solidFill>
                <a:latin typeface="Arial"/>
                <a:ea typeface="Arial"/>
                <a:cs typeface="Arial"/>
                <a:sym typeface="Arial"/>
              </a:defRPr>
            </a:lvl2pPr>
            <a:lvl3pPr marL="1523543" marR="0" lvl="2" indent="-169283" algn="l" rtl="0">
              <a:spcBef>
                <a:spcPts val="400"/>
              </a:spcBef>
              <a:buClr>
                <a:schemeClr val="accent1"/>
              </a:buClr>
              <a:buSzPct val="100000"/>
              <a:buFont typeface="Verdana"/>
              <a:buChar char="▪"/>
              <a:defRPr sz="2157" b="0" i="0" u="none" strike="noStrike" cap="none">
                <a:solidFill>
                  <a:schemeClr val="dk1"/>
                </a:solidFill>
                <a:latin typeface="Arial"/>
                <a:ea typeface="Arial"/>
                <a:cs typeface="Arial"/>
                <a:sym typeface="Arial"/>
              </a:defRPr>
            </a:lvl3pPr>
            <a:lvl4pPr marL="2211254" marR="0" lvl="3" indent="-281432" algn="l" rtl="0">
              <a:spcBef>
                <a:spcPts val="400"/>
              </a:spcBef>
              <a:buClr>
                <a:schemeClr val="accent1"/>
              </a:buClr>
              <a:buSzPct val="100000"/>
              <a:buFont typeface="Verdana"/>
              <a:buChar char="—"/>
              <a:defRPr sz="1568" b="0" i="0" u="none" strike="noStrike" cap="none">
                <a:solidFill>
                  <a:schemeClr val="dk1"/>
                </a:solidFill>
                <a:latin typeface="Arial"/>
                <a:ea typeface="Arial"/>
                <a:cs typeface="Arial"/>
                <a:sym typeface="Arial"/>
              </a:defRPr>
            </a:lvl4pPr>
            <a:lvl5pPr marL="2742377" marR="0" lvl="4" indent="-211603" algn="l" rtl="0">
              <a:spcBef>
                <a:spcPts val="400"/>
              </a:spcBef>
              <a:buClr>
                <a:schemeClr val="accent1"/>
              </a:buClr>
              <a:buSzPct val="100000"/>
              <a:buFont typeface="Verdana"/>
              <a:buChar char="»"/>
              <a:defRPr sz="1372" b="0" i="0" u="none" strike="noStrike" cap="none">
                <a:solidFill>
                  <a:schemeClr val="dk1"/>
                </a:solidFill>
                <a:latin typeface="Arial"/>
                <a:ea typeface="Arial"/>
                <a:cs typeface="Arial"/>
                <a:sym typeface="Arial"/>
              </a:defRPr>
            </a:lvl5pPr>
            <a:lvl6pPr marL="3351793" marR="0" lvl="5"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6pPr>
            <a:lvl7pPr marL="3961210" marR="0" lvl="6"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7pPr>
            <a:lvl8pPr marL="4570627" marR="0" lvl="7"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8pPr>
            <a:lvl9pPr marL="5180043" marR="0" lvl="8" indent="-135426" algn="l" rtl="0">
              <a:spcBef>
                <a:spcPts val="533"/>
              </a:spcBef>
              <a:buClr>
                <a:schemeClr val="dk1"/>
              </a:buClr>
              <a:buSzPct val="100000"/>
              <a:buFont typeface="Arial"/>
              <a:buChar char="•"/>
              <a:defRPr sz="264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7272333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19"/>
        <p:cNvGrpSpPr/>
        <p:nvPr/>
      </p:nvGrpSpPr>
      <p:grpSpPr>
        <a:xfrm>
          <a:off x="0" y="0"/>
          <a:ext cx="0" cy="0"/>
          <a:chOff x="0" y="0"/>
          <a:chExt cx="0" cy="0"/>
        </a:xfrm>
      </p:grpSpPr>
      <p:sp>
        <p:nvSpPr>
          <p:cNvPr id="20" name="Shape 20"/>
          <p:cNvSpPr txBox="1">
            <a:spLocks noGrp="1"/>
          </p:cNvSpPr>
          <p:nvPr>
            <p:ph type="body" idx="1"/>
          </p:nvPr>
        </p:nvSpPr>
        <p:spPr>
          <a:xfrm>
            <a:off x="488950" y="1047750"/>
            <a:ext cx="11214099" cy="813278"/>
          </a:xfrm>
          <a:prstGeom prst="rect">
            <a:avLst/>
          </a:prstGeom>
          <a:noFill/>
          <a:ln>
            <a:noFill/>
          </a:ln>
        </p:spPr>
        <p:txBody>
          <a:bodyPr lIns="124338" tIns="124338" rIns="124338" bIns="124338" anchor="t" anchorCtr="0"/>
          <a:lstStyle>
            <a:lvl1pPr marL="0" lvl="0" indent="0" rtl="0">
              <a:spcBef>
                <a:spcPts val="0"/>
              </a:spcBef>
              <a:buClr>
                <a:schemeClr val="dk1"/>
              </a:buClr>
              <a:buFont typeface="Arial"/>
              <a:buNone/>
              <a:defRPr/>
            </a:lvl1pPr>
            <a:lvl2pPr marL="609543" lvl="1" indent="0" rtl="0">
              <a:spcBef>
                <a:spcPts val="0"/>
              </a:spcBef>
              <a:buNone/>
              <a:defRPr/>
            </a:lvl2pPr>
            <a:lvl3pPr marL="1219085" lvl="2" indent="0" rtl="0">
              <a:spcBef>
                <a:spcPts val="0"/>
              </a:spcBef>
              <a:buNone/>
              <a:defRPr/>
            </a:lvl3pPr>
            <a:lvl4pPr marL="1828628" lvl="3" indent="0" rtl="0">
              <a:spcBef>
                <a:spcPts val="0"/>
              </a:spcBef>
              <a:buNone/>
              <a:defRPr/>
            </a:lvl4pPr>
            <a:lvl5pPr marL="2438171" lvl="4" indent="0" rtl="0">
              <a:spcBef>
                <a:spcPts val="0"/>
              </a:spcBef>
              <a:buNone/>
              <a:defRPr/>
            </a:lvl5pPr>
            <a:lvl6pPr marL="3047713" lvl="5" indent="0" rtl="0">
              <a:spcBef>
                <a:spcPts val="0"/>
              </a:spcBef>
              <a:buFont typeface="Arial"/>
              <a:buNone/>
              <a:defRPr/>
            </a:lvl6pPr>
            <a:lvl7pPr marL="3657256" lvl="6" indent="0" rtl="0">
              <a:spcBef>
                <a:spcPts val="0"/>
              </a:spcBef>
              <a:buFont typeface="Arial"/>
              <a:buNone/>
              <a:defRPr/>
            </a:lvl7pPr>
            <a:lvl8pPr marL="4266799" lvl="7" indent="0" rtl="0">
              <a:spcBef>
                <a:spcPts val="0"/>
              </a:spcBef>
              <a:buFont typeface="Arial"/>
              <a:buNone/>
              <a:defRPr/>
            </a:lvl8pPr>
            <a:lvl9pPr marL="4876342" lvl="8" indent="0" rtl="0">
              <a:spcBef>
                <a:spcPts val="0"/>
              </a:spcBef>
              <a:buFont typeface="Arial"/>
              <a:buNone/>
              <a:defRPr/>
            </a:lvl9pPr>
          </a:lstStyle>
          <a:p>
            <a:endParaRPr/>
          </a:p>
        </p:txBody>
      </p:sp>
      <p:sp>
        <p:nvSpPr>
          <p:cNvPr id="21" name="Shape 21"/>
          <p:cNvSpPr txBox="1">
            <a:spLocks noGrp="1"/>
          </p:cNvSpPr>
          <p:nvPr>
            <p:ph type="title"/>
          </p:nvPr>
        </p:nvSpPr>
        <p:spPr>
          <a:xfrm>
            <a:off x="488950" y="433916"/>
            <a:ext cx="11214099" cy="613832"/>
          </a:xfrm>
          <a:prstGeom prst="rect">
            <a:avLst/>
          </a:prstGeom>
          <a:noFill/>
          <a:ln>
            <a:noFill/>
          </a:ln>
        </p:spPr>
        <p:txBody>
          <a:bodyPr lIns="124338" tIns="124338" rIns="124338" bIns="124338" anchor="t" anchorCtr="0"/>
          <a:lstStyle>
            <a:lvl1pPr lvl="0" rtl="0">
              <a:lnSpc>
                <a:spcPct val="90000"/>
              </a:lnSpc>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2" name="Shape 22"/>
          <p:cNvSpPr txBox="1">
            <a:spLocks noGrp="1"/>
          </p:cNvSpPr>
          <p:nvPr>
            <p:ph type="body" idx="2"/>
          </p:nvPr>
        </p:nvSpPr>
        <p:spPr>
          <a:xfrm>
            <a:off x="488952" y="1892299"/>
            <a:ext cx="11214099" cy="813278"/>
          </a:xfrm>
          <a:prstGeom prst="rect">
            <a:avLst/>
          </a:prstGeom>
          <a:noFill/>
          <a:ln>
            <a:noFill/>
          </a:ln>
        </p:spPr>
        <p:txBody>
          <a:bodyPr lIns="124338" tIns="124338" rIns="124338" bIns="124338" anchor="t" anchorCtr="0"/>
          <a:lstStyle>
            <a:lvl1pPr lvl="0" rtl="0">
              <a:spcBef>
                <a:spcPts val="1600"/>
              </a:spcBef>
              <a:buClr>
                <a:schemeClr val="accent1"/>
              </a:buClr>
              <a:buFont typeface="Noto Symbol"/>
              <a:buChar char="•"/>
              <a:defRPr/>
            </a:lvl1pPr>
            <a:lvl2pPr lvl="1" rtl="0">
              <a:spcBef>
                <a:spcPts val="400"/>
              </a:spcBef>
              <a:buClr>
                <a:schemeClr val="accent1"/>
              </a:buClr>
              <a:buFont typeface="Verdana"/>
              <a:buChar char="–"/>
              <a:defRPr/>
            </a:lvl2pPr>
            <a:lvl3pPr lvl="2" rtl="0">
              <a:spcBef>
                <a:spcPts val="400"/>
              </a:spcBef>
              <a:buClr>
                <a:schemeClr val="accent1"/>
              </a:buClr>
              <a:buFont typeface="Verdana"/>
              <a:buChar char="▪"/>
              <a:defRPr/>
            </a:lvl3pPr>
            <a:lvl4pPr marL="2211710" lvl="3" indent="-281491" rtl="0">
              <a:spcBef>
                <a:spcPts val="400"/>
              </a:spcBef>
              <a:buClr>
                <a:schemeClr val="accent1"/>
              </a:buClr>
              <a:buFont typeface="Verdana"/>
              <a:buChar char="—"/>
              <a:defRPr/>
            </a:lvl4pPr>
            <a:lvl5pPr lvl="4" rtl="0">
              <a:spcBef>
                <a:spcPts val="400"/>
              </a:spcBef>
              <a:buClr>
                <a:schemeClr val="accent1"/>
              </a:buClr>
              <a:buFont typeface="Verdana"/>
              <a:buChar char="»"/>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Tree>
    <p:extLst>
      <p:ext uri="{BB962C8B-B14F-4D97-AF65-F5344CB8AC3E}">
        <p14:creationId xmlns:p14="http://schemas.microsoft.com/office/powerpoint/2010/main" val="25129999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Main Page">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51629" y="199890"/>
            <a:ext cx="11729237" cy="632594"/>
          </a:xfrm>
          <a:prstGeom prst="rect">
            <a:avLst/>
          </a:prstGeom>
          <a:noFill/>
          <a:ln>
            <a:noFill/>
          </a:ln>
        </p:spPr>
        <p:txBody>
          <a:bodyPr lIns="91425" tIns="91425" rIns="91425" bIns="91425" anchor="t" anchorCtr="0"/>
          <a:lstStyle>
            <a:lvl1pPr marL="0" marR="0" lvl="0" indent="0" algn="l" rtl="0">
              <a:lnSpc>
                <a:spcPct val="90000"/>
              </a:lnSpc>
              <a:spcBef>
                <a:spcPts val="0"/>
              </a:spcBef>
              <a:buClr>
                <a:srgbClr val="008774"/>
              </a:buClr>
              <a:buFont typeface="Arial"/>
              <a:buNone/>
              <a:defRPr sz="3725" b="1" i="0" u="none" strike="noStrike" cap="none">
                <a:solidFill>
                  <a:srgbClr val="008774"/>
                </a:solidFill>
                <a:latin typeface="Arial"/>
                <a:ea typeface="Arial"/>
                <a:cs typeface="Arial"/>
                <a:sym typeface="Arial"/>
              </a:defRPr>
            </a:lvl1pPr>
            <a:lvl2pPr lvl="1" indent="0">
              <a:spcBef>
                <a:spcPts val="0"/>
              </a:spcBef>
              <a:buNone/>
              <a:defRPr sz="1765"/>
            </a:lvl2pPr>
            <a:lvl3pPr lvl="2" indent="0">
              <a:spcBef>
                <a:spcPts val="0"/>
              </a:spcBef>
              <a:buNone/>
              <a:defRPr sz="1765"/>
            </a:lvl3pPr>
            <a:lvl4pPr lvl="3" indent="0">
              <a:spcBef>
                <a:spcPts val="0"/>
              </a:spcBef>
              <a:buNone/>
              <a:defRPr sz="1765"/>
            </a:lvl4pPr>
            <a:lvl5pPr lvl="4" indent="0">
              <a:spcBef>
                <a:spcPts val="0"/>
              </a:spcBef>
              <a:buNone/>
              <a:defRPr sz="1765"/>
            </a:lvl5pPr>
            <a:lvl6pPr lvl="5" indent="0">
              <a:spcBef>
                <a:spcPts val="0"/>
              </a:spcBef>
              <a:buNone/>
              <a:defRPr sz="1765"/>
            </a:lvl6pPr>
            <a:lvl7pPr lvl="6" indent="0">
              <a:spcBef>
                <a:spcPts val="0"/>
              </a:spcBef>
              <a:buNone/>
              <a:defRPr sz="1765"/>
            </a:lvl7pPr>
            <a:lvl8pPr lvl="7" indent="0">
              <a:spcBef>
                <a:spcPts val="0"/>
              </a:spcBef>
              <a:buNone/>
              <a:defRPr sz="1765"/>
            </a:lvl8pPr>
            <a:lvl9pPr lvl="8" indent="0">
              <a:spcBef>
                <a:spcPts val="0"/>
              </a:spcBef>
              <a:buNone/>
              <a:defRPr sz="1765"/>
            </a:lvl9pPr>
          </a:lstStyle>
          <a:p>
            <a:endParaRPr/>
          </a:p>
        </p:txBody>
      </p:sp>
      <p:sp>
        <p:nvSpPr>
          <p:cNvPr id="22" name="Shape 22"/>
          <p:cNvSpPr txBox="1">
            <a:spLocks noGrp="1"/>
          </p:cNvSpPr>
          <p:nvPr>
            <p:ph type="sldNum" idx="12"/>
          </p:nvPr>
        </p:nvSpPr>
        <p:spPr>
          <a:xfrm>
            <a:off x="64330" y="6481950"/>
            <a:ext cx="497783" cy="365125"/>
          </a:xfrm>
          <a:prstGeom prst="rect">
            <a:avLst/>
          </a:prstGeom>
          <a:noFill/>
          <a:ln>
            <a:noFill/>
          </a:ln>
        </p:spPr>
        <p:txBody>
          <a:bodyPr lIns="124350" tIns="62175" rIns="124350" bIns="62175" anchor="t" anchorCtr="0">
            <a:noAutofit/>
          </a:bodyPr>
          <a:lstStyle/>
          <a:p>
            <a:pPr>
              <a:buSzPct val="25000"/>
            </a:pPr>
            <a:fld id="{00000000-1234-1234-1234-123412341234}" type="slidenum">
              <a:rPr lang="en-US" sz="1176" smtClean="0">
                <a:solidFill>
                  <a:srgbClr val="A5A5A5"/>
                </a:solidFill>
                <a:latin typeface="Quattrocento Sans"/>
                <a:ea typeface="Quattrocento Sans"/>
                <a:cs typeface="Quattrocento Sans"/>
                <a:sym typeface="Quattrocento Sans"/>
              </a:rPr>
              <a:pPr>
                <a:buSzPct val="25000"/>
              </a:pPr>
              <a:t>‹#›</a:t>
            </a:fld>
            <a:endParaRPr lang="en-US" sz="1176" dirty="0">
              <a:solidFill>
                <a:srgbClr val="A5A5A5"/>
              </a:solidFill>
              <a:latin typeface="Quattrocento Sans"/>
              <a:ea typeface="Quattrocento Sans"/>
              <a:cs typeface="Quattrocento Sans"/>
              <a:sym typeface="Quattrocento Sans"/>
            </a:endParaRPr>
          </a:p>
        </p:txBody>
      </p:sp>
      <p:sp>
        <p:nvSpPr>
          <p:cNvPr id="23" name="Shape 23"/>
          <p:cNvSpPr txBox="1">
            <a:spLocks noGrp="1"/>
          </p:cNvSpPr>
          <p:nvPr>
            <p:ph type="body" idx="1"/>
          </p:nvPr>
        </p:nvSpPr>
        <p:spPr>
          <a:xfrm>
            <a:off x="152400" y="832485"/>
            <a:ext cx="11728450" cy="513006"/>
          </a:xfrm>
          <a:prstGeom prst="rect">
            <a:avLst/>
          </a:prstGeom>
          <a:noFill/>
          <a:ln>
            <a:noFill/>
          </a:ln>
        </p:spPr>
        <p:txBody>
          <a:bodyPr lIns="91425" tIns="91425" rIns="91425" bIns="91425" anchor="t" anchorCtr="0"/>
          <a:lstStyle>
            <a:lvl1pPr marL="0" marR="0" lvl="0" indent="0" algn="l" rtl="0">
              <a:lnSpc>
                <a:spcPct val="90000"/>
              </a:lnSpc>
              <a:spcBef>
                <a:spcPts val="471"/>
              </a:spcBef>
              <a:spcAft>
                <a:spcPts val="0"/>
              </a:spcAft>
              <a:buClr>
                <a:srgbClr val="7F7F7F"/>
              </a:buClr>
              <a:buFont typeface="Arial"/>
              <a:buNone/>
              <a:defRPr sz="2353" b="0" i="0" u="none" strike="noStrike" cap="none">
                <a:solidFill>
                  <a:srgbClr val="7F7F7F"/>
                </a:solidFill>
                <a:latin typeface="Arial"/>
                <a:ea typeface="Arial"/>
                <a:cs typeface="Arial"/>
                <a:sym typeface="Arial"/>
              </a:defRPr>
            </a:lvl1pPr>
            <a:lvl2pPr marL="572691" marR="0" lvl="1" indent="-102088" algn="l" rtl="0">
              <a:lnSpc>
                <a:spcPct val="90000"/>
              </a:lnSpc>
              <a:spcBef>
                <a:spcPts val="471"/>
              </a:spcBef>
              <a:spcAft>
                <a:spcPts val="0"/>
              </a:spcAft>
              <a:buClr>
                <a:schemeClr val="dk1"/>
              </a:buClr>
              <a:buSzPct val="90000"/>
              <a:buFont typeface="Arial"/>
              <a:buChar char="•"/>
              <a:defRPr sz="2353" b="0" i="0" u="none" strike="noStrike" cap="none">
                <a:solidFill>
                  <a:schemeClr val="dk1"/>
                </a:solidFill>
                <a:latin typeface="Quattrocento Sans"/>
                <a:ea typeface="Quattrocento Sans"/>
                <a:cs typeface="Quattrocento Sans"/>
                <a:sym typeface="Quattrocento Sans"/>
              </a:defRPr>
            </a:lvl2pPr>
            <a:lvl3pPr marL="784338" marR="0" lvl="2" indent="-112048" algn="l" rtl="0">
              <a:lnSpc>
                <a:spcPct val="90000"/>
              </a:lnSpc>
              <a:spcBef>
                <a:spcPts val="392"/>
              </a:spcBef>
              <a:spcAft>
                <a:spcPts val="0"/>
              </a:spcAft>
              <a:buClr>
                <a:schemeClr val="dk1"/>
              </a:buClr>
              <a:buSzPct val="90000"/>
              <a:buFont typeface="Arial"/>
              <a:buChar char="•"/>
              <a:defRPr sz="1961" b="0" i="0" u="none" strike="noStrike" cap="none">
                <a:solidFill>
                  <a:schemeClr val="dk1"/>
                </a:solidFill>
                <a:latin typeface="Quattrocento Sans"/>
                <a:ea typeface="Quattrocento Sans"/>
                <a:cs typeface="Quattrocento Sans"/>
                <a:sym typeface="Quattrocento Sans"/>
              </a:defRPr>
            </a:lvl3pPr>
            <a:lvl4pPr marL="1008435" marR="0" lvl="3"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4pPr>
            <a:lvl5pPr marL="1232531" marR="0" lvl="4" indent="-123253" algn="l" rtl="0">
              <a:lnSpc>
                <a:spcPct val="90000"/>
              </a:lnSpc>
              <a:spcBef>
                <a:spcPts val="353"/>
              </a:spcBef>
              <a:spcAft>
                <a:spcPts val="0"/>
              </a:spcAft>
              <a:buClr>
                <a:schemeClr val="dk1"/>
              </a:buClr>
              <a:buSzPct val="90000"/>
              <a:buFont typeface="Arial"/>
              <a:buChar char="•"/>
              <a:defRPr sz="1765" b="0" i="0" u="none" strike="noStrike" cap="none">
                <a:solidFill>
                  <a:schemeClr val="dk1"/>
                </a:solidFill>
                <a:latin typeface="Quattrocento Sans"/>
                <a:ea typeface="Quattrocento Sans"/>
                <a:cs typeface="Quattrocento Sans"/>
                <a:sym typeface="Quattrocento Sans"/>
              </a:defRPr>
            </a:lvl5pPr>
            <a:lvl6pPr marL="2514509" marR="0" lvl="5" indent="-111694"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6pPr>
            <a:lvl7pPr marL="2971693" marR="0" lvl="6" indent="-10823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7pPr>
            <a:lvl8pPr marL="3428877" marR="0" lvl="7" indent="-104777"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8pPr>
            <a:lvl9pPr marL="3886061" marR="0" lvl="8" indent="-113768" algn="l" rtl="0">
              <a:spcBef>
                <a:spcPts val="392"/>
              </a:spcBef>
              <a:buClr>
                <a:schemeClr val="dk1"/>
              </a:buClr>
              <a:buSzPct val="100000"/>
              <a:buFont typeface="Arial"/>
              <a:buChar char="•"/>
              <a:defRPr sz="1961" b="0" i="0" u="none" strike="noStrike" cap="none">
                <a:solidFill>
                  <a:schemeClr val="dk1"/>
                </a:solidFill>
                <a:latin typeface="Quattrocento Sans"/>
                <a:ea typeface="Quattrocento Sans"/>
                <a:cs typeface="Quattrocento Sans"/>
                <a:sym typeface="Quattrocento Sans"/>
              </a:defRPr>
            </a:lvl9pPr>
          </a:lstStyle>
          <a:p>
            <a:endParaRPr/>
          </a:p>
        </p:txBody>
      </p:sp>
      <p:sp>
        <p:nvSpPr>
          <p:cNvPr id="24" name="Shape 24"/>
          <p:cNvSpPr/>
          <p:nvPr/>
        </p:nvSpPr>
        <p:spPr>
          <a:xfrm>
            <a:off x="0" y="0"/>
            <a:ext cx="12191999" cy="71991"/>
          </a:xfrm>
          <a:prstGeom prst="rect">
            <a:avLst/>
          </a:prstGeom>
          <a:solidFill>
            <a:srgbClr val="008774"/>
          </a:solidFill>
          <a:ln>
            <a:noFill/>
          </a:ln>
        </p:spPr>
        <p:txBody>
          <a:bodyPr lIns="121906" tIns="60953" rIns="121906" bIns="60953" anchor="ctr" anchorCtr="0">
            <a:noAutofit/>
          </a:bodyPr>
          <a:lstStyle/>
          <a:p>
            <a:pPr marL="0" marR="0" lvl="0" indent="0" algn="ctr" rtl="0">
              <a:spcBef>
                <a:spcPts val="0"/>
              </a:spcBef>
              <a:buNone/>
            </a:pPr>
            <a:endParaRPr sz="1765" dirty="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44305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1_Title Slide">
    <p:spTree>
      <p:nvGrpSpPr>
        <p:cNvPr id="1" name="Shape 26"/>
        <p:cNvGrpSpPr/>
        <p:nvPr/>
      </p:nvGrpSpPr>
      <p:grpSpPr>
        <a:xfrm>
          <a:off x="0" y="0"/>
          <a:ext cx="0" cy="0"/>
          <a:chOff x="0" y="0"/>
          <a:chExt cx="0" cy="0"/>
        </a:xfrm>
      </p:grpSpPr>
      <p:sp>
        <p:nvSpPr>
          <p:cNvPr id="27" name="Shape 27"/>
          <p:cNvSpPr/>
          <p:nvPr/>
        </p:nvSpPr>
        <p:spPr>
          <a:xfrm>
            <a:off x="-119527" y="-37319"/>
            <a:ext cx="12345396" cy="6960342"/>
          </a:xfrm>
          <a:prstGeom prst="rect">
            <a:avLst/>
          </a:prstGeom>
          <a:solidFill>
            <a:srgbClr val="1B2831"/>
          </a:solidFill>
          <a:ln w="25400" cap="flat" cmpd="sng">
            <a:solidFill>
              <a:srgbClr val="0D645B"/>
            </a:solidFill>
            <a:prstDash val="solid"/>
            <a:round/>
            <a:headEnd type="none" w="med" len="med"/>
            <a:tailEnd type="none" w="med" len="med"/>
          </a:ln>
        </p:spPr>
        <p:txBody>
          <a:bodyPr lIns="121894" tIns="60930" rIns="121894" bIns="60930" anchor="ctr" anchorCtr="0">
            <a:noAutofit/>
          </a:bodyPr>
          <a:lstStyle/>
          <a:p>
            <a:pPr marL="0" marR="0" lvl="0" indent="0" algn="ctr"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pic>
        <p:nvPicPr>
          <p:cNvPr id="28" name="Shape 28"/>
          <p:cNvPicPr preferRelativeResize="0"/>
          <p:nvPr/>
        </p:nvPicPr>
        <p:blipFill rotWithShape="1">
          <a:blip r:embed="rId2">
            <a:alphaModFix/>
          </a:blip>
          <a:srcRect/>
          <a:stretch/>
        </p:blipFill>
        <p:spPr>
          <a:xfrm>
            <a:off x="9869312" y="488204"/>
            <a:ext cx="1818920" cy="412385"/>
          </a:xfrm>
          <a:prstGeom prst="rect">
            <a:avLst/>
          </a:prstGeom>
          <a:noFill/>
          <a:ln>
            <a:noFill/>
          </a:ln>
        </p:spPr>
      </p:pic>
      <p:sp>
        <p:nvSpPr>
          <p:cNvPr id="29" name="Shape 29"/>
          <p:cNvSpPr txBox="1">
            <a:spLocks noGrp="1"/>
          </p:cNvSpPr>
          <p:nvPr>
            <p:ph type="ctrTitle"/>
          </p:nvPr>
        </p:nvSpPr>
        <p:spPr>
          <a:xfrm>
            <a:off x="1512028" y="2673405"/>
            <a:ext cx="8707716" cy="1530218"/>
          </a:xfrm>
          <a:prstGeom prst="rect">
            <a:avLst/>
          </a:prstGeom>
          <a:noFill/>
          <a:ln>
            <a:noFill/>
          </a:ln>
        </p:spPr>
        <p:txBody>
          <a:bodyPr lIns="124338" tIns="124338" rIns="124338" bIns="124338" anchor="ctr" anchorCtr="0"/>
          <a:lstStyle>
            <a:lvl1pPr marL="0" marR="0" lvl="0" indent="0" algn="l" rtl="0">
              <a:lnSpc>
                <a:spcPct val="80000"/>
              </a:lnSpc>
              <a:spcBef>
                <a:spcPts val="0"/>
              </a:spcBef>
              <a:spcAft>
                <a:spcPts val="667"/>
              </a:spcAft>
              <a:buClr>
                <a:srgbClr val="FFFFFF"/>
              </a:buClr>
              <a:buFont typeface="Source Sans Pro"/>
              <a:buNone/>
              <a:defRPr sz="6372" b="1" i="0" u="none" strike="noStrike" cap="none">
                <a:solidFill>
                  <a:srgbClr val="FFFFFF"/>
                </a:solidFill>
                <a:latin typeface="Source Sans Pro"/>
                <a:ea typeface="Source Sans Pro"/>
                <a:cs typeface="Source Sans Pro"/>
                <a:sym typeface="Source Sans Pro"/>
              </a:defRPr>
            </a:lvl1pPr>
            <a:lvl2pPr marL="0" marR="0" lvl="1" indent="0" algn="l" rtl="0">
              <a:spcBef>
                <a:spcPts val="0"/>
              </a:spcBef>
              <a:defRPr/>
            </a:lvl2pPr>
            <a:lvl3pPr marL="0" marR="0" lvl="2" indent="0" algn="l" rtl="0">
              <a:spcBef>
                <a:spcPts val="0"/>
              </a:spcBef>
              <a:defRPr/>
            </a:lvl3pPr>
            <a:lvl4pPr marL="0" marR="0" lvl="3" indent="0" algn="l" rtl="0">
              <a:spcBef>
                <a:spcPts val="0"/>
              </a:spcBef>
              <a:defRPr/>
            </a:lvl4pPr>
            <a:lvl5pPr marL="0" marR="0" lvl="4" indent="0" algn="l" rtl="0">
              <a:spcBef>
                <a:spcPts val="0"/>
              </a:spcBef>
              <a:defRPr/>
            </a:lvl5pPr>
            <a:lvl6pPr marL="0" marR="0" lvl="5" indent="0" algn="l" rtl="0">
              <a:spcBef>
                <a:spcPts val="0"/>
              </a:spcBef>
              <a:defRPr/>
            </a:lvl6pPr>
            <a:lvl7pPr marL="0" marR="0" lvl="6" indent="0" algn="l" rtl="0">
              <a:spcBef>
                <a:spcPts val="0"/>
              </a:spcBef>
              <a:defRPr/>
            </a:lvl7pPr>
            <a:lvl8pPr marL="0" marR="0" lvl="7" indent="0" algn="l" rtl="0">
              <a:spcBef>
                <a:spcPts val="0"/>
              </a:spcBef>
              <a:defRPr/>
            </a:lvl8pPr>
            <a:lvl9pPr marL="0" marR="0" lvl="8" indent="0" algn="l" rtl="0">
              <a:spcBef>
                <a:spcPts val="0"/>
              </a:spcBef>
              <a:defRPr/>
            </a:lvl9pPr>
          </a:lstStyle>
          <a:p>
            <a:endParaRPr/>
          </a:p>
        </p:txBody>
      </p:sp>
      <p:sp>
        <p:nvSpPr>
          <p:cNvPr id="30" name="Shape 30"/>
          <p:cNvSpPr txBox="1">
            <a:spLocks noGrp="1"/>
          </p:cNvSpPr>
          <p:nvPr>
            <p:ph type="subTitle" idx="1"/>
          </p:nvPr>
        </p:nvSpPr>
        <p:spPr>
          <a:xfrm>
            <a:off x="1512027" y="2115018"/>
            <a:ext cx="8147898" cy="550487"/>
          </a:xfrm>
          <a:prstGeom prst="rect">
            <a:avLst/>
          </a:prstGeom>
          <a:noFill/>
          <a:ln>
            <a:noFill/>
          </a:ln>
        </p:spPr>
        <p:txBody>
          <a:bodyPr lIns="124338" tIns="124338" rIns="124338" bIns="124338" anchor="t" anchorCtr="0"/>
          <a:lstStyle>
            <a:lvl1pPr marL="0" marR="0" lvl="0" indent="0" algn="l" rtl="0">
              <a:spcBef>
                <a:spcPts val="426"/>
              </a:spcBef>
              <a:buClr>
                <a:srgbClr val="43E5D5"/>
              </a:buClr>
              <a:buFont typeface="Arial"/>
              <a:buNone/>
              <a:defRPr sz="2157" b="0" i="0" u="none" strike="noStrike" cap="none">
                <a:solidFill>
                  <a:srgbClr val="43E5D5"/>
                </a:solidFill>
                <a:latin typeface="Source Sans Pro"/>
                <a:ea typeface="Source Sans Pro"/>
                <a:cs typeface="Source Sans Pro"/>
                <a:sym typeface="Source Sans Pro"/>
              </a:defRPr>
            </a:lvl1pPr>
            <a:lvl2pPr marL="609543" marR="0" lvl="1" indent="0" algn="ctr" rtl="0">
              <a:spcBef>
                <a:spcPts val="640"/>
              </a:spcBef>
              <a:buClr>
                <a:srgbClr val="8B8B8B"/>
              </a:buClr>
              <a:buFont typeface="Arial"/>
              <a:buNone/>
              <a:defRPr sz="3235" b="0" i="0" u="none" strike="noStrike" cap="none">
                <a:solidFill>
                  <a:srgbClr val="8B8B8B"/>
                </a:solidFill>
                <a:latin typeface="Source Sans Pro"/>
                <a:ea typeface="Source Sans Pro"/>
                <a:cs typeface="Source Sans Pro"/>
                <a:sym typeface="Source Sans Pro"/>
              </a:defRPr>
            </a:lvl2pPr>
            <a:lvl3pPr marL="1219085" marR="0" lvl="2"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3pPr>
            <a:lvl4pPr marL="1828628" marR="0" lvl="3"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4pPr>
            <a:lvl5pPr marL="2438171" marR="0" lvl="4" indent="0" algn="ctr" rtl="0">
              <a:spcBef>
                <a:spcPts val="480"/>
              </a:spcBef>
              <a:buClr>
                <a:srgbClr val="8B8B8B"/>
              </a:buClr>
              <a:buFont typeface="Arial"/>
              <a:buNone/>
              <a:defRPr sz="2353" b="0" i="0" u="none" strike="noStrike" cap="none">
                <a:solidFill>
                  <a:srgbClr val="8B8B8B"/>
                </a:solidFill>
                <a:latin typeface="Source Sans Pro"/>
                <a:ea typeface="Source Sans Pro"/>
                <a:cs typeface="Source Sans Pro"/>
                <a:sym typeface="Source Sans Pro"/>
              </a:defRPr>
            </a:lvl5pPr>
            <a:lvl6pPr marL="3047713" marR="0" lvl="5"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6pPr>
            <a:lvl7pPr marL="3657256" marR="0" lvl="6"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7pPr>
            <a:lvl8pPr marL="4266799" marR="0" lvl="7"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8pPr>
            <a:lvl9pPr marL="4876342" marR="0" lvl="8" indent="0" algn="ctr" rtl="0">
              <a:spcBef>
                <a:spcPts val="533"/>
              </a:spcBef>
              <a:buClr>
                <a:srgbClr val="8B8B8B"/>
              </a:buClr>
              <a:buFont typeface="Arial"/>
              <a:buNone/>
              <a:defRPr sz="2647" b="0" i="0" u="none" strike="noStrike" cap="none">
                <a:solidFill>
                  <a:srgbClr val="8B8B8B"/>
                </a:solidFill>
                <a:latin typeface="Source Sans Pro"/>
                <a:ea typeface="Source Sans Pro"/>
                <a:cs typeface="Source Sans Pro"/>
                <a:sym typeface="Source Sans Pro"/>
              </a:defRPr>
            </a:lvl9pPr>
          </a:lstStyle>
          <a:p>
            <a:endParaRPr/>
          </a:p>
        </p:txBody>
      </p:sp>
      <p:sp>
        <p:nvSpPr>
          <p:cNvPr id="31" name="Shape 31"/>
          <p:cNvSpPr txBox="1">
            <a:spLocks noGrp="1"/>
          </p:cNvSpPr>
          <p:nvPr>
            <p:ph type="body" idx="2"/>
          </p:nvPr>
        </p:nvSpPr>
        <p:spPr>
          <a:xfrm>
            <a:off x="1512027" y="4421098"/>
            <a:ext cx="10508629" cy="508994"/>
          </a:xfrm>
          <a:prstGeom prst="rect">
            <a:avLst/>
          </a:prstGeom>
          <a:noFill/>
          <a:ln>
            <a:noFill/>
          </a:ln>
        </p:spPr>
        <p:txBody>
          <a:bodyPr lIns="124338" tIns="124338" rIns="124338" bIns="124338" anchor="t" anchorCtr="0"/>
          <a:lstStyle>
            <a:lvl1pPr marL="0" lvl="0" indent="0" rtl="0">
              <a:spcBef>
                <a:spcPts val="0"/>
              </a:spcBef>
              <a:buClr>
                <a:schemeClr val="accent5"/>
              </a:buClr>
              <a:buFont typeface="Source Sans Pro"/>
              <a:buNone/>
              <a:defRPr sz="1863">
                <a:solidFill>
                  <a:schemeClr val="accent5"/>
                </a:solidFill>
              </a:defRPr>
            </a:lvl1pPr>
            <a:lvl2pPr lvl="1" rtl="0">
              <a:spcBef>
                <a:spcPts val="0"/>
              </a:spcBef>
              <a:defRPr sz="3235">
                <a:solidFill>
                  <a:srgbClr val="878787"/>
                </a:solidFill>
                <a:latin typeface="Source Sans Pro"/>
                <a:ea typeface="Source Sans Pro"/>
                <a:cs typeface="Source Sans Pro"/>
                <a:sym typeface="Source Sans Pro"/>
              </a:defRPr>
            </a:lvl2pPr>
            <a:lvl3pPr marL="1219085" lvl="2" indent="0" algn="l" rtl="0">
              <a:spcBef>
                <a:spcPts val="0"/>
              </a:spcBef>
              <a:buFont typeface="Source Sans Pro"/>
              <a:buNone/>
              <a:defRPr/>
            </a:lvl3pPr>
            <a:lvl4pPr marL="1828628" lvl="3" indent="0" rtl="0">
              <a:spcBef>
                <a:spcPts val="0"/>
              </a:spcBef>
              <a:buFont typeface="Source Sans Pro"/>
              <a:buNone/>
              <a:defRPr/>
            </a:lvl4pPr>
            <a:lvl5pPr marL="2438171" lvl="4" indent="0" rtl="0">
              <a:spcBef>
                <a:spcPts val="0"/>
              </a:spcBef>
              <a:buFont typeface="Source Sans Pro"/>
              <a:buNone/>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Tree>
    <p:extLst>
      <p:ext uri="{BB962C8B-B14F-4D97-AF65-F5344CB8AC3E}">
        <p14:creationId xmlns:p14="http://schemas.microsoft.com/office/powerpoint/2010/main" val="209310739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Blank">
    <p:bg>
      <p:bgPr>
        <a:solidFill>
          <a:srgbClr val="0E232D"/>
        </a:solidFill>
        <a:effectLst/>
      </p:bgPr>
    </p:bg>
    <p:spTree>
      <p:nvGrpSpPr>
        <p:cNvPr id="1" name=""/>
        <p:cNvGrpSpPr/>
        <p:nvPr/>
      </p:nvGrpSpPr>
      <p:grpSpPr>
        <a:xfrm>
          <a:off x="0" y="0"/>
          <a:ext cx="0" cy="0"/>
          <a:chOff x="0" y="0"/>
          <a:chExt cx="0" cy="0"/>
        </a:xfrm>
      </p:grpSpPr>
      <p:sp>
        <p:nvSpPr>
          <p:cNvPr id="3" name="Shape 251"/>
          <p:cNvSpPr/>
          <p:nvPr userDrawn="1"/>
        </p:nvSpPr>
        <p:spPr>
          <a:xfrm>
            <a:off x="0" y="3794"/>
            <a:ext cx="12192000" cy="6858000"/>
          </a:xfrm>
          <a:prstGeom prst="rect">
            <a:avLst/>
          </a:prstGeom>
          <a:solidFill>
            <a:srgbClr val="182730">
              <a:alpha val="62000"/>
            </a:srgbClr>
          </a:solidFill>
          <a:ln>
            <a:noFill/>
          </a:ln>
        </p:spPr>
        <p:txBody>
          <a:bodyPr lIns="121894" tIns="60930" rIns="121894" bIns="60930" anchor="ctr" anchorCtr="0">
            <a:noAutofit/>
          </a:bodyPr>
          <a:lstStyle/>
          <a:p>
            <a:pPr marL="0" marR="0" lvl="0" indent="0" algn="ctr" rtl="0">
              <a:spcBef>
                <a:spcPts val="0"/>
              </a:spcBef>
              <a:buNone/>
            </a:pPr>
            <a:endParaRPr sz="2353" b="0" i="0" u="none" strike="noStrike" cap="none" baseline="0" dirty="0">
              <a:solidFill>
                <a:schemeClr val="lt1"/>
              </a:solidFill>
              <a:latin typeface="Arial"/>
              <a:ea typeface="Arial"/>
              <a:cs typeface="Arial"/>
              <a:sym typeface="Arial"/>
            </a:endParaRPr>
          </a:p>
        </p:txBody>
      </p:sp>
      <p:sp>
        <p:nvSpPr>
          <p:cNvPr id="4" name="Slide Number Placeholder 5"/>
          <p:cNvSpPr>
            <a:spLocks noGrp="1"/>
          </p:cNvSpPr>
          <p:nvPr>
            <p:ph type="sldNum" sz="quarter" idx="12"/>
          </p:nvPr>
        </p:nvSpPr>
        <p:spPr>
          <a:xfrm>
            <a:off x="64329" y="6481951"/>
            <a:ext cx="497784" cy="365125"/>
          </a:xfrm>
          <a:prstGeom prst="rect">
            <a:avLst/>
          </a:prstGeom>
        </p:spPr>
        <p:txBody>
          <a:bodyPr lIns="124358" tIns="62179" rIns="124358" bIns="62179"/>
          <a:lstStyle>
            <a:lvl1pPr>
              <a:defRPr sz="1176">
                <a:solidFill>
                  <a:schemeClr val="bg1">
                    <a:lumMod val="65000"/>
                  </a:schemeClr>
                </a:solidFill>
              </a:defRPr>
            </a:lvl1pPr>
          </a:lstStyle>
          <a:p>
            <a:fld id="{ADA07C09-8A41-3B46-A636-3955072BBB4F}" type="slidenum">
              <a:rPr lang="en-US" smtClean="0">
                <a:solidFill>
                  <a:srgbClr val="FFFFFF">
                    <a:lumMod val="65000"/>
                  </a:srgbClr>
                </a:solidFill>
                <a:latin typeface="Arial"/>
              </a:rPr>
              <a:pPr/>
              <a:t>‹#›</a:t>
            </a:fld>
            <a:endParaRPr lang="en-US" dirty="0">
              <a:solidFill>
                <a:srgbClr val="FFFFFF">
                  <a:lumMod val="65000"/>
                </a:srgbClr>
              </a:solidFill>
              <a:latin typeface="Arial"/>
            </a:endParaRPr>
          </a:p>
        </p:txBody>
      </p:sp>
    </p:spTree>
    <p:extLst>
      <p:ext uri="{BB962C8B-B14F-4D97-AF65-F5344CB8AC3E}">
        <p14:creationId xmlns:p14="http://schemas.microsoft.com/office/powerpoint/2010/main" val="14961150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1630" y="199891"/>
            <a:ext cx="11729237" cy="632594"/>
          </a:xfrm>
          <a:prstGeom prst="rect">
            <a:avLst/>
          </a:prstGeom>
        </p:spPr>
        <p:txBody>
          <a:bodyPr/>
          <a:lstStyle>
            <a:lvl1pPr algn="r">
              <a:defRPr sz="3725" b="1">
                <a:solidFill>
                  <a:srgbClr val="008774"/>
                </a:solidFill>
                <a:latin typeface="Arial"/>
                <a:cs typeface="Arial"/>
              </a:defRPr>
            </a:lvl1pPr>
          </a:lstStyle>
          <a:p>
            <a:r>
              <a:rPr lang="en-US" dirty="0"/>
              <a:t>Click to edit Master title style</a:t>
            </a:r>
          </a:p>
        </p:txBody>
      </p:sp>
      <p:sp>
        <p:nvSpPr>
          <p:cNvPr id="6" name="Slide Number Placeholder 5"/>
          <p:cNvSpPr>
            <a:spLocks noGrp="1"/>
          </p:cNvSpPr>
          <p:nvPr>
            <p:ph type="sldNum" sz="quarter" idx="12"/>
          </p:nvPr>
        </p:nvSpPr>
        <p:spPr>
          <a:xfrm>
            <a:off x="5063" y="6431151"/>
            <a:ext cx="497784" cy="365125"/>
          </a:xfrm>
          <a:prstGeom prst="rect">
            <a:avLst/>
          </a:prstGeom>
        </p:spPr>
        <p:txBody>
          <a:bodyPr lIns="124358" tIns="62179" rIns="124358" bIns="62179"/>
          <a:lstStyle/>
          <a:p>
            <a:fld id="{ADA07C09-8A41-3B46-A636-3955072BBB4F}" type="slidenum">
              <a:rPr lang="en-US" smtClean="0"/>
              <a:pPr/>
              <a:t>‹#›</a:t>
            </a:fld>
            <a:endParaRPr lang="en-US" dirty="0"/>
          </a:p>
        </p:txBody>
      </p:sp>
    </p:spTree>
    <p:extLst>
      <p:ext uri="{BB962C8B-B14F-4D97-AF65-F5344CB8AC3E}">
        <p14:creationId xmlns:p14="http://schemas.microsoft.com/office/powerpoint/2010/main" val="3550414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75912">
                      <a:schemeClr val="tx1"/>
                    </a:gs>
                    <a:gs pos="34307">
                      <a:schemeClr val="tx1"/>
                    </a:gs>
                    <a:gs pos="4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744534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black background">
    <p:spTree>
      <p:nvGrpSpPr>
        <p:cNvPr id="1" name="Shape 31"/>
        <p:cNvGrpSpPr/>
        <p:nvPr/>
      </p:nvGrpSpPr>
      <p:grpSpPr>
        <a:xfrm>
          <a:off x="0" y="0"/>
          <a:ext cx="0" cy="0"/>
          <a:chOff x="0" y="0"/>
          <a:chExt cx="0" cy="0"/>
        </a:xfrm>
      </p:grpSpPr>
      <p:sp>
        <p:nvSpPr>
          <p:cNvPr id="32" name="Shape 32"/>
          <p:cNvSpPr/>
          <p:nvPr/>
        </p:nvSpPr>
        <p:spPr>
          <a:xfrm>
            <a:off x="0" y="1"/>
            <a:ext cx="12192000" cy="6857999"/>
          </a:xfrm>
          <a:prstGeom prst="rect">
            <a:avLst/>
          </a:prstGeom>
          <a:solidFill>
            <a:srgbClr val="000000"/>
          </a:solidFill>
          <a:ln w="12700" cap="flat" cmpd="sng">
            <a:solidFill>
              <a:schemeClr val="lt2"/>
            </a:solidFill>
            <a:prstDash val="solid"/>
            <a:round/>
            <a:headEnd type="none" w="med" len="med"/>
            <a:tailEnd type="none" w="med" len="med"/>
          </a:ln>
        </p:spPr>
        <p:txBody>
          <a:bodyPr lIns="121894" tIns="60930" rIns="121894" bIns="60930" anchor="ctr" anchorCtr="0">
            <a:noAutofit/>
          </a:bodyPr>
          <a:lstStyle/>
          <a:p>
            <a:pPr algn="ctr">
              <a:buClr>
                <a:srgbClr val="FFFFFF"/>
              </a:buClr>
              <a:buFont typeface="Arial"/>
              <a:buNone/>
            </a:pPr>
            <a:endParaRPr sz="2353" dirty="0">
              <a:solidFill>
                <a:srgbClr val="FFFFFF"/>
              </a:solidFill>
            </a:endParaRPr>
          </a:p>
        </p:txBody>
      </p:sp>
      <p:sp>
        <p:nvSpPr>
          <p:cNvPr id="33" name="Shape 33"/>
          <p:cNvSpPr/>
          <p:nvPr/>
        </p:nvSpPr>
        <p:spPr>
          <a:xfrm>
            <a:off x="0" y="6172200"/>
            <a:ext cx="12192000" cy="514400"/>
          </a:xfrm>
          <a:prstGeom prst="rect">
            <a:avLst/>
          </a:prstGeom>
          <a:solidFill>
            <a:srgbClr val="00786E"/>
          </a:solidFill>
          <a:ln>
            <a:noFill/>
          </a:ln>
        </p:spPr>
        <p:txBody>
          <a:bodyPr lIns="121894" tIns="60930" rIns="121894" bIns="60930" anchor="ctr" anchorCtr="0">
            <a:noAutofit/>
          </a:bodyPr>
          <a:lstStyle/>
          <a:p>
            <a:pPr>
              <a:buClr>
                <a:srgbClr val="FFFFFF"/>
              </a:buClr>
              <a:buFont typeface="Arial"/>
              <a:buNone/>
            </a:pPr>
            <a:endParaRPr sz="2353" dirty="0">
              <a:solidFill>
                <a:srgbClr val="FFFFFF"/>
              </a:solidFill>
            </a:endParaRPr>
          </a:p>
        </p:txBody>
      </p:sp>
      <p:sp>
        <p:nvSpPr>
          <p:cNvPr id="34" name="Shape 34"/>
          <p:cNvSpPr txBox="1"/>
          <p:nvPr/>
        </p:nvSpPr>
        <p:spPr>
          <a:xfrm flipH="1">
            <a:off x="11404601" y="6695017"/>
            <a:ext cx="711199" cy="165198"/>
          </a:xfrm>
          <a:prstGeom prst="rect">
            <a:avLst/>
          </a:prstGeom>
          <a:noFill/>
          <a:ln>
            <a:noFill/>
          </a:ln>
        </p:spPr>
        <p:txBody>
          <a:bodyPr lIns="0" tIns="0" rIns="0" bIns="0" anchor="t" anchorCtr="0">
            <a:noAutofit/>
          </a:bodyPr>
          <a:lstStyle/>
          <a:p>
            <a:pPr algn="r">
              <a:buClr>
                <a:srgbClr val="7F7F7F"/>
              </a:buClr>
              <a:buSzPct val="25000"/>
              <a:buFont typeface="Arial"/>
              <a:buNone/>
            </a:pPr>
            <a:fld id="{00000000-1234-1234-1234-123412341234}" type="slidenum">
              <a:rPr lang="en-US" sz="1078">
                <a:solidFill>
                  <a:srgbClr val="7F7F7F"/>
                </a:solidFill>
              </a:rPr>
              <a:pPr algn="r">
                <a:buClr>
                  <a:srgbClr val="7F7F7F"/>
                </a:buClr>
                <a:buSzPct val="25000"/>
                <a:buFont typeface="Arial"/>
                <a:buNone/>
              </a:pPr>
              <a:t>‹#›</a:t>
            </a:fld>
            <a:endParaRPr lang="en-US" sz="1078" dirty="0">
              <a:solidFill>
                <a:srgbClr val="7F7F7F"/>
              </a:solidFill>
            </a:endParaRPr>
          </a:p>
        </p:txBody>
      </p:sp>
      <p:sp>
        <p:nvSpPr>
          <p:cNvPr id="35" name="Shape 35"/>
          <p:cNvSpPr txBox="1"/>
          <p:nvPr/>
        </p:nvSpPr>
        <p:spPr>
          <a:xfrm>
            <a:off x="488950" y="6690783"/>
            <a:ext cx="3033200" cy="133200"/>
          </a:xfrm>
          <a:prstGeom prst="rect">
            <a:avLst/>
          </a:prstGeom>
          <a:noFill/>
          <a:ln>
            <a:noFill/>
          </a:ln>
        </p:spPr>
        <p:txBody>
          <a:bodyPr lIns="0" tIns="0" rIns="0" bIns="0" anchor="t" anchorCtr="0">
            <a:noAutofit/>
          </a:bodyPr>
          <a:lstStyle/>
          <a:p>
            <a:pPr>
              <a:buClr>
                <a:srgbClr val="7F7F7F"/>
              </a:buClr>
              <a:buSzPct val="25000"/>
              <a:buFont typeface="Arial"/>
              <a:buNone/>
            </a:pPr>
            <a:r>
              <a:rPr lang="en-US" sz="784" dirty="0">
                <a:solidFill>
                  <a:srgbClr val="7F7F7F"/>
                </a:solidFill>
              </a:rPr>
              <a:t>© Copyright 2013 Pivotal. All rights reserved.</a:t>
            </a:r>
          </a:p>
        </p:txBody>
      </p:sp>
      <p:pic>
        <p:nvPicPr>
          <p:cNvPr id="36" name="Shape 36"/>
          <p:cNvPicPr preferRelativeResize="0"/>
          <p:nvPr/>
        </p:nvPicPr>
        <p:blipFill rotWithShape="1">
          <a:blip r:embed="rId2">
            <a:alphaModFix/>
          </a:blip>
          <a:srcRect/>
          <a:stretch/>
        </p:blipFill>
        <p:spPr>
          <a:xfrm>
            <a:off x="10589684" y="6284383"/>
            <a:ext cx="1276398" cy="294400"/>
          </a:xfrm>
          <a:prstGeom prst="rect">
            <a:avLst/>
          </a:prstGeom>
          <a:noFill/>
          <a:ln>
            <a:noFill/>
          </a:ln>
        </p:spPr>
      </p:pic>
    </p:spTree>
    <p:extLst>
      <p:ext uri="{BB962C8B-B14F-4D97-AF65-F5344CB8AC3E}">
        <p14:creationId xmlns:p14="http://schemas.microsoft.com/office/powerpoint/2010/main" val="408957433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609599" y="426719"/>
            <a:ext cx="10972800" cy="484744"/>
          </a:xfrm>
          <a:prstGeom prst="rect">
            <a:avLst/>
          </a:prstGeom>
          <a:noFill/>
          <a:ln>
            <a:noFill/>
          </a:ln>
        </p:spPr>
        <p:txBody>
          <a:bodyPr lIns="124338" tIns="124338" rIns="124338" bIns="124338" anchor="ctr" anchorCtr="0"/>
          <a:lstStyle>
            <a:lvl1pPr lvl="0" rtl="0">
              <a:spcBef>
                <a:spcPts val="0"/>
              </a:spcBef>
              <a:defRPr sz="4313" b="0">
                <a:solidFill>
                  <a:schemeClr val="lt1"/>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4" name="Shape 34"/>
          <p:cNvSpPr txBox="1">
            <a:spLocks noGrp="1"/>
          </p:cNvSpPr>
          <p:nvPr>
            <p:ph type="body" idx="1"/>
          </p:nvPr>
        </p:nvSpPr>
        <p:spPr>
          <a:xfrm>
            <a:off x="609600" y="1477432"/>
            <a:ext cx="10972800" cy="813278"/>
          </a:xfrm>
          <a:prstGeom prst="rect">
            <a:avLst/>
          </a:prstGeom>
          <a:noFill/>
          <a:ln>
            <a:noFill/>
          </a:ln>
        </p:spPr>
        <p:txBody>
          <a:bodyPr lIns="124338" tIns="124338" rIns="124338" bIns="124338" anchor="t" anchorCtr="0"/>
          <a:lstStyle>
            <a:lvl1pPr lvl="0" rtl="0">
              <a:spcBef>
                <a:spcPts val="0"/>
              </a:spcBef>
              <a:defRPr>
                <a:solidFill>
                  <a:schemeClr val="lt1"/>
                </a:solidFill>
                <a:latin typeface="Arial"/>
                <a:ea typeface="Arial"/>
                <a:cs typeface="Arial"/>
                <a:sym typeface="Arial"/>
              </a:defRPr>
            </a:lvl1pPr>
            <a:lvl2pPr lvl="1" rtl="0">
              <a:spcBef>
                <a:spcPts val="0"/>
              </a:spcBef>
              <a:defRPr>
                <a:solidFill>
                  <a:schemeClr val="lt1"/>
                </a:solidFill>
                <a:latin typeface="Arial"/>
                <a:ea typeface="Arial"/>
                <a:cs typeface="Arial"/>
                <a:sym typeface="Arial"/>
              </a:defRPr>
            </a:lvl2pPr>
            <a:lvl3pPr lvl="2" rtl="0">
              <a:spcBef>
                <a:spcPts val="0"/>
              </a:spcBef>
              <a:defRPr>
                <a:solidFill>
                  <a:schemeClr val="lt1"/>
                </a:solidFill>
                <a:latin typeface="Arial"/>
                <a:ea typeface="Arial"/>
                <a:cs typeface="Arial"/>
                <a:sym typeface="Arial"/>
              </a:defRPr>
            </a:lvl3pPr>
            <a:lvl4pPr lvl="3" rtl="0">
              <a:spcBef>
                <a:spcPts val="0"/>
              </a:spcBef>
              <a:defRPr>
                <a:solidFill>
                  <a:schemeClr val="lt1"/>
                </a:solidFill>
                <a:latin typeface="Arial"/>
                <a:ea typeface="Arial"/>
                <a:cs typeface="Arial"/>
                <a:sym typeface="Arial"/>
              </a:defRPr>
            </a:lvl4pPr>
            <a:lvl5pPr lvl="4" rtl="0">
              <a:spcBef>
                <a:spcPts val="0"/>
              </a:spcBef>
              <a:defRPr>
                <a:solidFill>
                  <a:schemeClr val="lt1"/>
                </a:solidFill>
                <a:latin typeface="Arial"/>
                <a:ea typeface="Arial"/>
                <a:cs typeface="Arial"/>
                <a:sym typeface="Arial"/>
              </a:defRPr>
            </a:lvl5pPr>
            <a:lvl6pPr lvl="5" rtl="0">
              <a:spcBef>
                <a:spcPts val="0"/>
              </a:spcBef>
              <a:defRPr sz="2647">
                <a:solidFill>
                  <a:schemeClr val="dk1"/>
                </a:solidFill>
                <a:latin typeface="Source Sans Pro"/>
                <a:ea typeface="Source Sans Pro"/>
                <a:cs typeface="Source Sans Pro"/>
                <a:sym typeface="Source Sans Pro"/>
              </a:defRPr>
            </a:lvl6pPr>
            <a:lvl7pPr lvl="6" rtl="0">
              <a:spcBef>
                <a:spcPts val="0"/>
              </a:spcBef>
              <a:defRPr sz="2647">
                <a:solidFill>
                  <a:schemeClr val="dk1"/>
                </a:solidFill>
                <a:latin typeface="Source Sans Pro"/>
                <a:ea typeface="Source Sans Pro"/>
                <a:cs typeface="Source Sans Pro"/>
                <a:sym typeface="Source Sans Pro"/>
              </a:defRPr>
            </a:lvl7pPr>
            <a:lvl8pPr lvl="7" rtl="0">
              <a:spcBef>
                <a:spcPts val="0"/>
              </a:spcBef>
              <a:defRPr sz="2647">
                <a:solidFill>
                  <a:schemeClr val="dk1"/>
                </a:solidFill>
                <a:latin typeface="Source Sans Pro"/>
                <a:ea typeface="Source Sans Pro"/>
                <a:cs typeface="Source Sans Pro"/>
                <a:sym typeface="Source Sans Pro"/>
              </a:defRPr>
            </a:lvl8pPr>
            <a:lvl9pPr lvl="8" rtl="0">
              <a:spcBef>
                <a:spcPts val="0"/>
              </a:spcBef>
              <a:defRPr sz="2647">
                <a:solidFill>
                  <a:schemeClr val="dk1"/>
                </a:solidFill>
                <a:latin typeface="Source Sans Pro"/>
                <a:ea typeface="Source Sans Pro"/>
                <a:cs typeface="Source Sans Pro"/>
                <a:sym typeface="Source Sans Pro"/>
              </a:defRPr>
            </a:lvl9pPr>
          </a:lstStyle>
          <a:p>
            <a:endParaRPr/>
          </a:p>
        </p:txBody>
      </p:sp>
      <p:sp>
        <p:nvSpPr>
          <p:cNvPr id="35" name="Shape 35"/>
          <p:cNvSpPr/>
          <p:nvPr/>
        </p:nvSpPr>
        <p:spPr>
          <a:xfrm>
            <a:off x="0" y="6172200"/>
            <a:ext cx="12192000" cy="514350"/>
          </a:xfrm>
          <a:prstGeom prst="rect">
            <a:avLst/>
          </a:prstGeom>
          <a:solidFill>
            <a:srgbClr val="00786E"/>
          </a:solidFill>
          <a:ln>
            <a:noFill/>
          </a:ln>
        </p:spPr>
        <p:txBody>
          <a:bodyPr lIns="121894" tIns="60930" rIns="121894" bIns="60930" anchor="ctr" anchorCtr="0">
            <a:noAutofit/>
          </a:bodyPr>
          <a:lstStyle/>
          <a:p>
            <a:pPr marL="0" marR="0" lvl="0" indent="0" algn="l" rtl="0">
              <a:spcBef>
                <a:spcPts val="0"/>
              </a:spcBef>
              <a:buNone/>
            </a:pPr>
            <a:endParaRPr sz="2353" b="0" i="0" u="none" strike="noStrike" cap="none" dirty="0">
              <a:solidFill>
                <a:schemeClr val="lt1"/>
              </a:solidFill>
              <a:latin typeface="Source Sans Pro"/>
              <a:ea typeface="Source Sans Pro"/>
              <a:cs typeface="Source Sans Pro"/>
              <a:sym typeface="Source Sans Pro"/>
            </a:endParaRPr>
          </a:p>
        </p:txBody>
      </p:sp>
      <p:sp>
        <p:nvSpPr>
          <p:cNvPr id="36" name="Shape 36"/>
          <p:cNvSpPr txBox="1"/>
          <p:nvPr/>
        </p:nvSpPr>
        <p:spPr>
          <a:xfrm>
            <a:off x="488950" y="6691266"/>
            <a:ext cx="3033181" cy="123110"/>
          </a:xfrm>
          <a:prstGeom prst="rect">
            <a:avLst/>
          </a:prstGeom>
          <a:noFill/>
          <a:ln>
            <a:noFill/>
          </a:ln>
        </p:spPr>
        <p:txBody>
          <a:bodyPr lIns="0" tIns="0" rIns="0" bIns="0" anchor="t" anchorCtr="0">
            <a:noAutofit/>
          </a:bodyPr>
          <a:lstStyle/>
          <a:p>
            <a:pPr marL="0" marR="0" lvl="0" indent="0" algn="l" rtl="0">
              <a:spcBef>
                <a:spcPts val="0"/>
              </a:spcBef>
              <a:buSzPct val="25000"/>
              <a:buNone/>
            </a:pPr>
            <a:r>
              <a:rPr lang="en-US" sz="784" b="0" i="0" u="none" strike="noStrike" cap="none" dirty="0">
                <a:solidFill>
                  <a:srgbClr val="7F7F7F"/>
                </a:solidFill>
                <a:latin typeface="Arial"/>
                <a:ea typeface="Arial"/>
                <a:cs typeface="Arial"/>
                <a:sym typeface="Arial"/>
              </a:rPr>
              <a:t>© Copyright 2015 Pivotal. All rights reserved.</a:t>
            </a:r>
          </a:p>
        </p:txBody>
      </p:sp>
      <p:pic>
        <p:nvPicPr>
          <p:cNvPr id="37" name="Shape 37"/>
          <p:cNvPicPr preferRelativeResize="0"/>
          <p:nvPr/>
        </p:nvPicPr>
        <p:blipFill rotWithShape="1">
          <a:blip r:embed="rId2">
            <a:alphaModFix/>
          </a:blip>
          <a:srcRect/>
          <a:stretch/>
        </p:blipFill>
        <p:spPr>
          <a:xfrm>
            <a:off x="10588977" y="6285288"/>
            <a:ext cx="1276348" cy="292605"/>
          </a:xfrm>
          <a:prstGeom prst="rect">
            <a:avLst/>
          </a:prstGeom>
          <a:noFill/>
          <a:ln>
            <a:noFill/>
          </a:ln>
        </p:spPr>
      </p:pic>
      <p:cxnSp>
        <p:nvCxnSpPr>
          <p:cNvPr id="38" name="Shape 38"/>
          <p:cNvCxnSpPr/>
          <p:nvPr/>
        </p:nvCxnSpPr>
        <p:spPr>
          <a:xfrm>
            <a:off x="0" y="1181240"/>
            <a:ext cx="12192000" cy="0"/>
          </a:xfrm>
          <a:prstGeom prst="straightConnector1">
            <a:avLst/>
          </a:prstGeom>
          <a:noFill/>
          <a:ln w="9525" cap="flat" cmpd="sng">
            <a:solidFill>
              <a:srgbClr val="E8E8E8"/>
            </a:solidFill>
            <a:prstDash val="solid"/>
            <a:round/>
            <a:headEnd type="none" w="med" len="med"/>
            <a:tailEnd type="none" w="med" len="med"/>
          </a:ln>
        </p:spPr>
      </p:cxnSp>
    </p:spTree>
    <p:extLst>
      <p:ext uri="{BB962C8B-B14F-4D97-AF65-F5344CB8AC3E}">
        <p14:creationId xmlns:p14="http://schemas.microsoft.com/office/powerpoint/2010/main" val="1966778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15600" y="593367"/>
            <a:ext cx="11360800" cy="763600"/>
          </a:xfrm>
          <a:prstGeom prst="rect">
            <a:avLst/>
          </a:prstGeom>
        </p:spPr>
        <p:txBody>
          <a:bodyPr lIns="124335" tIns="124335" rIns="124335" bIns="12433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11296609" y="6217622"/>
            <a:ext cx="731600" cy="524800"/>
          </a:xfrm>
          <a:prstGeom prst="rect">
            <a:avLst/>
          </a:prstGeom>
        </p:spPr>
        <p:txBody>
          <a:bodyPr lIns="124335" tIns="124335" rIns="124335" bIns="12433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0411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Slide - ANIMATED">
    <p:bg bwMode="auto">
      <p:bgPr>
        <a:solidFill>
          <a:schemeClr val="accent2"/>
        </a:solidFill>
        <a:effectLst/>
      </p:bgPr>
    </p:bg>
    <p:spTree>
      <p:nvGrpSpPr>
        <p:cNvPr id="1" name=""/>
        <p:cNvGrpSpPr/>
        <p:nvPr/>
      </p:nvGrpSpPr>
      <p:grpSpPr>
        <a:xfrm>
          <a:off x="0" y="0"/>
          <a:ext cx="0" cy="0"/>
          <a:chOff x="0" y="0"/>
          <a:chExt cx="0" cy="0"/>
        </a:xfrm>
      </p:grpSpPr>
      <p:sp>
        <p:nvSpPr>
          <p:cNvPr id="12" name="Rectangle 5"/>
          <p:cNvSpPr>
            <a:spLocks noChangeArrowheads="1"/>
          </p:cNvSpPr>
          <p:nvPr userDrawn="1"/>
        </p:nvSpPr>
        <p:spPr bwMode="auto">
          <a:xfrm>
            <a:off x="3113" y="4309988"/>
            <a:ext cx="12188887" cy="2551127"/>
          </a:xfrm>
          <a:prstGeom prst="rect">
            <a:avLst/>
          </a:prstGeom>
          <a:solidFill>
            <a:srgbClr val="4DA0E2"/>
          </a:solidFill>
          <a:ln>
            <a:noFill/>
          </a:ln>
        </p:spPr>
        <p:txBody>
          <a:bodyPr vert="horz" wrap="square" lIns="89642" tIns="44821" rIns="89642" bIns="44821" numCol="1" anchor="t" anchorCtr="0" compatLnSpc="1">
            <a:prstTxWarp prst="textNoShape">
              <a:avLst/>
            </a:prstTxWarp>
          </a:bodyPr>
          <a:lstStyle/>
          <a:p>
            <a:endParaRPr lang="en-US" sz="1765" dirty="0"/>
          </a:p>
        </p:txBody>
      </p:sp>
      <p:sp>
        <p:nvSpPr>
          <p:cNvPr id="10" name="Rectangle 7"/>
          <p:cNvSpPr>
            <a:spLocks noChangeArrowheads="1"/>
          </p:cNvSpPr>
          <p:nvPr userDrawn="1"/>
        </p:nvSpPr>
        <p:spPr bwMode="auto">
          <a:xfrm>
            <a:off x="1" y="5729528"/>
            <a:ext cx="12188888" cy="1131586"/>
          </a:xfrm>
          <a:prstGeom prst="rect">
            <a:avLst/>
          </a:prstGeom>
          <a:solidFill>
            <a:srgbClr val="00188F"/>
          </a:solidFill>
          <a:ln>
            <a:noFill/>
          </a:ln>
          <a:extLst/>
        </p:spPr>
        <p:txBody>
          <a:bodyPr vert="horz" wrap="square" lIns="89642" tIns="44821" rIns="89642" bIns="44821" numCol="1" anchor="t" anchorCtr="0" compatLnSpc="1">
            <a:prstTxWarp prst="textNoShape">
              <a:avLst/>
            </a:prstTxWarp>
          </a:bodyPr>
          <a:lstStyle/>
          <a:p>
            <a:endParaRPr lang="en-US" sz="1765" dirty="0"/>
          </a:p>
        </p:txBody>
      </p:sp>
      <p:sp>
        <p:nvSpPr>
          <p:cNvPr id="11" name="Rectangle 8"/>
          <p:cNvSpPr>
            <a:spLocks noChangeArrowheads="1"/>
          </p:cNvSpPr>
          <p:nvPr userDrawn="1"/>
        </p:nvSpPr>
        <p:spPr bwMode="auto">
          <a:xfrm>
            <a:off x="3113" y="3343392"/>
            <a:ext cx="12185777" cy="277059"/>
          </a:xfrm>
          <a:prstGeom prst="rect">
            <a:avLst/>
          </a:prstGeom>
          <a:solidFill>
            <a:srgbClr val="25B9E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
        <p:nvSpPr>
          <p:cNvPr id="13" name="Rectangle 12"/>
          <p:cNvSpPr/>
          <p:nvPr userDrawn="1"/>
        </p:nvSpPr>
        <p:spPr bwMode="white">
          <a:xfrm>
            <a:off x="0" y="-312"/>
            <a:ext cx="12191377" cy="685862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0"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449322" y="6061766"/>
            <a:ext cx="1522404" cy="326167"/>
          </a:xfrm>
          <a:prstGeom prst="rect">
            <a:avLst/>
          </a:prstGeom>
        </p:spPr>
      </p:pic>
      <p:sp>
        <p:nvSpPr>
          <p:cNvPr id="8" name="Rectangle 6"/>
          <p:cNvSpPr>
            <a:spLocks noChangeArrowheads="1"/>
          </p:cNvSpPr>
          <p:nvPr userDrawn="1"/>
        </p:nvSpPr>
        <p:spPr bwMode="auto">
          <a:xfrm>
            <a:off x="3113" y="4309988"/>
            <a:ext cx="12188887" cy="255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p>
            <a:endParaRPr lang="en-US" sz="1765" dirty="0"/>
          </a:p>
        </p:txBody>
      </p:sp>
    </p:spTree>
    <p:extLst>
      <p:ext uri="{BB962C8B-B14F-4D97-AF65-F5344CB8AC3E}">
        <p14:creationId xmlns:p14="http://schemas.microsoft.com/office/powerpoint/2010/main" val="14519283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24000" decel="76000" fill="hold" grpId="0" nodeType="withEffect">
                                  <p:stCondLst>
                                    <p:cond delay="0"/>
                                  </p:stCondLst>
                                  <p:childTnLst>
                                    <p:animMotion origin="layout" path="M 0 3.25011E-6 L 1.00728 3.25011E-6 " pathEditMode="relative" rAng="0" ptsTypes="AA">
                                      <p:cBhvr>
                                        <p:cTn id="6" dur="750" fill="hold"/>
                                        <p:tgtEl>
                                          <p:spTgt spid="11"/>
                                        </p:tgtEl>
                                        <p:attrNameLst>
                                          <p:attrName>ppt_x</p:attrName>
                                          <p:attrName>ppt_y</p:attrName>
                                        </p:attrNameLst>
                                      </p:cBhvr>
                                      <p:rCtr x="50357" y="0"/>
                                    </p:animMotion>
                                  </p:childTnLst>
                                </p:cTn>
                              </p:par>
                              <p:par>
                                <p:cTn id="7" presetID="63" presetClass="path" presetSubtype="0" accel="24000" decel="76000" fill="hold" grpId="0" nodeType="withEffect">
                                  <p:stCondLst>
                                    <p:cond delay="250"/>
                                  </p:stCondLst>
                                  <p:childTnLst>
                                    <p:animMotion origin="layout" path="M 0 3.25011E-6 L 1.00728 3.25011E-6 " pathEditMode="relative" rAng="0" ptsTypes="AA">
                                      <p:cBhvr>
                                        <p:cTn id="8" dur="750" fill="hold"/>
                                        <p:tgtEl>
                                          <p:spTgt spid="12"/>
                                        </p:tgtEl>
                                        <p:attrNameLst>
                                          <p:attrName>ppt_x</p:attrName>
                                          <p:attrName>ppt_y</p:attrName>
                                        </p:attrNameLst>
                                      </p:cBhvr>
                                      <p:rCtr x="50357" y="0"/>
                                    </p:animMotion>
                                  </p:childTnLst>
                                </p:cTn>
                              </p:par>
                              <p:par>
                                <p:cTn id="9" presetID="63" presetClass="path" presetSubtype="0" accel="24000" decel="76000" fill="hold" grpId="0" nodeType="withEffect">
                                  <p:stCondLst>
                                    <p:cond delay="150"/>
                                  </p:stCondLst>
                                  <p:childTnLst>
                                    <p:animMotion origin="layout" path="M 0 3.25011E-6 L 1.00728 3.25011E-6 " pathEditMode="relative" rAng="0" ptsTypes="AA">
                                      <p:cBhvr>
                                        <p:cTn id="10" dur="750" fill="hold"/>
                                        <p:tgtEl>
                                          <p:spTgt spid="10"/>
                                        </p:tgtEl>
                                        <p:attrNameLst>
                                          <p:attrName>ppt_x</p:attrName>
                                          <p:attrName>ppt_y</p:attrName>
                                        </p:attrNameLst>
                                      </p:cBhvr>
                                      <p:rCtr x="50357" y="0"/>
                                    </p:animMotion>
                                  </p:childTnLst>
                                </p:cTn>
                              </p:par>
                              <p:par>
                                <p:cTn id="11" presetID="1" presetClass="entr" presetSubtype="0" fill="hold" grpId="0" nodeType="withEffect">
                                  <p:stCondLst>
                                    <p:cond delay="1000"/>
                                  </p:stCondLst>
                                  <p:childTnLst>
                                    <p:set>
                                      <p:cBhvr>
                                        <p:cTn id="12" dur="1" fill="hold">
                                          <p:stCondLst>
                                            <p:cond delay="0"/>
                                          </p:stCondLst>
                                        </p:cTn>
                                        <p:tgtEl>
                                          <p:spTgt spid="13"/>
                                        </p:tgtEl>
                                        <p:attrNameLst>
                                          <p:attrName>style.visibility</p:attrName>
                                        </p:attrNameLst>
                                      </p:cBhvr>
                                      <p:to>
                                        <p:strVal val="visible"/>
                                      </p:to>
                                    </p:set>
                                  </p:childTnLst>
                                </p:cTn>
                              </p:par>
                              <p:par>
                                <p:cTn id="13" presetID="10" presetClass="entr" presetSubtype="0" fill="hold" grpId="0" nodeType="withEffect">
                                  <p:stCondLst>
                                    <p:cond delay="7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950"/>
                                        <p:tgtEl>
                                          <p:spTgt spid="9"/>
                                        </p:tgtEl>
                                      </p:cBhvr>
                                    </p:animEffect>
                                  </p:childTnLst>
                                </p:cTn>
                              </p:par>
                              <p:par>
                                <p:cTn id="16" presetID="63" presetClass="path" presetSubtype="0" decel="100000" fill="hold" grpId="1" nodeType="withEffect">
                                  <p:stCondLst>
                                    <p:cond delay="750"/>
                                  </p:stCondLst>
                                  <p:childTnLst>
                                    <p:animMotion origin="layout" path="M -0.01455 -1.34362E-6 L -3.90605E-7 -1.34362E-6 " pathEditMode="relative" rAng="0" ptsTypes="AA">
                                      <p:cBhvr>
                                        <p:cTn id="17" dur="950" fill="hold"/>
                                        <p:tgtEl>
                                          <p:spTgt spid="9"/>
                                        </p:tgtEl>
                                        <p:attrNameLst>
                                          <p:attrName>ppt_x</p:attrName>
                                          <p:attrName>ppt_y</p:attrName>
                                        </p:attrNameLst>
                                      </p:cBhvr>
                                      <p:rCtr x="728" y="0"/>
                                    </p:animMotion>
                                  </p:childTnLst>
                                </p:cTn>
                              </p:par>
                              <p:par>
                                <p:cTn id="18" presetID="6" presetClass="emph" presetSubtype="0" accel="100000" autoRev="1" fill="hold" grpId="2" nodeType="withEffect">
                                  <p:stCondLst>
                                    <p:cond delay="50"/>
                                  </p:stCondLst>
                                  <p:childTnLst>
                                    <p:animScale>
                                      <p:cBhvr>
                                        <p:cTn id="19" dur="500" fill="hold"/>
                                        <p:tgtEl>
                                          <p:spTgt spid="9"/>
                                        </p:tgtEl>
                                      </p:cBhvr>
                                      <p:by x="95000" y="95000"/>
                                    </p:animScale>
                                  </p:childTnLst>
                                </p:cTn>
                              </p:par>
                              <p:par>
                                <p:cTn id="20" presetID="10" presetClass="entr" presetSubtype="0" fill="hold" grpId="0" nodeType="withEffect">
                                  <p:stCondLst>
                                    <p:cond delay="8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950"/>
                                        <p:tgtEl>
                                          <p:spTgt spid="5"/>
                                        </p:tgtEl>
                                      </p:cBhvr>
                                    </p:animEffect>
                                  </p:childTnLst>
                                </p:cTn>
                              </p:par>
                              <p:par>
                                <p:cTn id="23" presetID="63" presetClass="path" presetSubtype="0" decel="100000" fill="hold" grpId="1" nodeType="withEffect">
                                  <p:stCondLst>
                                    <p:cond delay="800"/>
                                  </p:stCondLst>
                                  <p:childTnLst>
                                    <p:animMotion origin="layout" path="M -0.01455 -1.34362E-6 L -3.90605E-7 -1.34362E-6 " pathEditMode="relative" rAng="0" ptsTypes="AA">
                                      <p:cBhvr>
                                        <p:cTn id="24" dur="950" fill="hold"/>
                                        <p:tgtEl>
                                          <p:spTgt spid="5"/>
                                        </p:tgtEl>
                                        <p:attrNameLst>
                                          <p:attrName>ppt_x</p:attrName>
                                          <p:attrName>ppt_y</p:attrName>
                                        </p:attrNameLst>
                                      </p:cBhvr>
                                      <p:rCtr x="728" y="0"/>
                                    </p:animMotion>
                                  </p:childTnLst>
                                </p:cTn>
                              </p:par>
                              <p:par>
                                <p:cTn id="25" presetID="6" presetClass="emph" presetSubtype="0" accel="100000" autoRev="1" fill="hold" grpId="2" nodeType="withEffect">
                                  <p:stCondLst>
                                    <p:cond delay="100"/>
                                  </p:stCondLst>
                                  <p:childTnLst>
                                    <p:animScale>
                                      <p:cBhvr>
                                        <p:cTn id="26" dur="500" fill="hold"/>
                                        <p:tgtEl>
                                          <p:spTgt spid="5"/>
                                        </p:tgtEl>
                                      </p:cBhvr>
                                      <p:by x="95000" y="95000"/>
                                    </p:animScale>
                                  </p:childTnLst>
                                </p:cTn>
                              </p:par>
                              <p:par>
                                <p:cTn id="27" presetID="10" presetClass="entr" presetSubtype="0" fill="hold" nodeType="withEffect">
                                  <p:stCondLst>
                                    <p:cond delay="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950"/>
                                        <p:tgtEl>
                                          <p:spTgt spid="6"/>
                                        </p:tgtEl>
                                      </p:cBhvr>
                                    </p:animEffect>
                                  </p:childTnLst>
                                </p:cTn>
                              </p:par>
                              <p:par>
                                <p:cTn id="30" presetID="63" presetClass="path" presetSubtype="0" decel="100000" fill="hold" nodeType="withEffect">
                                  <p:stCondLst>
                                    <p:cond delay="900"/>
                                  </p:stCondLst>
                                  <p:childTnLst>
                                    <p:animMotion origin="layout" path="M -0.01455 -1.34362E-6 L -3.90605E-7 -1.34362E-6 " pathEditMode="relative" rAng="0" ptsTypes="AA">
                                      <p:cBhvr>
                                        <p:cTn id="31" dur="950" fill="hold"/>
                                        <p:tgtEl>
                                          <p:spTgt spid="6"/>
                                        </p:tgtEl>
                                        <p:attrNameLst>
                                          <p:attrName>ppt_x</p:attrName>
                                          <p:attrName>ppt_y</p:attrName>
                                        </p:attrNameLst>
                                      </p:cBhvr>
                                      <p:rCtr x="728" y="0"/>
                                    </p:animMotion>
                                  </p:childTnLst>
                                </p:cTn>
                              </p:par>
                              <p:par>
                                <p:cTn id="32" presetID="6" presetClass="emph" presetSubtype="0" accel="100000" autoRev="1" fill="hold" nodeType="withEffect">
                                  <p:stCondLst>
                                    <p:cond delay="200"/>
                                  </p:stCondLst>
                                  <p:childTnLst>
                                    <p:animScale>
                                      <p:cBhvr>
                                        <p:cTn id="33" dur="500" fill="hold"/>
                                        <p:tgtEl>
                                          <p:spTgt spid="6"/>
                                        </p:tgtEl>
                                      </p:cBhvr>
                                      <p:by x="95000" y="9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11" grpId="0" animBg="1"/>
      <p:bldP spid="13" grpId="0" animBg="1"/>
      <p:bldP spid="5" grpId="0">
        <p:tmplLst>
          <p:tmpl>
            <p:tnLst>
              <p:par>
                <p:cTn presetID="10" presetClass="entr" presetSubtype="0" fill="hold" nodeType="withEffect">
                  <p:stCondLst>
                    <p:cond delay="800"/>
                  </p:stCondLst>
                  <p:childTnLst>
                    <p:set>
                      <p:cBhvr>
                        <p:cTn dur="1" fill="hold">
                          <p:stCondLst>
                            <p:cond delay="0"/>
                          </p:stCondLst>
                        </p:cTn>
                        <p:tgtEl>
                          <p:spTgt spid="5"/>
                        </p:tgtEl>
                        <p:attrNameLst>
                          <p:attrName>style.visibility</p:attrName>
                        </p:attrNameLst>
                      </p:cBhvr>
                      <p:to>
                        <p:strVal val="visible"/>
                      </p:to>
                    </p:set>
                    <p:animEffect transition="in" filter="fade">
                      <p:cBhvr>
                        <p:cTn dur="950"/>
                        <p:tgtEl>
                          <p:spTgt spid="5"/>
                        </p:tgtEl>
                      </p:cBhvr>
                    </p:animEffect>
                  </p:childTnLst>
                </p:cTn>
              </p:par>
            </p:tnLst>
          </p:tmpl>
        </p:tmplLst>
      </p:bldP>
      <p:bldP spid="5" grpId="1">
        <p:tmplLst>
          <p:tmpl>
            <p:tnLst>
              <p:par>
                <p:cTn presetID="63" presetClass="path" presetSubtype="0" decel="100000" fill="hold" nodeType="withEffect">
                  <p:stCondLst>
                    <p:cond delay="800"/>
                  </p:stCondLst>
                  <p:childTnLst>
                    <p:animMotion origin="layout" path="M -0.01455 -1.34362E-6 L -3.90605E-7 -1.34362E-6 " pathEditMode="relative" rAng="0" ptsTypes="AA">
                      <p:cBhvr>
                        <p:cTn dur="950" fill="hold"/>
                        <p:tgtEl>
                          <p:spTgt spid="5"/>
                        </p:tgtEl>
                        <p:attrNameLst>
                          <p:attrName>ppt_x</p:attrName>
                          <p:attrName>ppt_y</p:attrName>
                        </p:attrNameLst>
                      </p:cBhvr>
                      <p:rCtr x="728" y="0"/>
                    </p:animMotion>
                  </p:childTnLst>
                </p:cTn>
              </p:par>
            </p:tnLst>
          </p:tmpl>
        </p:tmplLst>
      </p:bldP>
      <p:bldP spid="5" grpId="2">
        <p:tmplLst>
          <p:tmpl>
            <p:tnLst>
              <p:par>
                <p:cTn presetID="6" presetClass="emph" presetSubtype="0" accel="100000" autoRev="1" fill="hold" nodeType="withEffect">
                  <p:stCondLst>
                    <p:cond delay="100"/>
                  </p:stCondLst>
                  <p:childTnLst>
                    <p:animScale>
                      <p:cBhvr>
                        <p:cTn dur="500" fill="hold"/>
                        <p:tgtEl>
                          <p:spTgt spid="5"/>
                        </p:tgtEl>
                      </p:cBhvr>
                      <p:by x="95000" y="95000"/>
                    </p:animScale>
                  </p:childTnLst>
                </p:cTn>
              </p:par>
            </p:tnLst>
          </p:tmpl>
        </p:tmplLst>
      </p:bldP>
      <p:bldP spid="9" grpId="0"/>
      <p:bldP spid="9" grpId="1"/>
      <p:bldP spid="9" grpId="2"/>
    </p:bldLst>
  </p:timing>
  <p:extLst mod="1">
    <p:ext uri="{DCECCB84-F9BA-43D5-87BE-67443E8EF086}">
      <p15:sldGuideLst xmlns:p15="http://schemas.microsoft.com/office/powerpoint/2012/main">
        <p15:guide id="4" orient="horz" pos="4406">
          <p15:clr>
            <a:srgbClr val="C35E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tent + Image Slide">
    <p:spTree>
      <p:nvGrpSpPr>
        <p:cNvPr id="1" name=""/>
        <p:cNvGrpSpPr/>
        <p:nvPr/>
      </p:nvGrpSpPr>
      <p:grpSpPr>
        <a:xfrm>
          <a:off x="0" y="0"/>
          <a:ext cx="0" cy="0"/>
          <a:chOff x="0" y="0"/>
          <a:chExt cx="0" cy="0"/>
        </a:xfrm>
      </p:grpSpPr>
      <p:sp>
        <p:nvSpPr>
          <p:cNvPr id="12" name="Title 11"/>
          <p:cNvSpPr>
            <a:spLocks noGrp="1"/>
          </p:cNvSpPr>
          <p:nvPr>
            <p:ph type="title" hasCustomPrompt="1"/>
          </p:nvPr>
        </p:nvSpPr>
        <p:spPr>
          <a:xfrm>
            <a:off x="228600" y="228600"/>
            <a:ext cx="11734800" cy="640080"/>
          </a:xfrm>
        </p:spPr>
        <p:txBody>
          <a:bodyPr/>
          <a:lstStyle>
            <a:lvl1pPr>
              <a:defRPr baseline="0">
                <a:solidFill>
                  <a:schemeClr val="accent1"/>
                </a:solidFill>
              </a:defRPr>
            </a:lvl1pPr>
          </a:lstStyle>
          <a:p>
            <a:r>
              <a:rPr lang="en-US" dirty="0"/>
              <a:t>Title of slide (Content &amp; image slide)</a:t>
            </a:r>
          </a:p>
        </p:txBody>
      </p:sp>
      <p:sp>
        <p:nvSpPr>
          <p:cNvPr id="14" name="Picture Placeholder 8"/>
          <p:cNvSpPr>
            <a:spLocks noGrp="1"/>
          </p:cNvSpPr>
          <p:nvPr>
            <p:ph type="pic" sz="quarter" idx="12"/>
          </p:nvPr>
        </p:nvSpPr>
        <p:spPr>
          <a:xfrm>
            <a:off x="384048" y="1825624"/>
            <a:ext cx="5571329" cy="4427872"/>
          </a:xfrm>
        </p:spPr>
        <p:txBody>
          <a:bodyPr tIns="0"/>
          <a:lstStyle>
            <a:lvl1pPr>
              <a:defRPr>
                <a:solidFill>
                  <a:schemeClr val="tx2"/>
                </a:solidFill>
              </a:defRPr>
            </a:lvl1pPr>
          </a:lstStyle>
          <a:p>
            <a:endParaRPr lang="en-US" dirty="0"/>
          </a:p>
        </p:txBody>
      </p:sp>
      <p:sp>
        <p:nvSpPr>
          <p:cNvPr id="17" name="Text Placeholder 6"/>
          <p:cNvSpPr>
            <a:spLocks noGrp="1"/>
          </p:cNvSpPr>
          <p:nvPr>
            <p:ph type="body" sz="quarter" idx="11" hasCustomPrompt="1"/>
          </p:nvPr>
        </p:nvSpPr>
        <p:spPr>
          <a:xfrm>
            <a:off x="6172200" y="1825624"/>
            <a:ext cx="5791199" cy="4427872"/>
          </a:xfrm>
        </p:spPr>
        <p:txBody>
          <a:bodyPr tIns="0"/>
          <a:lstStyle>
            <a:lvl1pPr>
              <a:lnSpc>
                <a:spcPct val="100000"/>
              </a:lnSpc>
              <a:spcBef>
                <a:spcPts val="600"/>
              </a:spcBef>
              <a:spcAft>
                <a:spcPts val="0"/>
              </a:spcAft>
              <a:defRPr spc="-30" baseline="0">
                <a:solidFill>
                  <a:schemeClr val="tx2"/>
                </a:solidFill>
              </a:defRPr>
            </a:lvl1pPr>
            <a:lvl2pPr marL="731520" indent="-274320">
              <a:spcBef>
                <a:spcPts val="600"/>
              </a:spcBef>
              <a:buClr>
                <a:schemeClr val="tx2"/>
              </a:buClr>
              <a:buSzPct val="75000"/>
              <a:buFont typeface="Wingdings" panose="05000000000000000000" pitchFamily="2" charset="2"/>
              <a:buChar char="§"/>
              <a:defRPr/>
            </a:lvl2pPr>
          </a:lstStyle>
          <a:p>
            <a:pPr lvl="0"/>
            <a:r>
              <a:rPr lang="en-US" dirty="0"/>
              <a:t>Add content here</a:t>
            </a:r>
          </a:p>
          <a:p>
            <a:pPr lvl="1"/>
            <a:r>
              <a:rPr lang="en-US" dirty="0"/>
              <a:t>Sub content here</a:t>
            </a:r>
          </a:p>
          <a:p>
            <a:pPr lvl="0"/>
            <a:r>
              <a:rPr lang="en-US" dirty="0"/>
              <a:t>Try to use short phrases and keywords</a:t>
            </a:r>
          </a:p>
          <a:p>
            <a:pPr lvl="0"/>
            <a:r>
              <a:rPr lang="en-US" dirty="0"/>
              <a:t>Use speaker notes for longer explanations</a:t>
            </a:r>
          </a:p>
        </p:txBody>
      </p:sp>
      <p:sp>
        <p:nvSpPr>
          <p:cNvPr id="23" name="Text Placeholder 3"/>
          <p:cNvSpPr>
            <a:spLocks noGrp="1"/>
          </p:cNvSpPr>
          <p:nvPr>
            <p:ph type="body" sz="quarter" idx="36" hasCustomPrompt="1"/>
          </p:nvPr>
        </p:nvSpPr>
        <p:spPr>
          <a:xfrm>
            <a:off x="228600" y="914400"/>
            <a:ext cx="11734800" cy="457200"/>
          </a:xfrm>
        </p:spPr>
        <p:txBody>
          <a:bodyPr lIns="146304" tIns="0" bIns="0" anchor="t" anchorCtr="0"/>
          <a:lstStyle>
            <a:lvl1pPr>
              <a:defRPr baseline="0"/>
            </a:lvl1pPr>
          </a:lstStyle>
          <a:p>
            <a:pPr lvl="0"/>
            <a:r>
              <a:rPr lang="en-US" dirty="0"/>
              <a:t>Title of sub header</a:t>
            </a:r>
          </a:p>
        </p:txBody>
      </p:sp>
    </p:spTree>
    <p:extLst>
      <p:ext uri="{BB962C8B-B14F-4D97-AF65-F5344CB8AC3E}">
        <p14:creationId xmlns:p14="http://schemas.microsoft.com/office/powerpoint/2010/main" val="9791751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796213" y="508962"/>
            <a:ext cx="11172267"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4914123" y="2110582"/>
            <a:ext cx="7054357"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349252" y="2756542"/>
            <a:ext cx="4322233"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349251" y="6018240"/>
            <a:ext cx="11619228"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8882743" y="6512894"/>
            <a:ext cx="3184855" cy="307777"/>
          </a:xfrm>
          <a:prstGeom prst="rect">
            <a:avLst/>
          </a:prstGeom>
          <a:noFill/>
        </p:spPr>
        <p:txBody>
          <a:bodyPr wrap="square" rtlCol="0">
            <a:spAutoFit/>
          </a:bodyPr>
          <a:lstStyle/>
          <a:p>
            <a:r>
              <a:rPr lang="en-US" sz="1400" dirty="0"/>
              <a:t>#</a:t>
            </a:r>
            <a:r>
              <a:rPr lang="en-US" sz="1400" dirty="0" err="1"/>
              <a:t>LinuxAzure</a:t>
            </a:r>
            <a:r>
              <a:rPr lang="en-US" sz="1400" dirty="0"/>
              <a:t> @ITProGuru</a:t>
            </a:r>
          </a:p>
        </p:txBody>
      </p:sp>
    </p:spTree>
    <p:extLst>
      <p:ext uri="{BB962C8B-B14F-4D97-AF65-F5344CB8AC3E}">
        <p14:creationId xmlns:p14="http://schemas.microsoft.com/office/powerpoint/2010/main" val="44501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569630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4527169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12192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268081" y="639602"/>
            <a:ext cx="1165583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68080" y="1441794"/>
            <a:ext cx="1165584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68081"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211139" y="5987143"/>
            <a:ext cx="11712781"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0493333"/>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Question….</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7862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8784473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12192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348250" y="1482872"/>
            <a:ext cx="11433116"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5786564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613834" y="-3"/>
            <a:ext cx="10365317" cy="1296957"/>
          </a:xfrm>
        </p:spPr>
        <p:txBody>
          <a:bodyPr/>
          <a:lstStyle>
            <a:lvl1pPr>
              <a:defRPr/>
            </a:lvl1pPr>
          </a:lstStyle>
          <a:p>
            <a:r>
              <a:rPr lang="en-US" dirty="0"/>
              <a:t>Answer…</a:t>
            </a:r>
          </a:p>
        </p:txBody>
      </p:sp>
      <p:sp>
        <p:nvSpPr>
          <p:cNvPr id="3" name="Content Placeholder 2"/>
          <p:cNvSpPr>
            <a:spLocks noGrp="1"/>
          </p:cNvSpPr>
          <p:nvPr>
            <p:ph idx="1"/>
          </p:nvPr>
        </p:nvSpPr>
        <p:spPr>
          <a:xfrm>
            <a:off x="348250" y="1482872"/>
            <a:ext cx="11433116"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782549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12192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hasCustomPrompt="1"/>
          </p:nvPr>
        </p:nvSpPr>
        <p:spPr>
          <a:xfrm>
            <a:off x="1964311" y="2"/>
            <a:ext cx="10015485"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201592" y="1371601"/>
            <a:ext cx="11778205"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211266" y="117610"/>
            <a:ext cx="1183337" cy="715581"/>
          </a:xfrm>
          <a:prstGeom prst="rect">
            <a:avLst/>
          </a:prstGeom>
        </p:spPr>
        <p:txBody>
          <a:bodyPr wrap="none">
            <a:spAutoFit/>
          </a:bodyPr>
          <a:lstStyle/>
          <a:p>
            <a:r>
              <a:rPr lang="en-US" sz="4050" dirty="0"/>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831838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92" y="0"/>
            <a:ext cx="11778205"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201592" y="1231902"/>
            <a:ext cx="11778205"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45133" y="3653109"/>
            <a:ext cx="12027033"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201592" y="3795486"/>
            <a:ext cx="11778205"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05396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124408" y="811764"/>
            <a:ext cx="11905861"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44535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37965646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226542" y="2054745"/>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nvPr>
        </p:nvGraphicFramePr>
        <p:xfrm>
          <a:off x="237068" y="987548"/>
          <a:ext cx="11732440" cy="915686"/>
        </p:xfrm>
        <a:graphic>
          <a:graphicData uri="http://schemas.openxmlformats.org/drawingml/2006/table">
            <a:tbl>
              <a:tblPr firstRow="1" bandRow="1">
                <a:tableStyleId>{5C22544A-7EE6-4342-B048-85BDC9FD1C3A}</a:tableStyleId>
              </a:tblPr>
              <a:tblGrid>
                <a:gridCol w="330339">
                  <a:extLst>
                    <a:ext uri="{9D8B030D-6E8A-4147-A177-3AD203B41FA5}">
                      <a16:colId xmlns:a16="http://schemas.microsoft.com/office/drawing/2014/main" val="612254498"/>
                    </a:ext>
                  </a:extLst>
                </a:gridCol>
                <a:gridCol w="3595073">
                  <a:extLst>
                    <a:ext uri="{9D8B030D-6E8A-4147-A177-3AD203B41FA5}">
                      <a16:colId xmlns:a16="http://schemas.microsoft.com/office/drawing/2014/main" val="1261049811"/>
                    </a:ext>
                  </a:extLst>
                </a:gridCol>
                <a:gridCol w="321409">
                  <a:extLst>
                    <a:ext uri="{9D8B030D-6E8A-4147-A177-3AD203B41FA5}">
                      <a16:colId xmlns:a16="http://schemas.microsoft.com/office/drawing/2014/main" val="2638922956"/>
                    </a:ext>
                  </a:extLst>
                </a:gridCol>
                <a:gridCol w="3595073">
                  <a:extLst>
                    <a:ext uri="{9D8B030D-6E8A-4147-A177-3AD203B41FA5}">
                      <a16:colId xmlns:a16="http://schemas.microsoft.com/office/drawing/2014/main" val="1530065899"/>
                    </a:ext>
                  </a:extLst>
                </a:gridCol>
                <a:gridCol w="295473">
                  <a:extLst>
                    <a:ext uri="{9D8B030D-6E8A-4147-A177-3AD203B41FA5}">
                      <a16:colId xmlns:a16="http://schemas.microsoft.com/office/drawing/2014/main" val="1628348927"/>
                    </a:ext>
                  </a:extLst>
                </a:gridCol>
                <a:gridCol w="3595073">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91427" marR="91427"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6226435" y="2026752"/>
            <a:ext cx="2090991"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226541" y="5243163"/>
            <a:ext cx="2087136"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226539" y="794128"/>
            <a:ext cx="209099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613833" y="1035632"/>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4540968" y="1016750"/>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8468103" y="1031847"/>
            <a:ext cx="34544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249593" y="5514818"/>
            <a:ext cx="1173244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6237759" y="2265437"/>
            <a:ext cx="5727700"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237067" y="2301875"/>
            <a:ext cx="5684763"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3981248" y="338329"/>
            <a:ext cx="470385" cy="380551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101424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1884492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11718" y="992188"/>
            <a:ext cx="5065183"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80101" y="992188"/>
            <a:ext cx="5067300"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198481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9397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8676964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53285934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35669677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348251" y="6307138"/>
            <a:ext cx="11433116"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339762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899475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88351" y="0"/>
            <a:ext cx="25908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11718" y="0"/>
            <a:ext cx="7573433"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177906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3EBAF-BB52-4FEC-9EE9-8BBEE62A6D43}" type="datetimeFigureOut">
              <a:rPr lang="de-DE" smtClean="0">
                <a:solidFill>
                  <a:prstClr val="black">
                    <a:tint val="75000"/>
                  </a:prstClr>
                </a:solidFill>
              </a:rPr>
              <a:pPr/>
              <a:t>12.06.2018</a:t>
            </a:fld>
            <a:endParaRPr lang="de-DE">
              <a:solidFill>
                <a:prstClr val="black">
                  <a:tint val="75000"/>
                </a:prstClr>
              </a:solidFill>
            </a:endParaRPr>
          </a:p>
        </p:txBody>
      </p:sp>
      <p:sp>
        <p:nvSpPr>
          <p:cNvPr id="3" name="Footer Placeholder 2"/>
          <p:cNvSpPr>
            <a:spLocks noGrp="1"/>
          </p:cNvSpPr>
          <p:nvPr>
            <p:ph type="ftr" sz="quarter" idx="11"/>
          </p:nvPr>
        </p:nvSpPr>
        <p:spPr/>
        <p:txBody>
          <a:bodyPr/>
          <a:lstStyle/>
          <a:p>
            <a:endParaRPr lang="de-DE">
              <a:solidFill>
                <a:prstClr val="black">
                  <a:tint val="75000"/>
                </a:prstClr>
              </a:solidFill>
            </a:endParaRPr>
          </a:p>
        </p:txBody>
      </p:sp>
      <p:sp>
        <p:nvSpPr>
          <p:cNvPr id="4" name="Slide Number Placeholder 3"/>
          <p:cNvSpPr>
            <a:spLocks noGrp="1"/>
          </p:cNvSpPr>
          <p:nvPr>
            <p:ph type="sldNum" sz="quarter" idx="12"/>
          </p:nvPr>
        </p:nvSpPr>
        <p:spPr/>
        <p:txBody>
          <a:bodyPr/>
          <a:lstStyle/>
          <a:p>
            <a:fld id="{78737CF5-2D32-48D6-9100-749DEC1D6F62}" type="slidenum">
              <a:rPr lang="de-DE" smtClean="0">
                <a:solidFill>
                  <a:prstClr val="black">
                    <a:tint val="75000"/>
                  </a:prstClr>
                </a:solidFill>
              </a:rPr>
              <a:pPr/>
              <a:t>‹#›</a:t>
            </a:fld>
            <a:endParaRPr lang="de-DE">
              <a:solidFill>
                <a:prstClr val="black">
                  <a:tint val="75000"/>
                </a:prstClr>
              </a:solidFill>
            </a:endParaRPr>
          </a:p>
        </p:txBody>
      </p:sp>
    </p:spTree>
    <p:extLst>
      <p:ext uri="{BB962C8B-B14F-4D97-AF65-F5344CB8AC3E}">
        <p14:creationId xmlns:p14="http://schemas.microsoft.com/office/powerpoint/2010/main" val="77614832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262276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34581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333558"/>
            <a:ext cx="11653523" cy="2129777"/>
          </a:xfrm>
        </p:spPr>
        <p:txBody>
          <a:bodyPr>
            <a:spAutoFit/>
          </a:bodyPr>
          <a:lstStyle>
            <a:lvl1pPr>
              <a:defRPr sz="2800" b="0"/>
            </a:lvl1pPr>
            <a:lvl2pPr>
              <a:defRPr sz="2600" b="0">
                <a:latin typeface="+mj-lt"/>
              </a:defRPr>
            </a:lvl2pPr>
            <a:lvl3pPr>
              <a:defRPr sz="2400">
                <a:latin typeface="+mj-lt"/>
              </a:defRPr>
            </a:lvl3pPr>
            <a:lvl4pPr>
              <a:defRPr sz="2200">
                <a:latin typeface="+mj-lt"/>
              </a:defRPr>
            </a:lvl4pPr>
            <a:lvl5pPr>
              <a:defRPr sz="2000">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sz="3600" b="1"/>
            </a:lvl1pPr>
          </a:lstStyle>
          <a:p>
            <a:r>
              <a:rPr lang="en-US" dirty="0"/>
              <a:t>Click to edit Master title style</a:t>
            </a:r>
          </a:p>
        </p:txBody>
      </p:sp>
    </p:spTree>
    <p:extLst>
      <p:ext uri="{BB962C8B-B14F-4D97-AF65-F5344CB8AC3E}">
        <p14:creationId xmlns:p14="http://schemas.microsoft.com/office/powerpoint/2010/main" val="386209565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invGray">
          <a:xfrm>
            <a:off x="10129911" y="6194147"/>
            <a:ext cx="1792850" cy="384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08633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0009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652545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26" Type="http://schemas.openxmlformats.org/officeDocument/2006/relationships/slideLayout" Target="../slideLayouts/slideLayout48.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34" Type="http://schemas.openxmlformats.org/officeDocument/2006/relationships/image" Target="../media/image5.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slideLayout" Target="../slideLayouts/slideLayout47.xml"/><Relationship Id="rId33" Type="http://schemas.openxmlformats.org/officeDocument/2006/relationships/theme" Target="../theme/theme2.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29" Type="http://schemas.openxmlformats.org/officeDocument/2006/relationships/slideLayout" Target="../slideLayouts/slideLayout5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slideLayout" Target="../slideLayouts/slideLayout46.xml"/><Relationship Id="rId32" Type="http://schemas.openxmlformats.org/officeDocument/2006/relationships/slideLayout" Target="../slideLayouts/slideLayout54.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28" Type="http://schemas.openxmlformats.org/officeDocument/2006/relationships/slideLayout" Target="../slideLayouts/slideLayout50.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31" Type="http://schemas.openxmlformats.org/officeDocument/2006/relationships/slideLayout" Target="../slideLayouts/slideLayout5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 Id="rId27" Type="http://schemas.openxmlformats.org/officeDocument/2006/relationships/slideLayout" Target="../slideLayouts/slideLayout49.xml"/><Relationship Id="rId30"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theme" Target="../theme/theme3.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18480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p:cNvPicPr>
            <a:picLocks noChangeAspect="1"/>
          </p:cNvPicPr>
          <p:nvPr userDrawn="1"/>
        </p:nvPicPr>
        <p:blipFill>
          <a:blip r:embed="rId24"/>
          <a:stretch>
            <a:fillRect/>
          </a:stretch>
        </p:blipFill>
        <p:spPr>
          <a:xfrm rot="5400000">
            <a:off x="9302126" y="2991033"/>
            <a:ext cx="6858623" cy="876557"/>
          </a:xfrm>
          <a:prstGeom prst="rect">
            <a:avLst/>
          </a:prstGeom>
        </p:spPr>
      </p:pic>
    </p:spTree>
    <p:extLst>
      <p:ext uri="{BB962C8B-B14F-4D97-AF65-F5344CB8AC3E}">
        <p14:creationId xmlns:p14="http://schemas.microsoft.com/office/powerpoint/2010/main" val="248871261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275" tIns="91422" rIns="146275" bIns="91422"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9"/>
            <a:ext cx="11653520" cy="2070122"/>
          </a:xfrm>
          <a:prstGeom prst="rect">
            <a:avLst/>
          </a:prstGeom>
        </p:spPr>
        <p:txBody>
          <a:bodyPr vert="horz" wrap="square" lIns="146275" tIns="91422" rIns="146275" bIns="91422"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6" name="Picture 15" descr="Microsoft_logo_(2012).svg.png"/>
          <p:cNvPicPr>
            <a:picLocks noChangeAspect="1"/>
          </p:cNvPicPr>
          <p:nvPr userDrawn="1"/>
        </p:nvPicPr>
        <p:blipFill>
          <a:blip r:embed="rId34">
            <a:extLst>
              <a:ext uri="{28A0092B-C50C-407E-A947-70E740481C1C}">
                <a14:useLocalDpi xmlns:a14="http://schemas.microsoft.com/office/drawing/2010/main" val="0"/>
              </a:ext>
            </a:extLst>
          </a:blip>
          <a:stretch>
            <a:fillRect/>
          </a:stretch>
        </p:blipFill>
        <p:spPr>
          <a:xfrm>
            <a:off x="418643" y="6268082"/>
            <a:ext cx="1643445" cy="350876"/>
          </a:xfrm>
          <a:prstGeom prst="rect">
            <a:avLst/>
          </a:prstGeom>
        </p:spPr>
      </p:pic>
    </p:spTree>
    <p:extLst>
      <p:ext uri="{BB962C8B-B14F-4D97-AF65-F5344CB8AC3E}">
        <p14:creationId xmlns:p14="http://schemas.microsoft.com/office/powerpoint/2010/main" val="211640220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32" r:id="rId31"/>
    <p:sldLayoutId id="2147483733" r:id="rId32"/>
  </p:sldLayoutIdLst>
  <p:transition>
    <p:fade/>
  </p:transition>
  <p:txStyles>
    <p:titleStyle>
      <a:lvl1pPr algn="l" defTabSz="914178"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4019"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178" rtl="0" eaLnBrk="1" latinLnBrk="0" hangingPunct="1">
        <a:defRPr sz="1765" kern="1200">
          <a:solidFill>
            <a:schemeClr val="tx1"/>
          </a:solidFill>
          <a:latin typeface="+mn-lt"/>
          <a:ea typeface="+mn-ea"/>
          <a:cs typeface="+mn-cs"/>
        </a:defRPr>
      </a:lvl1pPr>
      <a:lvl2pPr marL="457089" algn="l" defTabSz="914178" rtl="0" eaLnBrk="1" latinLnBrk="0" hangingPunct="1">
        <a:defRPr sz="1765" kern="1200">
          <a:solidFill>
            <a:schemeClr val="tx1"/>
          </a:solidFill>
          <a:latin typeface="+mn-lt"/>
          <a:ea typeface="+mn-ea"/>
          <a:cs typeface="+mn-cs"/>
        </a:defRPr>
      </a:lvl2pPr>
      <a:lvl3pPr marL="914178" algn="l" defTabSz="914178" rtl="0" eaLnBrk="1" latinLnBrk="0" hangingPunct="1">
        <a:defRPr sz="1765" kern="1200">
          <a:solidFill>
            <a:schemeClr val="tx1"/>
          </a:solidFill>
          <a:latin typeface="+mn-lt"/>
          <a:ea typeface="+mn-ea"/>
          <a:cs typeface="+mn-cs"/>
        </a:defRPr>
      </a:lvl3pPr>
      <a:lvl4pPr marL="1371268" algn="l" defTabSz="914178" rtl="0" eaLnBrk="1" latinLnBrk="0" hangingPunct="1">
        <a:defRPr sz="1765" kern="1200">
          <a:solidFill>
            <a:schemeClr val="tx1"/>
          </a:solidFill>
          <a:latin typeface="+mn-lt"/>
          <a:ea typeface="+mn-ea"/>
          <a:cs typeface="+mn-cs"/>
        </a:defRPr>
      </a:lvl4pPr>
      <a:lvl5pPr marL="1828357" algn="l" defTabSz="914178" rtl="0" eaLnBrk="1" latinLnBrk="0" hangingPunct="1">
        <a:defRPr sz="1765" kern="1200">
          <a:solidFill>
            <a:schemeClr val="tx1"/>
          </a:solidFill>
          <a:latin typeface="+mn-lt"/>
          <a:ea typeface="+mn-ea"/>
          <a:cs typeface="+mn-cs"/>
        </a:defRPr>
      </a:lvl5pPr>
      <a:lvl6pPr marL="2285447" algn="l" defTabSz="914178" rtl="0" eaLnBrk="1" latinLnBrk="0" hangingPunct="1">
        <a:defRPr sz="1765" kern="1200">
          <a:solidFill>
            <a:schemeClr val="tx1"/>
          </a:solidFill>
          <a:latin typeface="+mn-lt"/>
          <a:ea typeface="+mn-ea"/>
          <a:cs typeface="+mn-cs"/>
        </a:defRPr>
      </a:lvl6pPr>
      <a:lvl7pPr marL="2742534" algn="l" defTabSz="914178" rtl="0" eaLnBrk="1" latinLnBrk="0" hangingPunct="1">
        <a:defRPr sz="1765" kern="1200">
          <a:solidFill>
            <a:schemeClr val="tx1"/>
          </a:solidFill>
          <a:latin typeface="+mn-lt"/>
          <a:ea typeface="+mn-ea"/>
          <a:cs typeface="+mn-cs"/>
        </a:defRPr>
      </a:lvl7pPr>
      <a:lvl8pPr marL="3199625" algn="l" defTabSz="914178" rtl="0" eaLnBrk="1" latinLnBrk="0" hangingPunct="1">
        <a:defRPr sz="1765" kern="1200">
          <a:solidFill>
            <a:schemeClr val="tx1"/>
          </a:solidFill>
          <a:latin typeface="+mn-lt"/>
          <a:ea typeface="+mn-ea"/>
          <a:cs typeface="+mn-cs"/>
        </a:defRPr>
      </a:lvl8pPr>
      <a:lvl9pPr marL="3656715" algn="l" defTabSz="914178"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25001" name="Rectangle 9"/>
          <p:cNvSpPr>
            <a:spLocks noChangeArrowheads="1"/>
          </p:cNvSpPr>
          <p:nvPr/>
        </p:nvSpPr>
        <p:spPr bwMode="auto">
          <a:xfrm>
            <a:off x="6351" y="731839"/>
            <a:ext cx="12181416" cy="6111875"/>
          </a:xfrm>
          <a:prstGeom prst="rect">
            <a:avLst/>
          </a:prstGeom>
          <a:noFill/>
          <a:ln w="28575" algn="ctr">
            <a:noFill/>
            <a:miter lim="800000"/>
            <a:headEnd/>
            <a:tailEnd/>
          </a:ln>
          <a:effectLst/>
        </p:spPr>
        <p:txBody>
          <a:bodyPr wrap="none" anchor="ctr"/>
          <a:lstStyle/>
          <a:p>
            <a:pPr algn="ctr" eaLnBrk="0" hangingPunct="0">
              <a:defRPr/>
            </a:pPr>
            <a:endParaRPr lang="en-US" sz="1800" dirty="0">
              <a:cs typeface="+mn-cs"/>
            </a:endParaRPr>
          </a:p>
        </p:txBody>
      </p:sp>
      <p:sp>
        <p:nvSpPr>
          <p:cNvPr id="1029" name="Rectangle 4"/>
          <p:cNvSpPr>
            <a:spLocks noGrp="1" noChangeArrowheads="1"/>
          </p:cNvSpPr>
          <p:nvPr>
            <p:ph type="title"/>
          </p:nvPr>
        </p:nvSpPr>
        <p:spPr bwMode="auto">
          <a:xfrm>
            <a:off x="613834" y="-2"/>
            <a:ext cx="10365317"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348338" y="1021215"/>
            <a:ext cx="1143311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9000795" y="6566715"/>
            <a:ext cx="3184855" cy="276999"/>
          </a:xfrm>
          <a:prstGeom prst="rect">
            <a:avLst/>
          </a:prstGeom>
          <a:noFill/>
        </p:spPr>
        <p:txBody>
          <a:bodyPr wrap="square" rtlCol="0">
            <a:spAutoFit/>
          </a:bodyPr>
          <a:lstStyle/>
          <a:p>
            <a:pPr algn="r"/>
            <a:r>
              <a:rPr lang="en-US" sz="1200" b="0" dirty="0">
                <a:solidFill>
                  <a:schemeClr val="bg2">
                    <a:lumMod val="75000"/>
                  </a:schemeClr>
                </a:solidFill>
              </a:rPr>
              <a:t>#</a:t>
            </a:r>
            <a:r>
              <a:rPr lang="en-US" sz="1200" b="0" dirty="0" err="1">
                <a:solidFill>
                  <a:schemeClr val="bg2">
                    <a:lumMod val="75000"/>
                  </a:schemeClr>
                </a:solidFill>
              </a:rPr>
              <a:t>LinuxAzure</a:t>
            </a:r>
            <a:r>
              <a:rPr lang="en-US" sz="1200" b="0" dirty="0">
                <a:solidFill>
                  <a:schemeClr val="bg2">
                    <a:lumMod val="75000"/>
                  </a:schemeClr>
                </a:solidFill>
              </a:rPr>
              <a:t> @ITProGuru</a:t>
            </a:r>
          </a:p>
        </p:txBody>
      </p:sp>
    </p:spTree>
    <p:extLst>
      <p:ext uri="{BB962C8B-B14F-4D97-AF65-F5344CB8AC3E}">
        <p14:creationId xmlns:p14="http://schemas.microsoft.com/office/powerpoint/2010/main" val="107323080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5.xml.rels><?xml version="1.0" encoding="UTF-8" standalone="yes"?>
<Relationships xmlns="http://schemas.openxmlformats.org/package/2006/relationships"><Relationship Id="rId3" Type="http://schemas.openxmlformats.org/officeDocument/2006/relationships/hyperlink" Target="https://fedoraproject.org/wiki/Networking/CLI" TargetMode="External"/><Relationship Id="rId2" Type="http://schemas.openxmlformats.org/officeDocument/2006/relationships/notesSlide" Target="../notesSlides/notesSlide4.xml"/><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3" Type="http://schemas.openxmlformats.org/officeDocument/2006/relationships/hyperlink" Target="https://training.linuxfoundation.org/certification/lfcs" TargetMode="External"/><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6.xml"/></Relationships>
</file>

<file path=ppt/slides/_rels/slide27.xml.rels><?xml version="1.0" encoding="UTF-8" standalone="yes"?>
<Relationships xmlns="http://schemas.openxmlformats.org/package/2006/relationships"><Relationship Id="rId2" Type="http://schemas.openxmlformats.org/officeDocument/2006/relationships/hyperlink" Target="http://www.linuxhomenetworking.com/wiki/index.php/Quick_HOWTO_:_Ch18_:_Configuring_DNS#.WGY-9IWcGwp" TargetMode="External"/><Relationship Id="rId1" Type="http://schemas.openxmlformats.org/officeDocument/2006/relationships/slideLayout" Target="../slideLayouts/slideLayout7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7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5.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76.xml"/></Relationships>
</file>

<file path=ppt/slides/_rels/slide36.xml.rels><?xml version="1.0" encoding="UTF-8" standalone="yes"?>
<Relationships xmlns="http://schemas.openxmlformats.org/package/2006/relationships"><Relationship Id="rId2" Type="http://schemas.openxmlformats.org/officeDocument/2006/relationships/hyperlink" Target="http://www.microsoft.com/" TargetMode="External"/><Relationship Id="rId1" Type="http://schemas.openxmlformats.org/officeDocument/2006/relationships/slideLayout" Target="../slideLayouts/slideLayout7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2" Type="http://schemas.openxmlformats.org/officeDocument/2006/relationships/hyperlink" Target="https://docs.fedoraproject.org/en-US/Fedora/25/html/Networking_Guide/ch-Consistent_Network_Device_Naming.html" TargetMode="External"/><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7915" y="1939106"/>
            <a:ext cx="11713149" cy="2590357"/>
          </a:xfrm>
        </p:spPr>
        <p:txBody>
          <a:bodyPr/>
          <a:lstStyle/>
          <a:p>
            <a:r>
              <a:rPr lang="en-US" b="1" dirty="0"/>
              <a:t>Linux On Azure Preparation Training</a:t>
            </a:r>
            <a:br>
              <a:rPr lang="en-US" dirty="0"/>
            </a:br>
            <a:r>
              <a:rPr lang="en-US" sz="4500" dirty="0"/>
              <a:t>Network configuration &amp; DNS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6450" y="4918894"/>
            <a:ext cx="2286000" cy="1685925"/>
          </a:xfrm>
          <a:prstGeom prst="rect">
            <a:avLst/>
          </a:prstGeom>
        </p:spPr>
      </p:pic>
      <p:sp>
        <p:nvSpPr>
          <p:cNvPr id="7" name="Text Placeholder 1">
            <a:extLst>
              <a:ext uri="{FF2B5EF4-FFF2-40B4-BE49-F238E27FC236}">
                <a16:creationId xmlns:a16="http://schemas.microsoft.com/office/drawing/2014/main" id="{55895DC0-CBC4-400C-A16F-4C99BFA33645}"/>
              </a:ext>
            </a:extLst>
          </p:cNvPr>
          <p:cNvSpPr txBox="1">
            <a:spLocks/>
          </p:cNvSpPr>
          <p:nvPr/>
        </p:nvSpPr>
        <p:spPr bwMode="auto">
          <a:xfrm>
            <a:off x="421700" y="4776951"/>
            <a:ext cx="6723187" cy="1137306"/>
          </a:xfrm>
          <a:prstGeom prst="rect">
            <a:avLst/>
          </a:prstGeom>
        </p:spPr>
        <p:txBody>
          <a:bodyPr vert="horz" wrap="square" lIns="146275" tIns="109704" rIns="146275" bIns="109704" rtlCol="0">
            <a:noAutofit/>
          </a:bodyPr>
          <a:lstStyle>
            <a:lvl1pPr marL="0" marR="0" indent="0" algn="l" defTabSz="914178" rtl="0" eaLnBrk="1" fontAlgn="auto" latinLnBrk="0" hangingPunct="1">
              <a:lnSpc>
                <a:spcPct val="90000"/>
              </a:lnSpc>
              <a:spcBef>
                <a:spcPts val="0"/>
              </a:spcBef>
              <a:spcAft>
                <a:spcPts val="0"/>
              </a:spcAft>
              <a:buClrTx/>
              <a:buSzPct val="90000"/>
              <a:buFont typeface="Arial" pitchFamily="34" charset="0"/>
              <a:buNone/>
              <a:tabLst/>
              <a:defRPr sz="3039" kern="1200" spc="0" baseline="0">
                <a:gradFill>
                  <a:gsLst>
                    <a:gs pos="64646">
                      <a:srgbClr val="FFFFFF"/>
                    </a:gs>
                    <a:gs pos="45000">
                      <a:srgbClr val="FFFFFF"/>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400">
              <a:buSzTx/>
            </a:pPr>
            <a:r>
              <a:rPr lang="en-US" dirty="0">
                <a:latin typeface="Calibri" panose="020F0502020204030204"/>
              </a:rPr>
              <a:t>Mohd Mishal</a:t>
            </a:r>
          </a:p>
          <a:p>
            <a:pPr defTabSz="914400">
              <a:buSzTx/>
            </a:pPr>
            <a:r>
              <a:rPr lang="en-US" dirty="0">
                <a:latin typeface="Calibri" panose="020F0502020204030204"/>
              </a:rPr>
              <a:t>Clouds Consultant | MCT</a:t>
            </a:r>
          </a:p>
        </p:txBody>
      </p:sp>
    </p:spTree>
    <p:extLst>
      <p:ext uri="{BB962C8B-B14F-4D97-AF65-F5344CB8AC3E}">
        <p14:creationId xmlns:p14="http://schemas.microsoft.com/office/powerpoint/2010/main" val="97782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1167620" cy="740664"/>
          </a:xfrm>
        </p:spPr>
        <p:txBody>
          <a:bodyPr/>
          <a:lstStyle/>
          <a:p>
            <a:r>
              <a:rPr lang="en-US" dirty="0"/>
              <a:t>Basic Network Configuration in Linux: </a:t>
            </a:r>
            <a:r>
              <a:rPr lang="en-US" sz="3200" dirty="0"/>
              <a:t>IP network management</a:t>
            </a:r>
            <a:endParaRPr lang="en-US" sz="2800" dirty="0"/>
          </a:p>
        </p:txBody>
      </p:sp>
      <p:sp>
        <p:nvSpPr>
          <p:cNvPr id="2" name="Text Placeholder 1"/>
          <p:cNvSpPr>
            <a:spLocks noGrp="1"/>
          </p:cNvSpPr>
          <p:nvPr>
            <p:ph type="body" idx="1"/>
          </p:nvPr>
        </p:nvSpPr>
        <p:spPr/>
        <p:txBody>
          <a:bodyPr/>
          <a:lstStyle/>
          <a:p>
            <a:r>
              <a:rPr lang="en-US" sz="2400" dirty="0"/>
              <a:t>The </a:t>
            </a:r>
            <a:r>
              <a:rPr lang="en-US" sz="2400" dirty="0" err="1">
                <a:solidFill>
                  <a:schemeClr val="accent4">
                    <a:lumMod val="75000"/>
                  </a:schemeClr>
                </a:solidFill>
                <a:latin typeface="Courier New" panose="02070309020205020404" pitchFamily="49" charset="0"/>
                <a:cs typeface="Courier New" panose="02070309020205020404" pitchFamily="49" charset="0"/>
              </a:rPr>
              <a:t>ifconfig</a:t>
            </a:r>
            <a:r>
              <a:rPr lang="en-US" sz="2400" dirty="0"/>
              <a:t> utility is deprecated tool to show/manipulate system IP configuration with common following common examples:</a:t>
            </a:r>
          </a:p>
          <a:p>
            <a:pPr lvl="3"/>
            <a:endParaRPr lang="en-US" sz="1400" dirty="0"/>
          </a:p>
          <a:p>
            <a:pPr lvl="3"/>
            <a:r>
              <a:rPr lang="en-US" sz="1600" dirty="0"/>
              <a:t>Show information for all network interfaces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1181950" lvl="4" indent="-285750"/>
            <a:r>
              <a:rPr lang="en-US" sz="1600" dirty="0"/>
              <a:t>Set the IP address and netmask for eth0  until the next reboot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eth0 192.168.1.7</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netmask 255.255.255.0</a:t>
            </a: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lvl="3"/>
            <a:r>
              <a:rPr lang="en-US" sz="1600" dirty="0"/>
              <a:t>Bring eth0 down</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down</a:t>
            </a: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lvl="3"/>
            <a:r>
              <a:rPr lang="en-US" sz="1600" dirty="0"/>
              <a:t>Set the MTU (Max. Transfer Unit) to 1480 Bytes for interface eth0 until the next reboot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sudo</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ifconfig</a:t>
            </a:r>
            <a:r>
              <a:rPr lang="en-US" sz="1600" dirty="0">
                <a:solidFill>
                  <a:schemeClr val="accent4">
                    <a:lumMod val="75000"/>
                  </a:schemeClr>
                </a:solidFill>
                <a:latin typeface="Courier New" panose="02070309020205020404" pitchFamily="49" charset="0"/>
                <a:cs typeface="Courier New" panose="02070309020205020404" pitchFamily="49" charset="0"/>
              </a:rPr>
              <a:t> eth0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1480</a:t>
            </a:r>
            <a:endParaRPr lang="en-US" sz="2400" dirty="0"/>
          </a:p>
        </p:txBody>
      </p:sp>
    </p:spTree>
    <p:extLst>
      <p:ext uri="{BB962C8B-B14F-4D97-AF65-F5344CB8AC3E}">
        <p14:creationId xmlns:p14="http://schemas.microsoft.com/office/powerpoint/2010/main" val="152800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t>NIC</a:t>
            </a:r>
            <a:r>
              <a:rPr lang="cs-CZ" sz="3200" dirty="0"/>
              <a:t> (Network Interface Card)</a:t>
            </a:r>
            <a:r>
              <a:rPr lang="en-US" sz="3200" dirty="0"/>
              <a:t> configuration Files</a:t>
            </a:r>
            <a:endParaRPr lang="en-US" sz="2800" dirty="0"/>
          </a:p>
        </p:txBody>
      </p:sp>
      <p:sp>
        <p:nvSpPr>
          <p:cNvPr id="2" name="Text Placeholder 1"/>
          <p:cNvSpPr>
            <a:spLocks noGrp="1"/>
          </p:cNvSpPr>
          <p:nvPr>
            <p:ph type="body" idx="1"/>
          </p:nvPr>
        </p:nvSpPr>
        <p:spPr/>
        <p:txBody>
          <a:bodyPr/>
          <a:lstStyle/>
          <a:p>
            <a:r>
              <a:rPr lang="en-US" sz="2000" dirty="0"/>
              <a:t>Since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 </a:t>
            </a:r>
            <a:r>
              <a:rPr lang="en-US" sz="2000" dirty="0" err="1">
                <a:solidFill>
                  <a:schemeClr val="accent4">
                    <a:lumMod val="75000"/>
                  </a:schemeClr>
                </a:solidFill>
                <a:latin typeface="Courier New" panose="02070309020205020404" pitchFamily="49" charset="0"/>
                <a:cs typeface="Courier New" panose="02070309020205020404" pitchFamily="49" charset="0"/>
              </a:rPr>
              <a:t>ifconfig</a:t>
            </a:r>
            <a:r>
              <a:rPr lang="en-US" sz="2000" dirty="0"/>
              <a:t> utilities do not configure the network stack permanently, Linux has a set of files and directories which are used to write permanent network stack configuration. As usually, these are distribution dependent </a:t>
            </a:r>
            <a:r>
              <a:rPr lang="en-US" sz="2000" dirty="0">
                <a:sym typeface="Wingdings" panose="05000000000000000000" pitchFamily="2" charset="2"/>
              </a:rPr>
              <a:t></a:t>
            </a:r>
            <a:endParaRPr lang="en-US" sz="2000" dirty="0"/>
          </a:p>
          <a:p>
            <a:pPr lvl="1"/>
            <a:r>
              <a:rPr lang="en-US" sz="2000" dirty="0"/>
              <a:t>Red Hat</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a:t>
            </a:r>
            <a:r>
              <a:rPr lang="en-US" sz="2000" dirty="0" err="1">
                <a:solidFill>
                  <a:schemeClr val="accent4">
                    <a:lumMod val="75000"/>
                  </a:schemeClr>
                </a:solidFill>
                <a:latin typeface="Courier New" panose="02070309020205020404" pitchFamily="49" charset="0"/>
                <a:cs typeface="Courier New" panose="02070309020205020404" pitchFamily="49" charset="0"/>
              </a:rPr>
              <a:t>ifcfg-ethX</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/network-scripts/route-</a:t>
            </a:r>
            <a:r>
              <a:rPr lang="en-US" sz="2000" dirty="0" err="1">
                <a:solidFill>
                  <a:schemeClr val="accent4">
                    <a:lumMod val="75000"/>
                  </a:schemeClr>
                </a:solidFill>
                <a:latin typeface="Courier New" panose="02070309020205020404" pitchFamily="49" charset="0"/>
                <a:cs typeface="Courier New" panose="02070309020205020404" pitchFamily="49" charset="0"/>
              </a:rPr>
              <a:t>ethX</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lvl="2"/>
            <a:endParaRPr lang="en-US" sz="1200" dirty="0"/>
          </a:p>
          <a:p>
            <a:pPr lvl="1"/>
            <a:r>
              <a:rPr lang="en-US" sz="2000" dirty="0"/>
              <a:t>Debian</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/network/interfaces</a:t>
            </a:r>
          </a:p>
          <a:p>
            <a:pPr marL="560125" lvl="2" indent="0">
              <a:buNone/>
            </a:pPr>
            <a:endParaRPr lang="en-US" sz="1200" dirty="0"/>
          </a:p>
          <a:p>
            <a:pPr lvl="1"/>
            <a:r>
              <a:rPr lang="en-US" sz="2000" dirty="0"/>
              <a:t>SESE</a:t>
            </a:r>
          </a:p>
          <a:p>
            <a:pPr marL="560125"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a:t>
            </a:r>
          </a:p>
          <a:p>
            <a:pPr marL="560125" lvl="2"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t>On modern Linux systems, these files are modified using Network Manager tool rather than directly.</a:t>
            </a:r>
          </a:p>
        </p:txBody>
      </p:sp>
    </p:spTree>
    <p:extLst>
      <p:ext uri="{BB962C8B-B14F-4D97-AF65-F5344CB8AC3E}">
        <p14:creationId xmlns:p14="http://schemas.microsoft.com/office/powerpoint/2010/main" val="229105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1167620" cy="740664"/>
          </a:xfrm>
        </p:spPr>
        <p:txBody>
          <a:bodyPr/>
          <a:lstStyle/>
          <a:p>
            <a:r>
              <a:rPr lang="en-US" sz="2400" dirty="0"/>
              <a:t>Basic Network Configuration in Linux</a:t>
            </a:r>
            <a:br>
              <a:rPr lang="en-US" sz="2400" dirty="0"/>
            </a:br>
            <a:r>
              <a:rPr lang="en-US" dirty="0"/>
              <a:t>NIC configuration Files</a:t>
            </a:r>
            <a:r>
              <a:rPr lang="cs-CZ" dirty="0"/>
              <a:t> – </a:t>
            </a:r>
            <a:r>
              <a:rPr lang="cs-CZ" dirty="0" err="1"/>
              <a:t>Example</a:t>
            </a:r>
            <a:r>
              <a:rPr lang="cs-CZ" dirty="0"/>
              <a:t> </a:t>
            </a:r>
            <a:r>
              <a:rPr lang="cs-CZ" dirty="0" err="1"/>
              <a:t>of</a:t>
            </a:r>
            <a:r>
              <a:rPr lang="cs-CZ" dirty="0"/>
              <a:t> DHCP </a:t>
            </a:r>
            <a:r>
              <a:rPr lang="cs-CZ" dirty="0" err="1"/>
              <a:t>autoconfiguration</a:t>
            </a:r>
            <a:endParaRPr lang="en-US" sz="2400" dirty="0"/>
          </a:p>
        </p:txBody>
      </p:sp>
      <p:sp>
        <p:nvSpPr>
          <p:cNvPr id="2" name="Text Placeholder 1"/>
          <p:cNvSpPr>
            <a:spLocks noGrp="1"/>
          </p:cNvSpPr>
          <p:nvPr>
            <p:ph type="body" idx="1"/>
          </p:nvPr>
        </p:nvSpPr>
        <p:spPr/>
        <p:txBody>
          <a:bodyPr/>
          <a:lstStyle/>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[root@centos72hv02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a:t>
            </a:r>
            <a:r>
              <a:rPr lang="en-US" sz="14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b="1" dirty="0">
                <a:solidFill>
                  <a:schemeClr val="accent4">
                    <a:lumMod val="75000"/>
                  </a:schemeClr>
                </a:solidFill>
                <a:latin typeface="Courier New" panose="02070309020205020404" pitchFamily="49" charset="0"/>
                <a:cs typeface="Courier New" panose="02070309020205020404" pitchFamily="49" charset="0"/>
              </a:rPr>
              <a:t>/network-scripts/ifcfg-eth0</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TYPE="Ethernet"</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BOOTPROTO=</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dhcp</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DEFROUTE="yes"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IPV4_FAILURE_FATAL="no"</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IPV6INIT=no</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IPV6_AUTOCONF="yes"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IPV6_DEFROUTE="yes"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IPV6_FAILURE_FATAL="no"</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NAME="eth0"</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UUID="67aaf618-2f18-4864-9cda-45d374675135"</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DEVICE="eth0"</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ONBOOT="yes"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IPV6_PEERDNS=yes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IPV6_PEERROUTES=yes</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PEERDNS=yes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PEERROUTES=yes</a:t>
            </a:r>
          </a:p>
          <a:p>
            <a:endParaRPr lang="cs-CZ" sz="2000" dirty="0">
              <a:solidFill>
                <a:schemeClr val="accent4">
                  <a:lumMod val="75000"/>
                </a:schemeClr>
              </a:solidFill>
              <a:latin typeface="Courier New" panose="02070309020205020404" pitchFamily="49" charset="0"/>
              <a:cs typeface="Courier New" panose="02070309020205020404" pitchFamily="49" charset="0"/>
            </a:endParaRPr>
          </a:p>
          <a:p>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2652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965022" cy="740664"/>
          </a:xfrm>
        </p:spPr>
        <p:txBody>
          <a:bodyPr/>
          <a:lstStyle/>
          <a:p>
            <a:r>
              <a:rPr lang="en-US" sz="2400" dirty="0"/>
              <a:t>Basic Network Configuration in Linux</a:t>
            </a:r>
            <a:br>
              <a:rPr lang="en-US" sz="2400" dirty="0"/>
            </a:br>
            <a:r>
              <a:rPr lang="en-US" dirty="0"/>
              <a:t>NIC configuration Files</a:t>
            </a:r>
            <a:r>
              <a:rPr lang="cs-CZ" dirty="0"/>
              <a:t> – </a:t>
            </a:r>
            <a:r>
              <a:rPr lang="cs-CZ" dirty="0" err="1"/>
              <a:t>Example</a:t>
            </a:r>
            <a:r>
              <a:rPr lang="cs-CZ" dirty="0"/>
              <a:t> </a:t>
            </a:r>
            <a:r>
              <a:rPr lang="cs-CZ" dirty="0" err="1"/>
              <a:t>of</a:t>
            </a:r>
            <a:r>
              <a:rPr lang="cs-CZ" dirty="0"/>
              <a:t> </a:t>
            </a:r>
            <a:r>
              <a:rPr lang="en-US" dirty="0"/>
              <a:t>manual</a:t>
            </a:r>
            <a:r>
              <a:rPr lang="cs-CZ" dirty="0"/>
              <a:t> </a:t>
            </a:r>
            <a:r>
              <a:rPr lang="cs-CZ" dirty="0" err="1"/>
              <a:t>configuration</a:t>
            </a:r>
            <a:endParaRPr lang="en-US" sz="2400" dirty="0"/>
          </a:p>
        </p:txBody>
      </p:sp>
      <p:sp>
        <p:nvSpPr>
          <p:cNvPr id="2" name="Text Placeholder 1"/>
          <p:cNvSpPr>
            <a:spLocks noGrp="1"/>
          </p:cNvSpPr>
          <p:nvPr>
            <p:ph type="body" idx="1"/>
          </p:nvPr>
        </p:nvSpPr>
        <p:spPr/>
        <p:txBody>
          <a:bodyPr/>
          <a:lstStyle/>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cs-CZ" sz="1400" dirty="0">
                <a:solidFill>
                  <a:schemeClr val="accent4">
                    <a:lumMod val="75000"/>
                  </a:schemeClr>
                </a:solidFill>
                <a:latin typeface="Courier New" panose="02070309020205020404" pitchFamily="49" charset="0"/>
                <a:cs typeface="Courier New" panose="02070309020205020404" pitchFamily="49" charset="0"/>
              </a:rPr>
              <a:t>root@centos72hv02 </a:t>
            </a:r>
            <a:r>
              <a:rPr lang="cs-CZ" sz="1400" dirty="0" err="1">
                <a:solidFill>
                  <a:schemeClr val="accent4">
                    <a:lumMod val="75000"/>
                  </a:schemeClr>
                </a:solidFill>
                <a:latin typeface="Courier New" panose="02070309020205020404" pitchFamily="49" charset="0"/>
                <a:cs typeface="Courier New" panose="02070309020205020404" pitchFamily="49" charset="0"/>
              </a:rPr>
              <a:t>etc</a:t>
            </a:r>
            <a:r>
              <a:rPr lang="cs-CZ" sz="1400" dirty="0">
                <a:solidFill>
                  <a:schemeClr val="accent4">
                    <a:lumMod val="75000"/>
                  </a:schemeClr>
                </a:solidFill>
                <a:latin typeface="Courier New" panose="02070309020205020404" pitchFamily="49" charset="0"/>
                <a:cs typeface="Courier New" panose="02070309020205020404" pitchFamily="49" charset="0"/>
              </a:rPr>
              <a:t>]#  </a:t>
            </a:r>
            <a:r>
              <a:rPr lang="cs-CZ" sz="1400" b="1" dirty="0" err="1">
                <a:solidFill>
                  <a:schemeClr val="accent4">
                    <a:lumMod val="75000"/>
                  </a:schemeClr>
                </a:solidFill>
                <a:latin typeface="Courier New" panose="02070309020205020404" pitchFamily="49" charset="0"/>
                <a:cs typeface="Courier New" panose="02070309020205020404" pitchFamily="49" charset="0"/>
              </a:rPr>
              <a:t>cat</a:t>
            </a:r>
            <a:r>
              <a:rPr lang="cs-CZ" sz="1400" b="1" dirty="0">
                <a:solidFill>
                  <a:schemeClr val="accent4">
                    <a:lumMod val="75000"/>
                  </a:schemeClr>
                </a:solidFill>
                <a:latin typeface="Courier New" panose="02070309020205020404" pitchFamily="49" charset="0"/>
                <a:cs typeface="Courier New" panose="02070309020205020404" pitchFamily="49" charset="0"/>
              </a:rPr>
              <a:t> /</a:t>
            </a:r>
            <a:r>
              <a:rPr lang="cs-CZ" sz="1400" b="1" dirty="0" err="1">
                <a:solidFill>
                  <a:schemeClr val="accent4">
                    <a:lumMod val="75000"/>
                  </a:schemeClr>
                </a:solidFill>
                <a:latin typeface="Courier New" panose="02070309020205020404" pitchFamily="49" charset="0"/>
                <a:cs typeface="Courier New" panose="02070309020205020404" pitchFamily="49" charset="0"/>
              </a:rPr>
              <a:t>etc</a:t>
            </a:r>
            <a:r>
              <a:rPr lang="cs-CZ" sz="1400" b="1" dirty="0">
                <a:solidFill>
                  <a:schemeClr val="accent4">
                    <a:lumMod val="75000"/>
                  </a:schemeClr>
                </a:solidFill>
                <a:latin typeface="Courier New" panose="02070309020205020404" pitchFamily="49" charset="0"/>
                <a:cs typeface="Courier New" panose="02070309020205020404" pitchFamily="49" charset="0"/>
              </a:rPr>
              <a:t>/</a:t>
            </a:r>
            <a:r>
              <a:rPr lang="cs-CZ" sz="1400" b="1" dirty="0" err="1">
                <a:solidFill>
                  <a:schemeClr val="accent4">
                    <a:lumMod val="75000"/>
                  </a:schemeClr>
                </a:solidFill>
                <a:latin typeface="Courier New" panose="02070309020205020404" pitchFamily="49" charset="0"/>
                <a:cs typeface="Courier New" panose="02070309020205020404" pitchFamily="49" charset="0"/>
              </a:rPr>
              <a:t>sysconfig</a:t>
            </a:r>
            <a:r>
              <a:rPr lang="cs-CZ" sz="1400" b="1" dirty="0">
                <a:solidFill>
                  <a:schemeClr val="accent4">
                    <a:lumMod val="75000"/>
                  </a:schemeClr>
                </a:solidFill>
                <a:latin typeface="Courier New" panose="02070309020205020404" pitchFamily="49" charset="0"/>
                <a:cs typeface="Courier New" panose="02070309020205020404" pitchFamily="49" charset="0"/>
              </a:rPr>
              <a:t>/network-</a:t>
            </a:r>
            <a:r>
              <a:rPr lang="cs-CZ" sz="1400" b="1" dirty="0" err="1">
                <a:solidFill>
                  <a:schemeClr val="accent4">
                    <a:lumMod val="75000"/>
                  </a:schemeClr>
                </a:solidFill>
                <a:latin typeface="Courier New" panose="02070309020205020404" pitchFamily="49" charset="0"/>
                <a:cs typeface="Courier New" panose="02070309020205020404" pitchFamily="49" charset="0"/>
              </a:rPr>
              <a:t>scripts</a:t>
            </a:r>
            <a:r>
              <a:rPr lang="cs-CZ" sz="1400" b="1" dirty="0">
                <a:solidFill>
                  <a:schemeClr val="accent4">
                    <a:lumMod val="75000"/>
                  </a:schemeClr>
                </a:solidFill>
                <a:latin typeface="Courier New" panose="02070309020205020404" pitchFamily="49" charset="0"/>
                <a:cs typeface="Courier New" panose="02070309020205020404" pitchFamily="49" charset="0"/>
              </a:rPr>
              <a:t>/ifcfg-eth0</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TYPE="Ethernet"</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BOOTPROTO=</a:t>
            </a:r>
            <a:r>
              <a:rPr lang="cs-CZ"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none</a:t>
            </a:r>
            <a:endPar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DEFROUTE="</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IPV4_FAILURE_FATAL="no"</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IPV6INIT=no</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IPV6_AUTOCONF="</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IPV6_DEFROUTE="</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IPV6_FAILURE_FATAL="no"</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NAME="eth0"</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UUID="67aaf618-2f18-4864-9cda-45d374675135"</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DEVICE="eth0"</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ONBOOT="</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r>
              <a:rPr lang="cs-CZ"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IPV6_PEERDNS=</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endParaRPr lang="cs-CZ"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latin typeface="Courier New" panose="02070309020205020404" pitchFamily="49" charset="0"/>
                <a:cs typeface="Courier New" panose="02070309020205020404" pitchFamily="49" charset="0"/>
              </a:rPr>
              <a:t>IPV6_PEERROUTES=</a:t>
            </a:r>
            <a:r>
              <a:rPr lang="cs-CZ" sz="1400" dirty="0" err="1">
                <a:solidFill>
                  <a:schemeClr val="accent4">
                    <a:lumMod val="75000"/>
                  </a:schemeClr>
                </a:solidFill>
                <a:latin typeface="Courier New" panose="02070309020205020404" pitchFamily="49" charset="0"/>
                <a:cs typeface="Courier New" panose="02070309020205020404" pitchFamily="49" charset="0"/>
              </a:rPr>
              <a:t>yes</a:t>
            </a:r>
            <a:endParaRPr lang="cs-CZ"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IPADDR=10.0.0.2</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PREFIX=24</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GATEWAY=10.0.0.1</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DNS1=10.221.24.10</a:t>
            </a:r>
          </a:p>
          <a:p>
            <a:pPr marL="0" indent="0">
              <a:buNone/>
            </a:pPr>
            <a:r>
              <a:rPr lang="cs-CZ"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DNS2=8.8.8.8</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432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 </a:t>
            </a:r>
            <a:r>
              <a:rPr lang="en-US" sz="3200" dirty="0"/>
              <a:t>Network Management</a:t>
            </a:r>
            <a:endParaRPr lang="en-US" sz="2800" dirty="0"/>
          </a:p>
        </p:txBody>
      </p:sp>
      <p:sp>
        <p:nvSpPr>
          <p:cNvPr id="2" name="Text Placeholder 1"/>
          <p:cNvSpPr>
            <a:spLocks noGrp="1"/>
          </p:cNvSpPr>
          <p:nvPr>
            <p:ph type="body" idx="1"/>
          </p:nvPr>
        </p:nvSpPr>
        <p:spPr/>
        <p:txBody>
          <a:bodyPr/>
          <a:lstStyle/>
          <a:p>
            <a:r>
              <a:rPr lang="en-US" sz="2400" b="1" dirty="0"/>
              <a:t>Network manager</a:t>
            </a:r>
            <a:r>
              <a:rPr lang="en-US" sz="2400" dirty="0"/>
              <a:t> still uses network configuration files, but the administrator can avoid </a:t>
            </a:r>
          </a:p>
          <a:p>
            <a:pPr marL="0" indent="0">
              <a:buNone/>
            </a:pPr>
            <a:r>
              <a:rPr lang="en-US" sz="2400" dirty="0"/>
              <a:t>directly manipulating them and its use is almost the same on every system.</a:t>
            </a:r>
          </a:p>
          <a:p>
            <a:pPr marL="0" indent="0">
              <a:buNone/>
            </a:pPr>
            <a:endParaRPr lang="en-US" sz="2400" dirty="0"/>
          </a:p>
          <a:p>
            <a:r>
              <a:rPr lang="en-US" sz="2400" dirty="0"/>
              <a:t>There is Text based GUI network manager interface for shell:</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a:t>
            </a:r>
            <a:r>
              <a:rPr lang="en-US" sz="2400" dirty="0" err="1">
                <a:solidFill>
                  <a:schemeClr val="accent4">
                    <a:lumMod val="75000"/>
                  </a:schemeClr>
                </a:solidFill>
                <a:latin typeface="Courier New" panose="02070309020205020404" pitchFamily="49" charset="0"/>
                <a:cs typeface="Courier New" panose="02070309020205020404" pitchFamily="49" charset="0"/>
              </a:rPr>
              <a:t>nmtui</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2400" dirty="0">
              <a:solidFill>
                <a:schemeClr val="accent4">
                  <a:lumMod val="75000"/>
                </a:schemeClr>
              </a:solidFill>
              <a:latin typeface="Courier New" panose="02070309020205020404" pitchFamily="49" charset="0"/>
              <a:cs typeface="Courier New" panose="02070309020205020404" pitchFamily="49" charset="0"/>
            </a:endParaRPr>
          </a:p>
          <a:p>
            <a:r>
              <a:rPr lang="en-US" sz="2400" dirty="0"/>
              <a:t>or pure CLI based network manager interface:</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a:t>
            </a:r>
            <a:r>
              <a:rPr lang="en-US" sz="2400" dirty="0" err="1">
                <a:solidFill>
                  <a:schemeClr val="accent4">
                    <a:lumMod val="75000"/>
                  </a:schemeClr>
                </a:solidFill>
                <a:latin typeface="Courier New" panose="02070309020205020404" pitchFamily="49" charset="0"/>
                <a:cs typeface="Courier New" panose="02070309020205020404" pitchFamily="49" charset="0"/>
              </a:rPr>
              <a:t>nmcli</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endParaRPr lang="en-US" sz="2400" dirty="0"/>
          </a:p>
          <a:p>
            <a:r>
              <a:rPr lang="en-US" sz="2400" dirty="0"/>
              <a:t>or other full GUI Network Manager frontends built in Gnome, KDE, etc.</a:t>
            </a:r>
          </a:p>
        </p:txBody>
      </p:sp>
    </p:spTree>
    <p:extLst>
      <p:ext uri="{BB962C8B-B14F-4D97-AF65-F5344CB8AC3E}">
        <p14:creationId xmlns:p14="http://schemas.microsoft.com/office/powerpoint/2010/main" val="3334607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 </a:t>
            </a:r>
            <a:br>
              <a:rPr lang="en-US" sz="2400" dirty="0"/>
            </a:br>
            <a:r>
              <a:rPr lang="en-US" dirty="0"/>
              <a:t>CLI based Network Manager ~ </a:t>
            </a:r>
            <a:r>
              <a:rPr lang="en-US" dirty="0" err="1"/>
              <a:t>nmcli</a:t>
            </a:r>
            <a:endParaRPr lang="en-US" sz="2400" dirty="0"/>
          </a:p>
        </p:txBody>
      </p:sp>
      <p:sp>
        <p:nvSpPr>
          <p:cNvPr id="5" name="Text Placeholder 1"/>
          <p:cNvSpPr>
            <a:spLocks noGrp="1"/>
          </p:cNvSpPr>
          <p:nvPr>
            <p:ph type="body" idx="1"/>
          </p:nvPr>
        </p:nvSpPr>
        <p:spPr>
          <a:xfrm>
            <a:off x="379442" y="855322"/>
            <a:ext cx="11433116" cy="5147356"/>
          </a:xfrm>
        </p:spPr>
        <p:txBody>
          <a:bodyPr/>
          <a:lstStyle/>
          <a:p>
            <a:r>
              <a:rPr lang="en-US" sz="2000" dirty="0"/>
              <a:t>Network Manager installation (typically available by default), useful manual pages and references:</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dirty="0" err="1">
                <a:solidFill>
                  <a:schemeClr val="accent4">
                    <a:lumMod val="75000"/>
                  </a:schemeClr>
                </a:solidFill>
                <a:latin typeface="Courier New" panose="02070309020205020404" pitchFamily="49" charset="0"/>
                <a:cs typeface="Courier New" panose="02070309020205020404" pitchFamily="49" charset="0"/>
              </a:rPr>
              <a:t>sudo</a:t>
            </a:r>
            <a:r>
              <a:rPr lang="en-US" sz="1200" dirty="0">
                <a:solidFill>
                  <a:schemeClr val="accent4">
                    <a:lumMod val="75000"/>
                  </a:schemeClr>
                </a:solidFill>
                <a:latin typeface="Courier New" panose="02070309020205020404" pitchFamily="49" charset="0"/>
                <a:cs typeface="Courier New" panose="02070309020205020404" pitchFamily="49" charset="0"/>
              </a:rPr>
              <a:t> yum install </a:t>
            </a:r>
            <a:r>
              <a:rPr lang="en-US" sz="12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200" dirty="0">
                <a:solidFill>
                  <a:schemeClr val="accent4">
                    <a:lumMod val="75000"/>
                  </a:schemeClr>
                </a:solidFill>
                <a:latin typeface="Courier New" panose="02070309020205020404" pitchFamily="49" charset="0"/>
                <a:cs typeface="Courier New" panose="02070309020205020404" pitchFamily="49" charset="0"/>
              </a:rPr>
              <a:t> enable </a:t>
            </a:r>
            <a:r>
              <a:rPr lang="en-US" sz="12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200" dirty="0">
                <a:solidFill>
                  <a:schemeClr val="accent4">
                    <a:lumMod val="75000"/>
                  </a:schemeClr>
                </a:solidFill>
                <a:latin typeface="Courier New" panose="02070309020205020404" pitchFamily="49" charset="0"/>
                <a:cs typeface="Courier New" panose="02070309020205020404" pitchFamily="49" charset="0"/>
              </a:rPr>
              <a:t> start </a:t>
            </a:r>
            <a:r>
              <a:rPr lang="en-US" sz="12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 man </a:t>
            </a:r>
            <a:r>
              <a:rPr lang="en-US" sz="1200" dirty="0" err="1">
                <a:solidFill>
                  <a:schemeClr val="accent4">
                    <a:lumMod val="75000"/>
                  </a:schemeClr>
                </a:solidFill>
                <a:latin typeface="Courier New" panose="02070309020205020404" pitchFamily="49" charset="0"/>
                <a:cs typeface="Courier New" panose="02070309020205020404" pitchFamily="49" charset="0"/>
              </a:rPr>
              <a:t>nmcli</a:t>
            </a:r>
            <a:r>
              <a:rPr lang="en-US" sz="1200" dirty="0">
                <a:solidFill>
                  <a:schemeClr val="accent4">
                    <a:lumMod val="75000"/>
                  </a:schemeClr>
                </a:solidFill>
                <a:latin typeface="Courier New" panose="02070309020205020404" pitchFamily="49" charset="0"/>
                <a:cs typeface="Courier New" panose="02070309020205020404" pitchFamily="49" charset="0"/>
              </a:rPr>
              <a:t>-examples </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dirty="0" err="1">
                <a:solidFill>
                  <a:schemeClr val="accent4">
                    <a:lumMod val="75000"/>
                  </a:schemeClr>
                </a:solidFill>
                <a:latin typeface="Courier New" panose="02070309020205020404" pitchFamily="49" charset="0"/>
                <a:cs typeface="Courier New" panose="02070309020205020404" pitchFamily="49" charset="0"/>
              </a:rPr>
              <a:t>nmcli</a:t>
            </a:r>
            <a:r>
              <a:rPr lang="en-US" sz="1200" dirty="0">
                <a:solidFill>
                  <a:schemeClr val="accent4">
                    <a:lumMod val="75000"/>
                  </a:schemeClr>
                </a:solidFill>
                <a:latin typeface="Courier New" panose="02070309020205020404" pitchFamily="49" charset="0"/>
                <a:cs typeface="Courier New" panose="02070309020205020404" pitchFamily="49" charset="0"/>
              </a:rPr>
              <a:t> –help</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hlinkClick r:id="rId3"/>
              </a:rPr>
              <a:t>https://fedoraproject.org/wiki/Networking/CLI</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[root@centos72hv01 </a:t>
            </a:r>
            <a:r>
              <a:rPr lang="en-US" sz="1200" dirty="0" err="1">
                <a:solidFill>
                  <a:schemeClr val="accent4">
                    <a:lumMod val="75000"/>
                  </a:schemeClr>
                </a:solidFill>
                <a:latin typeface="Courier New" panose="02070309020205020404" pitchFamily="49" charset="0"/>
                <a:cs typeface="Courier New" panose="02070309020205020404" pitchFamily="49" charset="0"/>
              </a:rPr>
              <a:t>radim</a:t>
            </a: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b="1" dirty="0" err="1">
                <a:solidFill>
                  <a:schemeClr val="accent4">
                    <a:lumMod val="75000"/>
                  </a:schemeClr>
                </a:solidFill>
                <a:latin typeface="Courier New" panose="02070309020205020404" pitchFamily="49" charset="0"/>
                <a:cs typeface="Courier New" panose="02070309020205020404" pitchFamily="49" charset="0"/>
              </a:rPr>
              <a:t>nmcli</a:t>
            </a:r>
            <a:r>
              <a:rPr lang="en-US" sz="1200" b="1" dirty="0">
                <a:solidFill>
                  <a:schemeClr val="accent4">
                    <a:lumMod val="75000"/>
                  </a:schemeClr>
                </a:solidFill>
                <a:latin typeface="Courier New" panose="02070309020205020404" pitchFamily="49" charset="0"/>
                <a:cs typeface="Courier New" panose="02070309020205020404" pitchFamily="49" charset="0"/>
              </a:rPr>
              <a:t> device status</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DEVICE      TYPE      STATE      CONNECTION</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eth0        </a:t>
            </a:r>
            <a:r>
              <a:rPr lang="en-US" sz="1200" dirty="0" err="1">
                <a:solidFill>
                  <a:schemeClr val="accent4">
                    <a:lumMod val="75000"/>
                  </a:schemeClr>
                </a:solidFill>
                <a:latin typeface="Courier New" panose="02070309020205020404" pitchFamily="49" charset="0"/>
                <a:cs typeface="Courier New" panose="02070309020205020404" pitchFamily="49" charset="0"/>
              </a:rPr>
              <a:t>ethernet</a:t>
            </a:r>
            <a:r>
              <a:rPr lang="en-US" sz="1200" dirty="0">
                <a:solidFill>
                  <a:schemeClr val="accent4">
                    <a:lumMod val="75000"/>
                  </a:schemeClr>
                </a:solidFill>
                <a:latin typeface="Courier New" panose="02070309020205020404" pitchFamily="49" charset="0"/>
                <a:cs typeface="Courier New" panose="02070309020205020404" pitchFamily="49" charset="0"/>
              </a:rPr>
              <a:t>  connected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lo          loopback  unmanaged  --</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[root@centos72hv02 ~]# </a:t>
            </a:r>
            <a:r>
              <a:rPr lang="en-US" sz="1200" b="1" dirty="0" err="1">
                <a:solidFill>
                  <a:schemeClr val="accent4">
                    <a:lumMod val="75000"/>
                  </a:schemeClr>
                </a:solidFill>
                <a:latin typeface="Courier New" panose="02070309020205020404" pitchFamily="49" charset="0"/>
                <a:cs typeface="Courier New" panose="02070309020205020404" pitchFamily="49" charset="0"/>
              </a:rPr>
              <a:t>nmcli</a:t>
            </a:r>
            <a:r>
              <a:rPr lang="en-US" sz="1200" b="1" dirty="0">
                <a:solidFill>
                  <a:schemeClr val="accent4">
                    <a:lumMod val="75000"/>
                  </a:schemeClr>
                </a:solidFill>
                <a:latin typeface="Courier New" panose="02070309020205020404" pitchFamily="49" charset="0"/>
                <a:cs typeface="Courier New" panose="02070309020205020404" pitchFamily="49" charset="0"/>
              </a:rPr>
              <a:t> dev show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GENERAL.DEVICE: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GENERAL.TYPE:                           </a:t>
            </a:r>
            <a:r>
              <a:rPr lang="en-US" sz="1200" dirty="0" err="1">
                <a:solidFill>
                  <a:schemeClr val="accent4">
                    <a:lumMod val="75000"/>
                  </a:schemeClr>
                </a:solidFill>
                <a:latin typeface="Courier New" panose="02070309020205020404" pitchFamily="49" charset="0"/>
                <a:cs typeface="Courier New" panose="02070309020205020404" pitchFamily="49" charset="0"/>
              </a:rPr>
              <a:t>ethernet</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GENERAL.HWADDR:                         00:15:5D:94:29:00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GENERAL.MTU:                            1500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GENERAL.STATE:                          100 (connected)</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GENERAL.CONNECTION: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[root@centos72hv01 </a:t>
            </a:r>
            <a:r>
              <a:rPr lang="en-US" sz="1200" dirty="0" err="1">
                <a:solidFill>
                  <a:schemeClr val="accent4">
                    <a:lumMod val="75000"/>
                  </a:schemeClr>
                </a:solidFill>
                <a:latin typeface="Courier New" panose="02070309020205020404" pitchFamily="49" charset="0"/>
                <a:cs typeface="Courier New" panose="02070309020205020404" pitchFamily="49" charset="0"/>
              </a:rPr>
              <a:t>radim</a:t>
            </a:r>
            <a:r>
              <a:rPr lang="en-US" sz="1200" dirty="0">
                <a:solidFill>
                  <a:schemeClr val="accent4">
                    <a:lumMod val="75000"/>
                  </a:schemeClr>
                </a:solidFill>
                <a:latin typeface="Courier New" panose="02070309020205020404" pitchFamily="49" charset="0"/>
                <a:cs typeface="Courier New" panose="02070309020205020404" pitchFamily="49" charset="0"/>
              </a:rPr>
              <a:t>]# </a:t>
            </a:r>
            <a:r>
              <a:rPr lang="en-US" sz="1200" b="1" dirty="0" err="1">
                <a:solidFill>
                  <a:schemeClr val="accent4">
                    <a:lumMod val="75000"/>
                  </a:schemeClr>
                </a:solidFill>
                <a:latin typeface="Courier New" panose="02070309020205020404" pitchFamily="49" charset="0"/>
                <a:cs typeface="Courier New" panose="02070309020205020404" pitchFamily="49" charset="0"/>
              </a:rPr>
              <a:t>nmcli</a:t>
            </a:r>
            <a:r>
              <a:rPr lang="en-US" sz="1200" b="1" dirty="0">
                <a:solidFill>
                  <a:schemeClr val="accent4">
                    <a:lumMod val="75000"/>
                  </a:schemeClr>
                </a:solidFill>
                <a:latin typeface="Courier New" panose="02070309020205020404" pitchFamily="49" charset="0"/>
                <a:cs typeface="Courier New" panose="02070309020205020404" pitchFamily="49" charset="0"/>
              </a:rPr>
              <a:t> general hostname webserver02-eastus</a:t>
            </a:r>
            <a:endParaRPr lang="en-US"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0895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Text based GUI Network Manager for shell ~ </a:t>
            </a:r>
            <a:r>
              <a:rPr lang="en-US" dirty="0" err="1"/>
              <a:t>nmtui</a:t>
            </a:r>
            <a:endParaRPr lang="en-US" sz="2400" dirty="0"/>
          </a:p>
        </p:txBody>
      </p:sp>
      <p:pic>
        <p:nvPicPr>
          <p:cNvPr id="4" name="Picture 3"/>
          <p:cNvPicPr>
            <a:picLocks noChangeAspect="1"/>
          </p:cNvPicPr>
          <p:nvPr/>
        </p:nvPicPr>
        <p:blipFill>
          <a:blip r:embed="rId2"/>
          <a:stretch>
            <a:fillRect/>
          </a:stretch>
        </p:blipFill>
        <p:spPr>
          <a:xfrm>
            <a:off x="2266634" y="3526862"/>
            <a:ext cx="3370534" cy="2209066"/>
          </a:xfrm>
          <a:prstGeom prst="rect">
            <a:avLst/>
          </a:prstGeom>
        </p:spPr>
      </p:pic>
      <p:pic>
        <p:nvPicPr>
          <p:cNvPr id="7" name="Picture 6"/>
          <p:cNvPicPr>
            <a:picLocks noChangeAspect="1"/>
          </p:cNvPicPr>
          <p:nvPr/>
        </p:nvPicPr>
        <p:blipFill>
          <a:blip r:embed="rId3"/>
          <a:stretch>
            <a:fillRect/>
          </a:stretch>
        </p:blipFill>
        <p:spPr>
          <a:xfrm>
            <a:off x="6097160" y="1692609"/>
            <a:ext cx="5690165" cy="5020408"/>
          </a:xfrm>
          <a:prstGeom prst="rect">
            <a:avLst/>
          </a:prstGeom>
        </p:spPr>
      </p:pic>
      <p:sp>
        <p:nvSpPr>
          <p:cNvPr id="2" name="TextBox 1"/>
          <p:cNvSpPr txBox="1"/>
          <p:nvPr/>
        </p:nvSpPr>
        <p:spPr>
          <a:xfrm>
            <a:off x="384321" y="1695566"/>
            <a:ext cx="5482843" cy="1526572"/>
          </a:xfrm>
          <a:prstGeom prst="rect">
            <a:avLst/>
          </a:prstGeom>
          <a:noFill/>
        </p:spPr>
        <p:txBody>
          <a:bodyPr wrap="square" lIns="182880" tIns="146304" rIns="182880" bIns="146304" rtlCol="0">
            <a:spAutoFit/>
          </a:bodyPr>
          <a:lstStyle/>
          <a:p>
            <a:pPr defTabSz="914178">
              <a:lnSpc>
                <a:spcPct val="90000"/>
              </a:lnSpc>
              <a:spcBef>
                <a:spcPct val="20000"/>
              </a:spcBef>
              <a:buSzPct val="90000"/>
            </a:pPr>
            <a:r>
              <a:rPr lang="en-US" sz="2000" dirty="0"/>
              <a:t>Install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t> if not already present on your system:</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defTabSz="914178">
              <a:lnSpc>
                <a:spcPct val="90000"/>
              </a:lnSpc>
              <a:spcBef>
                <a:spcPct val="20000"/>
              </a:spcBef>
              <a:buSzPct val="90000"/>
            </a:pPr>
            <a:r>
              <a:rPr lang="en-US" sz="2000" dirty="0">
                <a:solidFill>
                  <a:schemeClr val="accent4">
                    <a:lumMod val="75000"/>
                  </a:schemeClr>
                </a:solidFill>
                <a:latin typeface="Courier New" panose="02070309020205020404" pitchFamily="49" charset="0"/>
                <a:cs typeface="Courier New" panose="02070309020205020404" pitchFamily="49" charset="0"/>
              </a:rPr>
              <a:t># yum </a:t>
            </a:r>
            <a:r>
              <a:rPr lang="en-US" sz="2000" dirty="0" err="1">
                <a:solidFill>
                  <a:schemeClr val="accent4">
                    <a:lumMod val="75000"/>
                  </a:schemeClr>
                </a:solidFill>
                <a:latin typeface="Courier New" panose="02070309020205020404" pitchFamily="49" charset="0"/>
                <a:cs typeface="Courier New" panose="02070309020205020404" pitchFamily="49" charset="0"/>
              </a:rPr>
              <a:t>NetworkManager-tui</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defTabSz="914178">
              <a:lnSpc>
                <a:spcPct val="90000"/>
              </a:lnSpc>
              <a:spcBef>
                <a:spcPct val="20000"/>
              </a:spcBef>
              <a:buSzPct val="90000"/>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8043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Routing</a:t>
            </a:r>
            <a:endParaRPr lang="en-US" sz="2400" dirty="0"/>
          </a:p>
        </p:txBody>
      </p:sp>
      <p:sp>
        <p:nvSpPr>
          <p:cNvPr id="5" name="Text Placeholder 1"/>
          <p:cNvSpPr>
            <a:spLocks noGrp="1"/>
          </p:cNvSpPr>
          <p:nvPr>
            <p:ph type="body" idx="1"/>
          </p:nvPr>
        </p:nvSpPr>
        <p:spPr>
          <a:xfrm>
            <a:off x="379442" y="855322"/>
            <a:ext cx="11433116" cy="5147356"/>
          </a:xfrm>
        </p:spPr>
        <p:txBody>
          <a:bodyPr/>
          <a:lstStyle/>
          <a:p>
            <a:r>
              <a:rPr lang="en-US" sz="2400" dirty="0"/>
              <a:t>Routing is the process of selecting paths in a network along which to send network traffic. The routing table is a list of routes to other networks managed by the system. It defines paths to all networks and hosts.</a:t>
            </a:r>
            <a:endParaRPr lang="en-US" sz="1200" dirty="0"/>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route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default via 10.0.0.1 dev eth0  proto static  metric 100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10.0.0.0/24 dev eth0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10.0.0.2  metric 100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172.17.0.0/16 dev docker0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172.17.0.1</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192.168.122.0/24 dev virbr0  proto kernel  scope link  </a:t>
            </a:r>
            <a:r>
              <a:rPr lang="en-US" sz="1400" dirty="0" err="1">
                <a:solidFill>
                  <a:schemeClr val="accent4">
                    <a:lumMod val="75000"/>
                  </a:schemeClr>
                </a:solidFill>
                <a:latin typeface="Courier New" panose="02070309020205020404" pitchFamily="49" charset="0"/>
                <a:cs typeface="Courier New" panose="02070309020205020404" pitchFamily="49" charset="0"/>
              </a:rPr>
              <a:t>src</a:t>
            </a:r>
            <a:r>
              <a:rPr lang="en-US" sz="1400" dirty="0">
                <a:solidFill>
                  <a:schemeClr val="accent4">
                    <a:lumMod val="75000"/>
                  </a:schemeClr>
                </a:solidFill>
                <a:latin typeface="Courier New" panose="02070309020205020404" pitchFamily="49" charset="0"/>
                <a:cs typeface="Courier New" panose="02070309020205020404" pitchFamily="49" charset="0"/>
              </a:rPr>
              <a:t> 192.168.122.1</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a:t>
            </a:r>
          </a:p>
          <a:p>
            <a:pPr marL="336078" lvl="1" indent="0">
              <a:buNone/>
            </a:pPr>
            <a:endParaRPr lang="en-US" sz="11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endParaRPr lang="en-US" sz="11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2400" dirty="0"/>
              <a:t>or similar </a:t>
            </a:r>
            <a:r>
              <a:rPr lang="en-US" sz="2400" dirty="0" err="1"/>
              <a:t>depracated</a:t>
            </a:r>
            <a:r>
              <a:rPr lang="en-US" sz="2400" dirty="0"/>
              <a:t> command: </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400" b="1" dirty="0">
                <a:solidFill>
                  <a:schemeClr val="accent4">
                    <a:lumMod val="75000"/>
                  </a:schemeClr>
                </a:solidFill>
                <a:latin typeface="Courier New" panose="02070309020205020404" pitchFamily="49" charset="0"/>
                <a:cs typeface="Courier New" panose="02070309020205020404" pitchFamily="49" charset="0"/>
              </a:rPr>
              <a:t>route -n</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400" dirty="0" err="1">
                <a:solidFill>
                  <a:schemeClr val="accent4">
                    <a:lumMod val="75000"/>
                  </a:schemeClr>
                </a:solidFill>
                <a:latin typeface="Courier New" panose="02070309020205020404" pitchFamily="49" charset="0"/>
                <a:cs typeface="Courier New" panose="02070309020205020404" pitchFamily="49" charset="0"/>
              </a:rPr>
              <a:t>Genmask</a:t>
            </a:r>
            <a:r>
              <a:rPr lang="en-US" sz="14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4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default         10.0.0.1	      0.0.0.0         UG    100    0        0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336078" lvl="1"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8273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Routing and Default Route</a:t>
            </a:r>
            <a:endParaRPr lang="en-US" sz="2400" dirty="0"/>
          </a:p>
        </p:txBody>
      </p:sp>
      <p:sp>
        <p:nvSpPr>
          <p:cNvPr id="2" name="Text Placeholder 1"/>
          <p:cNvSpPr>
            <a:spLocks noGrp="1"/>
          </p:cNvSpPr>
          <p:nvPr>
            <p:ph type="body" idx="1"/>
          </p:nvPr>
        </p:nvSpPr>
        <p:spPr/>
        <p:txBody>
          <a:bodyPr/>
          <a:lstStyle/>
          <a:p>
            <a:r>
              <a:rPr lang="en-US" sz="1800" b="1" dirty="0"/>
              <a:t>A default Route </a:t>
            </a:r>
            <a:r>
              <a:rPr lang="en-US" sz="1800" dirty="0"/>
              <a:t>defines the way packets are sent when there is no other match in the routing table for reaching the specified destination:</a:t>
            </a:r>
          </a:p>
          <a:p>
            <a:endParaRPr lang="en-US" sz="1000" dirty="0"/>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[radim@centos72hv01 ~]$ route</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200" dirty="0" err="1">
                <a:solidFill>
                  <a:schemeClr val="accent4">
                    <a:lumMod val="75000"/>
                  </a:schemeClr>
                </a:solidFill>
                <a:latin typeface="Courier New" panose="02070309020205020404" pitchFamily="49" charset="0"/>
                <a:cs typeface="Courier New" panose="02070309020205020404" pitchFamily="49" charset="0"/>
              </a:rPr>
              <a:t>Genmask</a:t>
            </a:r>
            <a:r>
              <a:rPr lang="en-US" sz="12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2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marL="336078" lvl="1" indent="0">
              <a:buNone/>
            </a:pPr>
            <a:r>
              <a:rPr lang="en-US" sz="12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default         10.0.0.1	      0.0.0.0         UG    100    0        0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336078" lvl="1" indent="0">
              <a:buNone/>
            </a:pPr>
            <a:r>
              <a:rPr lang="en-US" sz="1200" dirty="0">
                <a:solidFill>
                  <a:schemeClr val="accent4">
                    <a:lumMod val="75000"/>
                  </a:schemeClr>
                </a:solidFill>
                <a:latin typeface="Courier New" panose="02070309020205020404" pitchFamily="49" charset="0"/>
                <a:cs typeface="Courier New" panose="02070309020205020404" pitchFamily="49" charset="0"/>
              </a:rPr>
              <a:t>[radim@centos72hv01 ~]$</a:t>
            </a:r>
          </a:p>
          <a:p>
            <a:pPr marL="336078" lvl="1" indent="0">
              <a:buNone/>
            </a:pPr>
            <a:endParaRPr lang="en-US" sz="1200" b="1" dirty="0"/>
          </a:p>
          <a:p>
            <a:r>
              <a:rPr lang="en-US" sz="1800" b="1" dirty="0"/>
              <a:t>Default route is configured using:</a:t>
            </a:r>
          </a:p>
          <a:p>
            <a:pPr lvl="1"/>
            <a:r>
              <a:rPr lang="en-US" sz="1400" b="1" dirty="0"/>
              <a:t>Through </a:t>
            </a:r>
            <a:r>
              <a:rPr lang="en-US" sz="1400" dirty="0">
                <a:solidFill>
                  <a:schemeClr val="accent4">
                    <a:lumMod val="75000"/>
                  </a:schemeClr>
                </a:solidFill>
                <a:latin typeface="Courier New" panose="02070309020205020404" pitchFamily="49" charset="0"/>
                <a:cs typeface="Courier New" panose="02070309020205020404" pitchFamily="49" charset="0"/>
              </a:rPr>
              <a:t>route</a:t>
            </a:r>
            <a:r>
              <a:rPr lang="en-US" sz="1400" b="1" dirty="0"/>
              <a:t> or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route </a:t>
            </a:r>
            <a:r>
              <a:rPr lang="en-US" sz="1400" b="1" dirty="0"/>
              <a:t>command which modifies routing table at run time only:</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sudo</a:t>
            </a:r>
            <a:r>
              <a:rPr lang="en-US" sz="1400" dirty="0">
                <a:solidFill>
                  <a:schemeClr val="accent4">
                    <a:lumMod val="75000"/>
                  </a:schemeClr>
                </a:solidFill>
                <a:latin typeface="Courier New" panose="02070309020205020404" pitchFamily="49" charset="0"/>
                <a:cs typeface="Courier New" panose="02070309020205020404" pitchFamily="49" charset="0"/>
              </a:rPr>
              <a:t> route add default </a:t>
            </a:r>
            <a:r>
              <a:rPr lang="en-US" sz="1400" dirty="0" err="1">
                <a:solidFill>
                  <a:schemeClr val="accent4">
                    <a:lumMod val="75000"/>
                  </a:schemeClr>
                </a:solidFill>
                <a:latin typeface="Courier New" panose="02070309020205020404" pitchFamily="49" charset="0"/>
                <a:cs typeface="Courier New" panose="02070309020205020404" pitchFamily="49" charset="0"/>
              </a:rPr>
              <a:t>gw</a:t>
            </a:r>
            <a:r>
              <a:rPr lang="en-US" sz="1400" dirty="0">
                <a:solidFill>
                  <a:schemeClr val="accent4">
                    <a:lumMod val="75000"/>
                  </a:schemeClr>
                </a:solidFill>
                <a:latin typeface="Courier New" panose="02070309020205020404" pitchFamily="49" charset="0"/>
                <a:cs typeface="Courier New" panose="02070309020205020404" pitchFamily="49" charset="0"/>
              </a:rPr>
              <a:t> 10.0.0.3 eth0</a:t>
            </a:r>
          </a:p>
          <a:p>
            <a:pPr marL="336078" lvl="1" indent="0">
              <a:buNone/>
            </a:pPr>
            <a:r>
              <a:rPr lang="it-IT" sz="1400" dirty="0">
                <a:solidFill>
                  <a:schemeClr val="accent4">
                    <a:lumMod val="75000"/>
                  </a:schemeClr>
                </a:solidFill>
                <a:latin typeface="Courier New" panose="02070309020205020404" pitchFamily="49" charset="0"/>
                <a:cs typeface="Courier New" panose="02070309020205020404" pitchFamily="49" charset="0"/>
              </a:rPr>
              <a:t>$ sudo ip route del default via 10.0.0.5</a:t>
            </a:r>
            <a:endParaRPr lang="en-US" sz="1400" b="1" dirty="0"/>
          </a:p>
          <a:p>
            <a:pPr lvl="1"/>
            <a:r>
              <a:rPr lang="en-US" sz="1400" b="1" dirty="0"/>
              <a:t>Through </a:t>
            </a:r>
            <a:r>
              <a:rPr lang="en-US" sz="1400" dirty="0" err="1">
                <a:solidFill>
                  <a:schemeClr val="accent4">
                    <a:lumMod val="75000"/>
                  </a:schemeClr>
                </a:solidFill>
                <a:latin typeface="Courier New" panose="02070309020205020404" pitchFamily="49" charset="0"/>
                <a:cs typeface="Courier New" panose="02070309020205020404" pitchFamily="49" charset="0"/>
              </a:rPr>
              <a:t>nmtui</a:t>
            </a:r>
            <a:r>
              <a:rPr lang="en-US" sz="1400" b="1" dirty="0"/>
              <a:t> or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b="1" dirty="0"/>
              <a:t> utility, which is persistent change:</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 con mod eth0 ipv4.gateway 10.0.0.4</a:t>
            </a:r>
          </a:p>
          <a:p>
            <a:pPr marL="336078"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r>
              <a:rPr lang="en-US" sz="1400" dirty="0">
                <a:solidFill>
                  <a:schemeClr val="accent4">
                    <a:lumMod val="75000"/>
                  </a:schemeClr>
                </a:solidFill>
                <a:latin typeface="Courier New" panose="02070309020205020404" pitchFamily="49" charset="0"/>
                <a:cs typeface="Courier New" panose="02070309020205020404" pitchFamily="49" charset="0"/>
              </a:rPr>
              <a:t> con up eth0</a:t>
            </a:r>
          </a:p>
          <a:p>
            <a:pPr lvl="1"/>
            <a:r>
              <a:rPr lang="en-US" sz="1400" b="1" dirty="0"/>
              <a:t>On Red Hat based systems, by writing </a:t>
            </a:r>
            <a:r>
              <a:rPr lang="en-US" sz="1400" dirty="0">
                <a:solidFill>
                  <a:schemeClr val="accent4">
                    <a:lumMod val="75000"/>
                  </a:schemeClr>
                </a:solidFill>
                <a:latin typeface="Courier New" panose="02070309020205020404" pitchFamily="49" charset="0"/>
                <a:cs typeface="Courier New" panose="02070309020205020404" pitchFamily="49" charset="0"/>
              </a:rPr>
              <a:t>GATEWAY=X.X.X.X </a:t>
            </a:r>
            <a:r>
              <a:rPr lang="en-US" sz="1400" b="1" dirty="0"/>
              <a:t>into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dirty="0">
                <a:solidFill>
                  <a:schemeClr val="accent4">
                    <a:lumMod val="75000"/>
                  </a:schemeClr>
                </a:solidFill>
                <a:latin typeface="Courier New" panose="02070309020205020404" pitchFamily="49" charset="0"/>
                <a:cs typeface="Courier New" panose="02070309020205020404" pitchFamily="49" charset="0"/>
              </a:rPr>
              <a:t>/network </a:t>
            </a:r>
            <a:r>
              <a:rPr lang="en-US" sz="1400" b="1" dirty="0"/>
              <a:t>or alternatively into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400" dirty="0">
                <a:solidFill>
                  <a:schemeClr val="accent4">
                    <a:lumMod val="75000"/>
                  </a:schemeClr>
                </a:solidFill>
                <a:latin typeface="Courier New" panose="02070309020205020404" pitchFamily="49" charset="0"/>
                <a:cs typeface="Courier New" panose="02070309020205020404" pitchFamily="49" charset="0"/>
              </a:rPr>
              <a:t>/network-scripts/</a:t>
            </a:r>
            <a:r>
              <a:rPr lang="en-US" sz="1400" dirty="0" err="1">
                <a:solidFill>
                  <a:schemeClr val="accent4">
                    <a:lumMod val="75000"/>
                  </a:schemeClr>
                </a:solidFill>
                <a:latin typeface="Courier New" panose="02070309020205020404" pitchFamily="49" charset="0"/>
                <a:cs typeface="Courier New" panose="02070309020205020404" pitchFamily="49" charset="0"/>
              </a:rPr>
              <a:t>ifcfg-ethX</a:t>
            </a:r>
            <a:r>
              <a:rPr lang="en-US" sz="1400" b="1" dirty="0"/>
              <a:t> configuration file</a:t>
            </a:r>
          </a:p>
          <a:p>
            <a:pPr marL="336078" lvl="1"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a:p>
            <a:pPr lvl="1"/>
            <a:endParaRPr lang="en-US" sz="1600" b="1" dirty="0"/>
          </a:p>
        </p:txBody>
      </p:sp>
    </p:spTree>
    <p:extLst>
      <p:ext uri="{BB962C8B-B14F-4D97-AF65-F5344CB8AC3E}">
        <p14:creationId xmlns:p14="http://schemas.microsoft.com/office/powerpoint/2010/main" val="1019642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Routing and Static Routes – at run time configuration</a:t>
            </a:r>
            <a:endParaRPr lang="en-US" sz="2400" dirty="0"/>
          </a:p>
        </p:txBody>
      </p:sp>
      <p:sp>
        <p:nvSpPr>
          <p:cNvPr id="2" name="Text Placeholder 1"/>
          <p:cNvSpPr>
            <a:spLocks noGrp="1"/>
          </p:cNvSpPr>
          <p:nvPr>
            <p:ph type="body" idx="1"/>
          </p:nvPr>
        </p:nvSpPr>
        <p:spPr/>
        <p:txBody>
          <a:bodyPr/>
          <a:lstStyle/>
          <a:p>
            <a:r>
              <a:rPr lang="en-US" sz="1800" b="1" dirty="0"/>
              <a:t>Static Routes </a:t>
            </a:r>
            <a:r>
              <a:rPr lang="en-US" sz="1800" dirty="0"/>
              <a:t>are used to control packet flow to destination when there is a need for specific route prioritization on systems with multiple interfaces/routes</a:t>
            </a:r>
          </a:p>
          <a:p>
            <a:endParaRPr lang="en-US" sz="1800" dirty="0"/>
          </a:p>
          <a:p>
            <a:r>
              <a:rPr lang="en-US" sz="1800" dirty="0"/>
              <a:t>Modify routing table at run time </a:t>
            </a:r>
            <a:r>
              <a:rPr lang="en-US" sz="1800" b="1" dirty="0">
                <a:solidFill>
                  <a:srgbClr val="FF0000"/>
                </a:solidFill>
              </a:rPr>
              <a:t>which is not persistent beyond OS service restart.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ip</a:t>
            </a:r>
            <a:r>
              <a:rPr lang="en-US" sz="1800" b="1" dirty="0">
                <a:solidFill>
                  <a:schemeClr val="accent4">
                    <a:lumMod val="75000"/>
                  </a:schemeClr>
                </a:solidFill>
                <a:latin typeface="Courier New" panose="02070309020205020404" pitchFamily="49" charset="0"/>
                <a:cs typeface="Courier New" panose="02070309020205020404" pitchFamily="49" charset="0"/>
              </a:rPr>
              <a:t> route add 172.16.1.0/24 via 10.0.0.8 metric 1000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route -n</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Kernel IP routing table</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Destination     Gateway         </a:t>
            </a:r>
            <a:r>
              <a:rPr lang="en-US" sz="1800" dirty="0" err="1">
                <a:solidFill>
                  <a:schemeClr val="accent4">
                    <a:lumMod val="75000"/>
                  </a:schemeClr>
                </a:solidFill>
                <a:latin typeface="Courier New" panose="02070309020205020404" pitchFamily="49" charset="0"/>
                <a:cs typeface="Courier New" panose="02070309020205020404" pitchFamily="49" charset="0"/>
              </a:rPr>
              <a:t>Genmask</a:t>
            </a:r>
            <a:r>
              <a:rPr lang="en-US" sz="1800" dirty="0">
                <a:solidFill>
                  <a:schemeClr val="accent4">
                    <a:lumMod val="75000"/>
                  </a:schemeClr>
                </a:solidFill>
                <a:latin typeface="Courier New" panose="02070309020205020404" pitchFamily="49" charset="0"/>
                <a:cs typeface="Courier New" panose="02070309020205020404" pitchFamily="49" charset="0"/>
              </a:rPr>
              <a:t>         Flags Metric Ref    Use </a:t>
            </a:r>
            <a:r>
              <a:rPr lang="en-US" sz="1800" dirty="0" err="1">
                <a:solidFill>
                  <a:schemeClr val="accent4">
                    <a:lumMod val="75000"/>
                  </a:schemeClr>
                </a:solidFill>
                <a:latin typeface="Courier New" panose="02070309020205020404" pitchFamily="49" charset="0"/>
                <a:cs typeface="Courier New" panose="02070309020205020404" pitchFamily="49" charset="0"/>
              </a:rPr>
              <a:t>Iface</a:t>
            </a: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default         gateway         0.0.0.0         UG    100    0        0 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10.0.0.0        0.0.0.0         255.255.255.0   U     100    0        0 eth0</a:t>
            </a:r>
          </a:p>
          <a:p>
            <a:pPr marL="0" indent="0">
              <a:buNone/>
            </a:pP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172.16.1.0      10.0.0.8       255.255.0.0     UG    100    0        0 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172.17.0.0      0.0.0.0         255.255.0.0     U     0      0        0 docker0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192.168.122.0   0.0.0.0         255.255.255.0   U     0      0        0 virbr0</a:t>
            </a:r>
          </a:p>
          <a:p>
            <a:pPr marL="0" indent="0">
              <a:buNone/>
            </a:pPr>
            <a:endParaRPr lang="en-US" sz="12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859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Linux Foundation Certified System Administrator</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p:txBody>
          <a:bodyPr/>
          <a:lstStyle/>
          <a:p>
            <a:r>
              <a:rPr lang="en-US" sz="1600" dirty="0">
                <a:solidFill>
                  <a:schemeClr val="accent1"/>
                </a:solidFill>
              </a:rPr>
              <a:t>Essential Commands</a:t>
            </a:r>
          </a:p>
          <a:p>
            <a:r>
              <a:rPr lang="en-US" sz="1600" dirty="0"/>
              <a:t>User and Group Management</a:t>
            </a:r>
          </a:p>
          <a:p>
            <a:r>
              <a:rPr lang="en-US" sz="1600" dirty="0"/>
              <a:t>Operations of Running Systems</a:t>
            </a:r>
          </a:p>
          <a:p>
            <a:r>
              <a:rPr lang="en-US" sz="1600" dirty="0">
                <a:solidFill>
                  <a:srgbClr val="FFC000"/>
                </a:solidFill>
              </a:rPr>
              <a:t>Networking</a:t>
            </a:r>
          </a:p>
          <a:p>
            <a:r>
              <a:rPr lang="en-US" sz="1600" dirty="0">
                <a:solidFill>
                  <a:srgbClr val="FFC000"/>
                </a:solidFill>
              </a:rPr>
              <a:t>Service Configuration</a:t>
            </a:r>
          </a:p>
          <a:p>
            <a:r>
              <a:rPr lang="en-US" sz="1600" dirty="0"/>
              <a:t>Virtualization</a:t>
            </a:r>
          </a:p>
          <a:p>
            <a:r>
              <a:rPr lang="en-US" sz="1600" dirty="0"/>
              <a:t>Storage Management</a:t>
            </a:r>
          </a:p>
        </p:txBody>
      </p:sp>
      <p:sp>
        <p:nvSpPr>
          <p:cNvPr id="3" name="Subtitle 2"/>
          <p:cNvSpPr>
            <a:spLocks noGrp="1"/>
          </p:cNvSpPr>
          <p:nvPr>
            <p:ph type="body" sz="quarter" idx="10"/>
          </p:nvPr>
        </p:nvSpPr>
        <p:spPr>
          <a:solidFill>
            <a:schemeClr val="accent1"/>
          </a:solidFill>
        </p:spPr>
        <p:txBody>
          <a:bodyPr/>
          <a:lstStyle/>
          <a:p>
            <a:pPr marL="0" indent="0">
              <a:buClr>
                <a:schemeClr val="bg1"/>
              </a:buClr>
              <a:buNone/>
            </a:pPr>
            <a:r>
              <a:rPr lang="en-US" sz="1400" dirty="0">
                <a:solidFill>
                  <a:schemeClr val="tx1"/>
                </a:solidFill>
              </a:rPr>
              <a:t>Speaker Information:</a:t>
            </a:r>
          </a:p>
          <a:p>
            <a:pPr marL="0" indent="0">
              <a:buClr>
                <a:schemeClr val="bg1"/>
              </a:buClr>
              <a:buNone/>
            </a:pPr>
            <a:endParaRPr lang="en-US" sz="1400" dirty="0">
              <a:solidFill>
                <a:schemeClr val="tx1"/>
              </a:solidFill>
            </a:endParaRPr>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hlinkClick r:id="rId3"/>
              </a:rPr>
              <a:t>https://training.linuxfoundation.org/certification/lfcs</a:t>
            </a:r>
            <a:endParaRPr lang="en-US" dirty="0"/>
          </a:p>
          <a:p>
            <a:endParaRPr lang="en-US" dirty="0"/>
          </a:p>
        </p:txBody>
      </p:sp>
    </p:spTree>
    <p:extLst>
      <p:ext uri="{BB962C8B-B14F-4D97-AF65-F5344CB8AC3E}">
        <p14:creationId xmlns:p14="http://schemas.microsoft.com/office/powerpoint/2010/main" val="1304892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741738" cy="740664"/>
          </a:xfrm>
        </p:spPr>
        <p:txBody>
          <a:bodyPr/>
          <a:lstStyle/>
          <a:p>
            <a:r>
              <a:rPr lang="en-US" sz="2400" dirty="0"/>
              <a:t>Basic Network Configuration in Linux</a:t>
            </a:r>
            <a:br>
              <a:rPr lang="en-US" sz="2400" dirty="0"/>
            </a:br>
            <a:r>
              <a:rPr lang="en-US" dirty="0"/>
              <a:t>Routing and Static Routes – persistent configuration changes</a:t>
            </a:r>
            <a:endParaRPr lang="en-US" sz="2400" dirty="0"/>
          </a:p>
        </p:txBody>
      </p:sp>
      <p:sp>
        <p:nvSpPr>
          <p:cNvPr id="2" name="Text Placeholder 1"/>
          <p:cNvSpPr>
            <a:spLocks noGrp="1"/>
          </p:cNvSpPr>
          <p:nvPr>
            <p:ph type="body" idx="1"/>
          </p:nvPr>
        </p:nvSpPr>
        <p:spPr/>
        <p:txBody>
          <a:bodyPr/>
          <a:lstStyle/>
          <a:p>
            <a:r>
              <a:rPr lang="en-US" sz="1800" b="1" dirty="0"/>
              <a:t>Persistent routing table </a:t>
            </a:r>
            <a:r>
              <a:rPr lang="en-US" sz="1800" dirty="0"/>
              <a:t>changes are typically done by editing</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/network-scripts/route-eth0 </a:t>
            </a:r>
            <a:r>
              <a:rPr lang="en-US" sz="1800" dirty="0"/>
              <a:t>, where </a:t>
            </a:r>
            <a:r>
              <a:rPr lang="en-US" sz="1800" dirty="0" err="1">
                <a:solidFill>
                  <a:schemeClr val="accent4">
                    <a:lumMod val="75000"/>
                  </a:schemeClr>
                </a:solidFill>
                <a:latin typeface="Courier New" panose="02070309020205020404" pitchFamily="49" charset="0"/>
                <a:cs typeface="Courier New" panose="02070309020205020404" pitchFamily="49" charset="0"/>
              </a:rPr>
              <a:t>ip</a:t>
            </a:r>
            <a:r>
              <a:rPr lang="en-US" sz="1800" dirty="0">
                <a:solidFill>
                  <a:schemeClr val="accent4">
                    <a:lumMod val="75000"/>
                  </a:schemeClr>
                </a:solidFill>
                <a:latin typeface="Courier New" panose="02070309020205020404" pitchFamily="49" charset="0"/>
                <a:cs typeface="Courier New" panose="02070309020205020404" pitchFamily="49" charset="0"/>
              </a:rPr>
              <a:t> route add </a:t>
            </a:r>
            <a:r>
              <a:rPr lang="en-US" sz="1800" dirty="0"/>
              <a:t>arguments are provided, e.g.</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echo '192.168.5.0/24 via 10.0.0.12' &gt;&gt; /</a:t>
            </a:r>
            <a:r>
              <a:rPr lang="en-US" sz="1800" b="1" dirty="0" err="1">
                <a:solidFill>
                  <a:schemeClr val="accent4">
                    <a:lumMod val="75000"/>
                  </a:schemeClr>
                </a:solidFill>
                <a:latin typeface="Courier New" panose="02070309020205020404" pitchFamily="49" charset="0"/>
                <a:cs typeface="Courier New" panose="02070309020205020404" pitchFamily="49" charset="0"/>
              </a:rPr>
              <a:t>etc</a:t>
            </a:r>
            <a:r>
              <a:rPr lang="en-US" sz="1800" b="1" dirty="0">
                <a:solidFill>
                  <a:schemeClr val="accent4">
                    <a:lumMod val="75000"/>
                  </a:schemeClr>
                </a:solidFill>
                <a:latin typeface="Courier New" panose="02070309020205020404" pitchFamily="49" charset="0"/>
                <a:cs typeface="Courier New" panose="02070309020205020404" pitchFamily="49" charset="0"/>
              </a:rPr>
              <a:t>/</a:t>
            </a:r>
            <a:r>
              <a:rPr lang="en-US" sz="18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b="1" dirty="0">
                <a:solidFill>
                  <a:schemeClr val="accent4">
                    <a:lumMod val="75000"/>
                  </a:schemeClr>
                </a:solidFill>
                <a:latin typeface="Courier New" panose="02070309020205020404" pitchFamily="49" charset="0"/>
                <a:cs typeface="Courier New" panose="02070309020205020404" pitchFamily="49" charset="0"/>
              </a:rPr>
              <a:t>/network-scripts/route-eth0 </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a:solidFill>
                  <a:schemeClr val="accent4">
                    <a:lumMod val="75000"/>
                  </a:schemeClr>
                </a:solidFill>
                <a:latin typeface="Courier New" panose="02070309020205020404" pitchFamily="49" charset="0"/>
                <a:cs typeface="Courier New" panose="02070309020205020404" pitchFamily="49" charset="0"/>
              </a:rPr>
              <a:t>cat /</a:t>
            </a:r>
            <a:r>
              <a:rPr lang="en-US" sz="1800" b="1" dirty="0" err="1">
                <a:solidFill>
                  <a:schemeClr val="accent4">
                    <a:lumMod val="75000"/>
                  </a:schemeClr>
                </a:solidFill>
                <a:latin typeface="Courier New" panose="02070309020205020404" pitchFamily="49" charset="0"/>
                <a:cs typeface="Courier New" panose="02070309020205020404" pitchFamily="49" charset="0"/>
              </a:rPr>
              <a:t>etc</a:t>
            </a:r>
            <a:r>
              <a:rPr lang="en-US" sz="1800" b="1" dirty="0">
                <a:solidFill>
                  <a:schemeClr val="accent4">
                    <a:lumMod val="75000"/>
                  </a:schemeClr>
                </a:solidFill>
                <a:latin typeface="Courier New" panose="02070309020205020404" pitchFamily="49" charset="0"/>
                <a:cs typeface="Courier New" panose="02070309020205020404" pitchFamily="49" charset="0"/>
              </a:rPr>
              <a:t>/</a:t>
            </a:r>
            <a:r>
              <a:rPr lang="en-US" sz="18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b="1" dirty="0">
                <a:solidFill>
                  <a:schemeClr val="accent4">
                    <a:lumMod val="75000"/>
                  </a:schemeClr>
                </a:solidFill>
                <a:latin typeface="Courier New" panose="02070309020205020404" pitchFamily="49" charset="0"/>
                <a:cs typeface="Courier New" panose="02070309020205020404" pitchFamily="49" charset="0"/>
              </a:rPr>
              <a:t>/network-scripts/route-eth0</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800" b="1" dirty="0">
                <a:solidFill>
                  <a:schemeClr val="accent4">
                    <a:lumMod val="75000"/>
                  </a:schemeClr>
                </a:solidFill>
                <a:latin typeface="Courier New" panose="02070309020205020404" pitchFamily="49" charset="0"/>
                <a:cs typeface="Courier New" panose="02070309020205020404" pitchFamily="49" charset="0"/>
              </a:rPr>
              <a:t> restart network </a:t>
            </a:r>
          </a:p>
          <a:p>
            <a:r>
              <a:rPr lang="en-US" sz="1800" dirty="0"/>
              <a:t>or by updating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/network-scripts/ifcfg-eth0</a:t>
            </a:r>
            <a:r>
              <a:rPr lang="en-US" sz="1800" dirty="0"/>
              <a:t>, which can be also done by </a:t>
            </a:r>
            <a:r>
              <a:rPr lang="en-US" sz="1800" dirty="0" err="1">
                <a:solidFill>
                  <a:schemeClr val="accent4">
                    <a:lumMod val="75000"/>
                  </a:schemeClr>
                </a:solidFill>
                <a:latin typeface="Courier New" panose="02070309020205020404" pitchFamily="49" charset="0"/>
                <a:cs typeface="Courier New" panose="02070309020205020404" pitchFamily="49" charset="0"/>
              </a:rPr>
              <a:t>nmcli</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a:t>command:</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mod eth0 -ipv4.routes "192.168.5.0/24 10.0.0.12“</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up eth0</a:t>
            </a: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r>
              <a:rPr lang="en-US" sz="1800" dirty="0" err="1"/>
              <a:t>Persitent</a:t>
            </a:r>
            <a:r>
              <a:rPr lang="en-US" sz="1800" dirty="0"/>
              <a:t> Static route can be removed again via </a:t>
            </a:r>
            <a:r>
              <a:rPr lang="en-US" sz="1800" dirty="0" err="1">
                <a:solidFill>
                  <a:schemeClr val="accent4">
                    <a:lumMod val="75000"/>
                  </a:schemeClr>
                </a:solidFill>
                <a:latin typeface="Courier New" panose="02070309020205020404" pitchFamily="49" charset="0"/>
                <a:cs typeface="Courier New" panose="02070309020205020404" pitchFamily="49" charset="0"/>
              </a:rPr>
              <a:t>nmcli</a:t>
            </a:r>
            <a:r>
              <a:rPr lang="en-US" sz="1800" dirty="0"/>
              <a:t> or by editing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/network-scripts/route-eth0</a:t>
            </a:r>
            <a:r>
              <a:rPr lang="en-US" sz="1800" dirty="0"/>
              <a:t>, or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sysconfig</a:t>
            </a:r>
            <a:r>
              <a:rPr lang="en-US" sz="1800" dirty="0">
                <a:solidFill>
                  <a:schemeClr val="accent4">
                    <a:lumMod val="75000"/>
                  </a:schemeClr>
                </a:solidFill>
                <a:latin typeface="Courier New" panose="02070309020205020404" pitchFamily="49" charset="0"/>
                <a:cs typeface="Courier New" panose="02070309020205020404" pitchFamily="49" charset="0"/>
              </a:rPr>
              <a:t>/network-scripts/ifcfg-eth0</a:t>
            </a:r>
            <a:endParaRPr lang="en-US" sz="1800" dirty="0"/>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mod eth0 -ipv4.routes "192.168.5.0/24 10.0.0.12“</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800" b="1" dirty="0" err="1">
                <a:solidFill>
                  <a:schemeClr val="accent4">
                    <a:lumMod val="75000"/>
                  </a:schemeClr>
                </a:solidFill>
                <a:latin typeface="Courier New" panose="02070309020205020404" pitchFamily="49" charset="0"/>
                <a:cs typeface="Courier New" panose="02070309020205020404" pitchFamily="49" charset="0"/>
              </a:rPr>
              <a:t>sudo</a:t>
            </a:r>
            <a:r>
              <a:rPr lang="en-US" sz="1800" b="1" dirty="0">
                <a:solidFill>
                  <a:schemeClr val="accent4">
                    <a:lumMod val="75000"/>
                  </a:schemeClr>
                </a:solidFill>
                <a:latin typeface="Courier New" panose="02070309020205020404" pitchFamily="49" charset="0"/>
                <a:cs typeface="Courier New" panose="02070309020205020404" pitchFamily="49" charset="0"/>
              </a:rPr>
              <a:t> </a:t>
            </a:r>
            <a:r>
              <a:rPr lang="en-US" sz="1800" b="1" dirty="0" err="1">
                <a:solidFill>
                  <a:schemeClr val="accent4">
                    <a:lumMod val="75000"/>
                  </a:schemeClr>
                </a:solidFill>
                <a:latin typeface="Courier New" panose="02070309020205020404" pitchFamily="49" charset="0"/>
                <a:cs typeface="Courier New" panose="02070309020205020404" pitchFamily="49" charset="0"/>
              </a:rPr>
              <a:t>nmcli</a:t>
            </a:r>
            <a:r>
              <a:rPr lang="en-US" sz="1800" b="1" dirty="0">
                <a:solidFill>
                  <a:schemeClr val="accent4">
                    <a:lumMod val="75000"/>
                  </a:schemeClr>
                </a:solidFill>
                <a:latin typeface="Courier New" panose="02070309020205020404" pitchFamily="49" charset="0"/>
                <a:cs typeface="Courier New" panose="02070309020205020404" pitchFamily="49" charset="0"/>
              </a:rPr>
              <a:t> conn up eth0</a:t>
            </a:r>
            <a:endParaRPr lang="en-US" sz="24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59296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a:t>
            </a:r>
            <a:br>
              <a:rPr lang="en-US" dirty="0"/>
            </a:br>
            <a:r>
              <a:rPr lang="en-US" sz="3200" dirty="0"/>
              <a:t>Name resolution essentials</a:t>
            </a:r>
            <a:endParaRPr lang="en-US" sz="2800" dirty="0"/>
          </a:p>
        </p:txBody>
      </p:sp>
      <p:sp>
        <p:nvSpPr>
          <p:cNvPr id="2" name="Text Placeholder 1"/>
          <p:cNvSpPr>
            <a:spLocks noGrp="1"/>
          </p:cNvSpPr>
          <p:nvPr>
            <p:ph type="body" idx="1"/>
          </p:nvPr>
        </p:nvSpPr>
        <p:spPr/>
        <p:txBody>
          <a:bodyPr/>
          <a:lstStyle/>
          <a:p>
            <a:r>
              <a:rPr lang="en-US" sz="2000" b="1" dirty="0"/>
              <a:t>Name resolution </a:t>
            </a:r>
            <a:r>
              <a:rPr lang="en-US" sz="2000" dirty="0"/>
              <a:t>is a process of translating hostnames to the IP addresses of their hosts. Hosts/servers may represent multiple hostnames, e.g. the host with IP address 77.78.30.11 may represent several different hostnames at the same time (web.domain.com, ftp.domain.com, email.domain.com)</a:t>
            </a:r>
          </a:p>
          <a:p>
            <a:r>
              <a:rPr lang="en-US" sz="2000" dirty="0"/>
              <a:t>Hostnames are usually resolved either with help of static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a:t>
            </a:r>
            <a:r>
              <a:rPr lang="en-US" sz="2000" dirty="0"/>
              <a:t> or dynamically using DNS service.</a:t>
            </a:r>
          </a:p>
          <a:p>
            <a:endParaRPr lang="en-US" sz="2000" dirty="0"/>
          </a:p>
          <a:p>
            <a:r>
              <a:rPr lang="en-US" sz="2000" dirty="0"/>
              <a:t>Name resolution is checked using either of the commands:</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 ftp.microsoft.com</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host ftp.microsoft.com</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ftp.microsoft.com 8.8.8.8</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t>For reverse lookup (IP -&gt; hostname):</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 –x 77.75.79.39</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77.75.79.39</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host 77.75.79.39</a:t>
            </a:r>
          </a:p>
        </p:txBody>
      </p:sp>
    </p:spTree>
    <p:extLst>
      <p:ext uri="{BB962C8B-B14F-4D97-AF65-F5344CB8AC3E}">
        <p14:creationId xmlns:p14="http://schemas.microsoft.com/office/powerpoint/2010/main" val="114229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Name resolution using /</a:t>
            </a:r>
            <a:r>
              <a:rPr lang="en-US" dirty="0" err="1"/>
              <a:t>etc</a:t>
            </a:r>
            <a:r>
              <a:rPr lang="en-US" dirty="0"/>
              <a:t>/hosts</a:t>
            </a:r>
            <a:endParaRPr lang="en-US" sz="2400" dirty="0"/>
          </a:p>
        </p:txBody>
      </p:sp>
      <p:sp>
        <p:nvSpPr>
          <p:cNvPr id="2" name="Text Placeholder 1"/>
          <p:cNvSpPr>
            <a:spLocks noGrp="1"/>
          </p:cNvSpPr>
          <p:nvPr>
            <p:ph type="body" idx="1"/>
          </p:nvPr>
        </p:nvSpPr>
        <p:spPr/>
        <p:txBody>
          <a:bodyPr/>
          <a:lstStyle/>
          <a:p>
            <a:r>
              <a:rPr lang="en-US" sz="2000" dirty="0"/>
              <a:t>The name resolution service is typically configured to search in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first and then use DNS as second.</a:t>
            </a:r>
          </a:p>
          <a:p>
            <a:endParaRPr lang="en-US" sz="2000" dirty="0">
              <a:solidFill>
                <a:schemeClr val="accent4">
                  <a:lumMod val="75000"/>
                </a:schemeClr>
              </a:solidFill>
              <a:latin typeface="Courier New" panose="02070309020205020404" pitchFamily="49" charset="0"/>
              <a:cs typeface="Courier New" panose="02070309020205020404" pitchFamily="49" charset="0"/>
            </a:endParaRPr>
          </a:p>
          <a:p>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a:t>
            </a:r>
            <a:r>
              <a:rPr lang="en-US" sz="2000" b="1" dirty="0"/>
              <a:t> </a:t>
            </a:r>
            <a:r>
              <a:rPr lang="en-US" sz="2000" dirty="0"/>
              <a:t>holds a local database of hostnames and IP addresses. It contains a set of records, which map single IP address with corresponding hostnames and aliases.</a:t>
            </a:r>
          </a:p>
          <a:p>
            <a:endParaRPr lang="en-US" sz="2000" dirty="0"/>
          </a:p>
          <a:p>
            <a:r>
              <a:rPr lang="en-US" sz="2000" dirty="0"/>
              <a:t>Example of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file which is typically edited directly (</a:t>
            </a:r>
            <a:r>
              <a:rPr lang="en-US" sz="2000" dirty="0" err="1">
                <a:solidFill>
                  <a:schemeClr val="accent4">
                    <a:lumMod val="75000"/>
                  </a:schemeClr>
                </a:solidFill>
                <a:latin typeface="Courier New" panose="02070309020205020404" pitchFamily="49" charset="0"/>
                <a:cs typeface="Courier New" panose="02070309020205020404" pitchFamily="49" charset="0"/>
              </a:rPr>
              <a:t>nano</a:t>
            </a:r>
            <a:r>
              <a:rPr lang="en-US" sz="2000" dirty="0">
                <a:solidFill>
                  <a:schemeClr val="accent4">
                    <a:lumMod val="75000"/>
                  </a:schemeClr>
                </a:solidFill>
                <a:latin typeface="Courier New" panose="02070309020205020404" pitchFamily="49" charset="0"/>
                <a:cs typeface="Courier New" panose="02070309020205020404" pitchFamily="49" charset="0"/>
              </a:rPr>
              <a:t> , vi </a:t>
            </a:r>
            <a:r>
              <a:rPr lang="en-US" sz="2000" dirty="0"/>
              <a:t>or</a:t>
            </a:r>
            <a:r>
              <a:rPr lang="en-US" sz="2000" dirty="0">
                <a:solidFill>
                  <a:schemeClr val="accent4">
                    <a:lumMod val="75000"/>
                  </a:schemeClr>
                </a:solidFill>
                <a:latin typeface="Courier New" panose="02070309020205020404" pitchFamily="49" charset="0"/>
                <a:cs typeface="Courier New" panose="02070309020205020404" pitchFamily="49" charset="0"/>
              </a:rPr>
              <a:t> vim</a:t>
            </a:r>
            <a:r>
              <a:rPr lang="en-US" sz="2000" dirty="0"/>
              <a:t>):</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/hosts</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127.0.0.1   localhost </a:t>
            </a:r>
            <a:r>
              <a:rPr lang="en-US" sz="1400" dirty="0" err="1">
                <a:solidFill>
                  <a:schemeClr val="accent4">
                    <a:lumMod val="75000"/>
                  </a:schemeClr>
                </a:solidFill>
                <a:latin typeface="Courier New" panose="02070309020205020404" pitchFamily="49" charset="0"/>
                <a:cs typeface="Courier New" panose="02070309020205020404" pitchFamily="49" charset="0"/>
              </a:rPr>
              <a:t>localhost.localdomain</a:t>
            </a:r>
            <a:r>
              <a:rPr lang="en-US" sz="1400" dirty="0">
                <a:solidFill>
                  <a:schemeClr val="accent4">
                    <a:lumMod val="75000"/>
                  </a:schemeClr>
                </a:solidFill>
                <a:latin typeface="Courier New" panose="02070309020205020404" pitchFamily="49" charset="0"/>
                <a:cs typeface="Courier New" panose="02070309020205020404" pitchFamily="49" charset="0"/>
              </a:rPr>
              <a:t> localhost4 localhost4.localdomain4</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         localhost </a:t>
            </a:r>
            <a:r>
              <a:rPr lang="en-US" sz="1400" dirty="0" err="1">
                <a:solidFill>
                  <a:schemeClr val="accent4">
                    <a:lumMod val="75000"/>
                  </a:schemeClr>
                </a:solidFill>
                <a:latin typeface="Courier New" panose="02070309020205020404" pitchFamily="49" charset="0"/>
                <a:cs typeface="Courier New" panose="02070309020205020404" pitchFamily="49" charset="0"/>
              </a:rPr>
              <a:t>localhost.localdomain</a:t>
            </a:r>
            <a:r>
              <a:rPr lang="en-US" sz="1400" dirty="0">
                <a:solidFill>
                  <a:schemeClr val="accent4">
                    <a:lumMod val="75000"/>
                  </a:schemeClr>
                </a:solidFill>
                <a:latin typeface="Courier New" panose="02070309020205020404" pitchFamily="49" charset="0"/>
                <a:cs typeface="Courier New" panose="02070309020205020404" pitchFamily="49" charset="0"/>
              </a:rPr>
              <a:t> localhost6 localhost6.localdomain6</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10.208.11.23    marry-pc server01 print-server</a:t>
            </a:r>
          </a:p>
          <a:p>
            <a:pPr marL="236499" lvl="1"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10.208.11.26    joe-notebook backup-server</a:t>
            </a:r>
          </a:p>
          <a:p>
            <a:pPr marL="0" indent="0">
              <a:buNone/>
            </a:pPr>
            <a:endParaRPr lang="en-US" sz="2000" dirty="0"/>
          </a:p>
          <a:p>
            <a:r>
              <a:rPr lang="en-US" sz="2000" dirty="0"/>
              <a:t>Name resolution logic order can be modified using the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nsswitch.conf</a:t>
            </a:r>
            <a:endParaRPr lang="en-US" sz="2000" dirty="0"/>
          </a:p>
        </p:txBody>
      </p:sp>
    </p:spTree>
    <p:extLst>
      <p:ext uri="{BB962C8B-B14F-4D97-AF65-F5344CB8AC3E}">
        <p14:creationId xmlns:p14="http://schemas.microsoft.com/office/powerpoint/2010/main" val="2881656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Name resolution control through /</a:t>
            </a:r>
            <a:r>
              <a:rPr lang="en-US" dirty="0" err="1"/>
              <a:t>etc</a:t>
            </a:r>
            <a:r>
              <a:rPr lang="en-US" dirty="0"/>
              <a:t>/</a:t>
            </a:r>
            <a:r>
              <a:rPr lang="en-US" dirty="0" err="1"/>
              <a:t>nsswitch.conf</a:t>
            </a:r>
            <a:endParaRPr lang="en-US" sz="2400" dirty="0"/>
          </a:p>
        </p:txBody>
      </p:sp>
      <p:sp>
        <p:nvSpPr>
          <p:cNvPr id="2" name="Text Placeholder 1"/>
          <p:cNvSpPr>
            <a:spLocks noGrp="1"/>
          </p:cNvSpPr>
          <p:nvPr>
            <p:ph type="body" idx="1"/>
          </p:nvPr>
        </p:nvSpPr>
        <p:spPr>
          <a:xfrm>
            <a:off x="379442" y="740662"/>
            <a:ext cx="11433116" cy="5147356"/>
          </a:xfrm>
        </p:spPr>
        <p:txBody>
          <a:bodyPr/>
          <a:lstStyle/>
          <a:p>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nsswitch.conf</a:t>
            </a:r>
            <a:r>
              <a:rPr lang="en-US" sz="1800" dirty="0">
                <a:solidFill>
                  <a:schemeClr val="accent4">
                    <a:lumMod val="75000"/>
                  </a:schemeClr>
                </a:solidFill>
                <a:latin typeface="Courier New" panose="02070309020205020404" pitchFamily="49" charset="0"/>
                <a:cs typeface="Courier New" panose="02070309020205020404" pitchFamily="49" charset="0"/>
              </a:rPr>
              <a:t> </a:t>
            </a:r>
            <a:r>
              <a:rPr lang="en-US" sz="1800" dirty="0"/>
              <a:t>is the Name Service Switch configuration file which controls the sources/resolution mechanisms and order from which to obtain name-service information for most common configuration databases</a:t>
            </a:r>
          </a:p>
          <a:p>
            <a:r>
              <a:rPr lang="en-US" sz="1800" dirty="0"/>
              <a:t>Most common database names controlled by NSS are : </a:t>
            </a:r>
          </a:p>
          <a:p>
            <a:pPr lvl="1"/>
            <a:r>
              <a:rPr lang="en-US" sz="1600" dirty="0"/>
              <a:t>aliases</a:t>
            </a:r>
          </a:p>
          <a:p>
            <a:pPr lvl="1"/>
            <a:r>
              <a:rPr lang="en-US" sz="1600" dirty="0"/>
              <a:t>group</a:t>
            </a:r>
          </a:p>
          <a:p>
            <a:pPr lvl="1"/>
            <a:r>
              <a:rPr lang="en-US" sz="1600" dirty="0"/>
              <a:t>hosts</a:t>
            </a:r>
          </a:p>
          <a:p>
            <a:pPr lvl="1"/>
            <a:r>
              <a:rPr lang="en-US" sz="1600" dirty="0" err="1"/>
              <a:t>passwd</a:t>
            </a:r>
            <a:endParaRPr lang="en-US" sz="1600" dirty="0"/>
          </a:p>
          <a:p>
            <a:pPr lvl="1"/>
            <a:r>
              <a:rPr lang="en-US" sz="1600" dirty="0"/>
              <a:t>And there approx. 10+ other databases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400" b="1" dirty="0">
                <a:solidFill>
                  <a:schemeClr val="accent4">
                    <a:lumMod val="75000"/>
                  </a:schemeClr>
                </a:solidFill>
                <a:latin typeface="Courier New" panose="02070309020205020404" pitchFamily="49" charset="0"/>
                <a:cs typeface="Courier New" panose="02070309020205020404" pitchFamily="49" charset="0"/>
              </a:rPr>
              <a:t>cat /</a:t>
            </a:r>
            <a:r>
              <a:rPr lang="en-US" sz="1400" b="1" dirty="0" err="1">
                <a:solidFill>
                  <a:schemeClr val="accent4">
                    <a:lumMod val="75000"/>
                  </a:schemeClr>
                </a:solidFill>
                <a:latin typeface="Courier New" panose="02070309020205020404" pitchFamily="49" charset="0"/>
                <a:cs typeface="Courier New" panose="02070309020205020404" pitchFamily="49" charset="0"/>
              </a:rPr>
              <a:t>etc</a:t>
            </a:r>
            <a:r>
              <a:rPr lang="en-US" sz="1400" b="1" dirty="0">
                <a:solidFill>
                  <a:schemeClr val="accent4">
                    <a:lumMod val="75000"/>
                  </a:schemeClr>
                </a:solidFill>
                <a:latin typeface="Courier New" panose="02070309020205020404" pitchFamily="49" charset="0"/>
                <a:cs typeface="Courier New" panose="02070309020205020404" pitchFamily="49" charset="0"/>
              </a:rPr>
              <a:t>/</a:t>
            </a:r>
            <a:r>
              <a:rPr lang="en-US" sz="1400" b="1" dirty="0" err="1">
                <a:solidFill>
                  <a:schemeClr val="accent4">
                    <a:lumMod val="75000"/>
                  </a:schemeClr>
                </a:solidFill>
                <a:latin typeface="Courier New" panose="02070309020205020404" pitchFamily="49" charset="0"/>
                <a:cs typeface="Courier New" panose="02070309020205020404" pitchFamily="49" charset="0"/>
              </a:rPr>
              <a:t>nsswitch.conf</a:t>
            </a:r>
            <a:endParaRPr lang="en-US" sz="1400" b="1"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err="1">
                <a:solidFill>
                  <a:schemeClr val="accent4">
                    <a:lumMod val="75000"/>
                  </a:schemeClr>
                </a:solidFill>
                <a:latin typeface="Courier New" panose="02070309020205020404" pitchFamily="49" charset="0"/>
                <a:cs typeface="Courier New" panose="02070309020205020404" pitchFamily="49" charset="0"/>
              </a:rPr>
              <a:t>passwd</a:t>
            </a:r>
            <a:r>
              <a:rPr lang="en-US" sz="1400" dirty="0">
                <a:solidFill>
                  <a:schemeClr val="accent4">
                    <a:lumMod val="75000"/>
                  </a:schemeClr>
                </a:solidFill>
                <a:latin typeface="Courier New" panose="02070309020205020404" pitchFamily="49" charset="0"/>
                <a:cs typeface="Courier New" panose="02070309020205020404" pitchFamily="49" charset="0"/>
              </a:rPr>
              <a:t>: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shadow: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group:      files </a:t>
            </a:r>
            <a:r>
              <a:rPr lang="en-US" sz="1400" dirty="0" err="1">
                <a:solidFill>
                  <a:schemeClr val="accent4">
                    <a:lumMod val="75000"/>
                  </a:schemeClr>
                </a:solidFill>
                <a:latin typeface="Courier New" panose="02070309020205020404" pitchFamily="49" charset="0"/>
                <a:cs typeface="Courier New" panose="02070309020205020404" pitchFamily="49" charset="0"/>
              </a:rPr>
              <a:t>sss</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initgroups</a:t>
            </a:r>
            <a:r>
              <a:rPr lang="en-US" sz="1400" dirty="0">
                <a:solidFill>
                  <a:schemeClr val="accent4">
                    <a:lumMod val="75000"/>
                  </a:schemeClr>
                </a:solidFill>
                <a:latin typeface="Courier New" panose="02070309020205020404" pitchFamily="49" charset="0"/>
                <a:cs typeface="Courier New" panose="02070309020205020404" pitchFamily="49" charset="0"/>
              </a:rPr>
              <a:t>: files</a:t>
            </a:r>
          </a:p>
          <a:p>
            <a:pPr marL="0" indent="0">
              <a:buNone/>
            </a:pP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hosts:      files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dns</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myhostname</a:t>
            </a:r>
            <a:endPar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Example - obey only what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tells us...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#services: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[NOTFOUND=return] files</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#networks:   </a:t>
            </a:r>
            <a:r>
              <a:rPr lang="en-US" sz="1400" dirty="0" err="1">
                <a:solidFill>
                  <a:schemeClr val="accent4">
                    <a:lumMod val="75000"/>
                  </a:schemeClr>
                </a:solidFill>
                <a:latin typeface="Courier New" panose="02070309020205020404" pitchFamily="49" charset="0"/>
                <a:cs typeface="Courier New" panose="02070309020205020404" pitchFamily="49" charset="0"/>
              </a:rPr>
              <a:t>nisplus</a:t>
            </a:r>
            <a:r>
              <a:rPr lang="en-US" sz="1400" dirty="0">
                <a:solidFill>
                  <a:schemeClr val="accent4">
                    <a:lumMod val="75000"/>
                  </a:schemeClr>
                </a:solidFill>
                <a:latin typeface="Courier New" panose="02070309020205020404" pitchFamily="49" charset="0"/>
                <a:cs typeface="Courier New" panose="02070309020205020404" pitchFamily="49" charset="0"/>
              </a:rPr>
              <a:t> [NOTFOUND=return] files</a:t>
            </a:r>
          </a:p>
          <a:p>
            <a:r>
              <a:rPr lang="en-US" sz="1800" dirty="0"/>
              <a:t>In case of this specific file, </a:t>
            </a:r>
            <a:r>
              <a:rPr lang="en-US" sz="1800" dirty="0">
                <a:solidFill>
                  <a:schemeClr val="accent4">
                    <a:lumMod val="75000"/>
                  </a:schemeClr>
                </a:solidFill>
                <a:latin typeface="Courier New" panose="02070309020205020404" pitchFamily="49" charset="0"/>
                <a:cs typeface="Courier New" panose="02070309020205020404" pitchFamily="49" charset="0"/>
              </a:rPr>
              <a:t>/</a:t>
            </a:r>
            <a:r>
              <a:rPr lang="en-US" sz="1800" dirty="0" err="1">
                <a:solidFill>
                  <a:schemeClr val="accent4">
                    <a:lumMod val="75000"/>
                  </a:schemeClr>
                </a:solidFill>
                <a:latin typeface="Courier New" panose="02070309020205020404" pitchFamily="49" charset="0"/>
                <a:cs typeface="Courier New" panose="02070309020205020404" pitchFamily="49" charset="0"/>
              </a:rPr>
              <a:t>etc</a:t>
            </a:r>
            <a:r>
              <a:rPr lang="en-US" sz="1800" dirty="0">
                <a:solidFill>
                  <a:schemeClr val="accent4">
                    <a:lumMod val="75000"/>
                  </a:schemeClr>
                </a:solidFill>
                <a:latin typeface="Courier New" panose="02070309020205020404" pitchFamily="49" charset="0"/>
                <a:cs typeface="Courier New" panose="02070309020205020404" pitchFamily="49" charset="0"/>
              </a:rPr>
              <a:t>/hosts </a:t>
            </a:r>
            <a:r>
              <a:rPr lang="en-US" sz="1800" dirty="0"/>
              <a:t>will be used for hostname resolution as first, followed by DNS. Last option </a:t>
            </a:r>
            <a:r>
              <a:rPr lang="en-US" sz="1800" dirty="0" err="1">
                <a:solidFill>
                  <a:schemeClr val="accent4">
                    <a:lumMod val="75000"/>
                  </a:schemeClr>
                </a:solidFill>
                <a:latin typeface="Courier New" panose="02070309020205020404" pitchFamily="49" charset="0"/>
                <a:cs typeface="Courier New" panose="02070309020205020404" pitchFamily="49" charset="0"/>
              </a:rPr>
              <a:t>myhostname</a:t>
            </a:r>
            <a:r>
              <a:rPr lang="en-US" sz="1800" dirty="0"/>
              <a:t> is used to resolve local system hostname to any locally configured IP address.</a:t>
            </a:r>
          </a:p>
        </p:txBody>
      </p:sp>
    </p:spTree>
    <p:extLst>
      <p:ext uri="{BB962C8B-B14F-4D97-AF65-F5344CB8AC3E}">
        <p14:creationId xmlns:p14="http://schemas.microsoft.com/office/powerpoint/2010/main" val="397671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Name resolution using DNS</a:t>
            </a:r>
            <a:endParaRPr lang="en-US" sz="2400" dirty="0"/>
          </a:p>
        </p:txBody>
      </p:sp>
      <p:sp>
        <p:nvSpPr>
          <p:cNvPr id="2" name="Text Placeholder 1"/>
          <p:cNvSpPr>
            <a:spLocks noGrp="1"/>
          </p:cNvSpPr>
          <p:nvPr>
            <p:ph type="body" idx="1"/>
          </p:nvPr>
        </p:nvSpPr>
        <p:spPr/>
        <p:txBody>
          <a:bodyPr/>
          <a:lstStyle/>
          <a:p>
            <a:r>
              <a:rPr lang="en-US" sz="2000" dirty="0"/>
              <a:t>A query is sent towards </a:t>
            </a:r>
            <a:r>
              <a:rPr lang="en-US" sz="2000" b="1" dirty="0"/>
              <a:t>DNS</a:t>
            </a:r>
            <a:r>
              <a:rPr lang="en-US" sz="2000" dirty="0"/>
              <a:t> (Domain Name System) if name resolution cannot be done using local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/hosts </a:t>
            </a:r>
            <a:r>
              <a:rPr lang="en-US" sz="2000" dirty="0"/>
              <a:t>file.</a:t>
            </a:r>
          </a:p>
          <a:p>
            <a:r>
              <a:rPr lang="en-US" sz="2000" dirty="0"/>
              <a:t>DNS servers were typically configured in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resolv.conf</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a:t>file. However it is now auto-generated on most modern Linux systems based on Network Manager configuration, which saves DNS server names to the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sysconfig</a:t>
            </a:r>
            <a:r>
              <a:rPr lang="en-US" sz="2000" dirty="0">
                <a:solidFill>
                  <a:schemeClr val="accent4">
                    <a:lumMod val="75000"/>
                  </a:schemeClr>
                </a:solidFill>
                <a:latin typeface="Courier New" panose="02070309020205020404" pitchFamily="49" charset="0"/>
                <a:cs typeface="Courier New" panose="02070309020205020404" pitchFamily="49" charset="0"/>
              </a:rPr>
              <a:t>/network-scripts/</a:t>
            </a:r>
            <a:r>
              <a:rPr lang="en-US" sz="2000" dirty="0" err="1">
                <a:solidFill>
                  <a:schemeClr val="accent4">
                    <a:lumMod val="75000"/>
                  </a:schemeClr>
                </a:solidFill>
                <a:latin typeface="Courier New" panose="02070309020205020404" pitchFamily="49" charset="0"/>
                <a:cs typeface="Courier New" panose="02070309020205020404" pitchFamily="49" charset="0"/>
              </a:rPr>
              <a:t>ifcfg-ethX</a:t>
            </a:r>
            <a:r>
              <a:rPr lang="en-US" sz="2000" dirty="0"/>
              <a:t> or is provided by DHCP</a:t>
            </a:r>
          </a:p>
          <a:p>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600" b="1" dirty="0">
                <a:solidFill>
                  <a:schemeClr val="accent4">
                    <a:lumMod val="75000"/>
                  </a:schemeClr>
                </a:solidFill>
                <a:latin typeface="Courier New" panose="02070309020205020404" pitchFamily="49" charset="0"/>
                <a:cs typeface="Courier New" panose="02070309020205020404" pitchFamily="49" charset="0"/>
              </a:rPr>
              <a:t>cat /</a:t>
            </a:r>
            <a:r>
              <a:rPr lang="en-US" sz="1600" b="1" dirty="0" err="1">
                <a:solidFill>
                  <a:schemeClr val="accent4">
                    <a:lumMod val="75000"/>
                  </a:schemeClr>
                </a:solidFill>
                <a:latin typeface="Courier New" panose="02070309020205020404" pitchFamily="49" charset="0"/>
                <a:cs typeface="Courier New" panose="02070309020205020404" pitchFamily="49" charset="0"/>
              </a:rPr>
              <a:t>etc</a:t>
            </a:r>
            <a:r>
              <a:rPr lang="en-US" sz="1600" b="1" dirty="0">
                <a:solidFill>
                  <a:schemeClr val="accent4">
                    <a:lumMod val="75000"/>
                  </a:schemeClr>
                </a:solidFill>
                <a:latin typeface="Courier New" panose="02070309020205020404" pitchFamily="49" charset="0"/>
                <a:cs typeface="Courier New" panose="02070309020205020404" pitchFamily="49" charset="0"/>
              </a:rPr>
              <a:t>/</a:t>
            </a:r>
            <a:r>
              <a:rPr lang="en-US" sz="1600" b="1" dirty="0" err="1">
                <a:solidFill>
                  <a:schemeClr val="accent4">
                    <a:lumMod val="75000"/>
                  </a:schemeClr>
                </a:solidFill>
                <a:latin typeface="Courier New" panose="02070309020205020404" pitchFamily="49" charset="0"/>
                <a:cs typeface="Courier New" panose="02070309020205020404" pitchFamily="49" charset="0"/>
              </a:rPr>
              <a:t>sysconfig</a:t>
            </a:r>
            <a:r>
              <a:rPr lang="en-US" sz="1600" b="1" dirty="0">
                <a:solidFill>
                  <a:schemeClr val="accent4">
                    <a:lumMod val="75000"/>
                  </a:schemeClr>
                </a:solidFill>
                <a:latin typeface="Courier New" panose="02070309020205020404" pitchFamily="49" charset="0"/>
                <a:cs typeface="Courier New" panose="02070309020205020404" pitchFamily="49" charset="0"/>
              </a:rPr>
              <a:t>/network-scripts/ifcfg-eth0</a:t>
            </a: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DNS1="10.221.24.10"</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DNS2="8.8.8.8"</a:t>
            </a: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p>
          <a:p>
            <a:pPr marL="236499" lvl="1"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[root@centos72hv01 network-scripts]# </a:t>
            </a:r>
            <a:r>
              <a:rPr lang="en-US" sz="1600" b="1" dirty="0">
                <a:solidFill>
                  <a:schemeClr val="accent4">
                    <a:lumMod val="75000"/>
                  </a:schemeClr>
                </a:solidFill>
                <a:latin typeface="Courier New" panose="02070309020205020404" pitchFamily="49" charset="0"/>
                <a:cs typeface="Courier New" panose="02070309020205020404" pitchFamily="49" charset="0"/>
              </a:rPr>
              <a:t>cat /</a:t>
            </a:r>
            <a:r>
              <a:rPr lang="en-US" sz="1600" b="1" dirty="0" err="1">
                <a:solidFill>
                  <a:schemeClr val="accent4">
                    <a:lumMod val="75000"/>
                  </a:schemeClr>
                </a:solidFill>
                <a:latin typeface="Courier New" panose="02070309020205020404" pitchFamily="49" charset="0"/>
                <a:cs typeface="Courier New" panose="02070309020205020404" pitchFamily="49" charset="0"/>
              </a:rPr>
              <a:t>etc</a:t>
            </a:r>
            <a:r>
              <a:rPr lang="en-US" sz="1600" b="1" dirty="0">
                <a:solidFill>
                  <a:schemeClr val="accent4">
                    <a:lumMod val="75000"/>
                  </a:schemeClr>
                </a:solidFill>
                <a:latin typeface="Courier New" panose="02070309020205020404" pitchFamily="49" charset="0"/>
                <a:cs typeface="Courier New" panose="02070309020205020404" pitchFamily="49" charset="0"/>
              </a:rPr>
              <a:t>/</a:t>
            </a:r>
            <a:r>
              <a:rPr lang="en-US" sz="1600" b="1" dirty="0" err="1">
                <a:solidFill>
                  <a:schemeClr val="accent4">
                    <a:lumMod val="75000"/>
                  </a:schemeClr>
                </a:solidFill>
                <a:latin typeface="Courier New" panose="02070309020205020404" pitchFamily="49" charset="0"/>
                <a:cs typeface="Courier New" panose="02070309020205020404" pitchFamily="49" charset="0"/>
              </a:rPr>
              <a:t>resolv.conf</a:t>
            </a:r>
            <a:endParaRPr lang="en-US" sz="1600" b="1"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Generated by </a:t>
            </a:r>
            <a:r>
              <a:rPr lang="en-US" sz="1600" dirty="0" err="1">
                <a:solidFill>
                  <a:schemeClr val="accent4">
                    <a:lumMod val="75000"/>
                  </a:schemeClr>
                </a:solidFill>
                <a:latin typeface="Courier New" panose="02070309020205020404" pitchFamily="49" charset="0"/>
                <a:cs typeface="Courier New" panose="02070309020205020404" pitchFamily="49" charset="0"/>
              </a:rPr>
              <a:t>NetworkManager</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nameserver 10.221.24.10</a:t>
            </a:r>
          </a:p>
          <a:p>
            <a:pPr marL="236499" lvl="1" indent="0">
              <a:buNone/>
            </a:pP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nameserver 8.8.8.8</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68236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Basic Network Configuration in Linux</a:t>
            </a:r>
            <a:br>
              <a:rPr lang="en-US" sz="2400" dirty="0"/>
            </a:br>
            <a:r>
              <a:rPr lang="en-US" dirty="0"/>
              <a:t>Network Diagnostics and Troubleshooting</a:t>
            </a:r>
            <a:endParaRPr lang="en-US" sz="2400" dirty="0"/>
          </a:p>
        </p:txBody>
      </p:sp>
      <p:sp>
        <p:nvSpPr>
          <p:cNvPr id="2" name="Text Placeholder 1"/>
          <p:cNvSpPr>
            <a:spLocks noGrp="1"/>
          </p:cNvSpPr>
          <p:nvPr>
            <p:ph type="body" idx="1"/>
          </p:nvPr>
        </p:nvSpPr>
        <p:spPr>
          <a:xfrm>
            <a:off x="379442" y="740662"/>
            <a:ext cx="11433116" cy="5147356"/>
          </a:xfrm>
        </p:spPr>
        <p:txBody>
          <a:bodyPr/>
          <a:lstStyle/>
          <a:p>
            <a:r>
              <a:rPr lang="en-US" sz="2000" dirty="0"/>
              <a:t>Most principles apply from other Operating Systems when troubleshooting network connectivity</a:t>
            </a:r>
          </a:p>
          <a:p>
            <a:pPr marL="678978" lvl="1" indent="-342900">
              <a:buFont typeface="+mj-lt"/>
              <a:buAutoNum type="arabicPeriod"/>
            </a:pPr>
            <a:r>
              <a:rPr lang="en-US" sz="1800" dirty="0"/>
              <a:t>Inspect physical/link connectivity</a:t>
            </a:r>
          </a:p>
          <a:p>
            <a:pPr marL="678978" lvl="1" indent="-342900">
              <a:buFont typeface="+mj-lt"/>
              <a:buAutoNum type="arabicPeriod"/>
            </a:pPr>
            <a:r>
              <a:rPr lang="en-US" sz="1800" dirty="0"/>
              <a:t>Inspect IP protocol configuration (check whether DHCP or static configuration is applied for </a:t>
            </a:r>
            <a:r>
              <a:rPr lang="en-US" sz="1800" dirty="0" err="1"/>
              <a:t>ethX</a:t>
            </a:r>
            <a:r>
              <a:rPr lang="en-US" sz="1800" dirty="0"/>
              <a:t> interfaces)</a:t>
            </a:r>
          </a:p>
          <a:p>
            <a:pPr marL="678978" lvl="1" indent="-342900">
              <a:buFont typeface="+mj-lt"/>
              <a:buAutoNum type="arabicPeriod"/>
            </a:pPr>
            <a:r>
              <a:rPr lang="en-US" sz="1800" dirty="0"/>
              <a:t>Inspect faulty IP service configuration (DNS, SSH, Webserver, Bind, etc.)</a:t>
            </a:r>
          </a:p>
          <a:p>
            <a:pPr marL="678978" lvl="1" indent="-342900">
              <a:buFont typeface="+mj-lt"/>
              <a:buAutoNum type="arabicPeriod"/>
            </a:pPr>
            <a:endParaRPr lang="en-US" sz="800" dirty="0"/>
          </a:p>
          <a:p>
            <a:r>
              <a:rPr lang="en-US" sz="2000" dirty="0"/>
              <a:t>Frequently used sources to gather information about network configuration:</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ip</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addr</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nmcli</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route</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dmesg</a:t>
            </a:r>
            <a:r>
              <a:rPr lang="en-US" sz="1400" dirty="0">
                <a:solidFill>
                  <a:schemeClr val="accent4">
                    <a:lumMod val="75000"/>
                  </a:schemeClr>
                </a:solidFill>
                <a:latin typeface="Courier New" panose="02070309020205020404" pitchFamily="49" charset="0"/>
                <a:cs typeface="Courier New" panose="02070309020205020404" pitchFamily="49" charset="0"/>
              </a:rPr>
              <a:t> | grep </a:t>
            </a:r>
            <a:r>
              <a:rPr lang="en-US" sz="1400" dirty="0" err="1">
                <a:solidFill>
                  <a:schemeClr val="accent4">
                    <a:lumMod val="75000"/>
                  </a:schemeClr>
                </a:solidFill>
                <a:latin typeface="Courier New" panose="02070309020205020404" pitchFamily="49" charset="0"/>
                <a:cs typeface="Courier New" panose="02070309020205020404" pitchFamily="49" charset="0"/>
              </a:rPr>
              <a:t>netw</a:t>
            </a:r>
            <a:r>
              <a:rPr lang="en-US" sz="1400" dirty="0">
                <a:solidFill>
                  <a:schemeClr val="accent4">
                    <a:lumMod val="75000"/>
                  </a:schemeClr>
                </a:solidFill>
                <a:latin typeface="Courier New" panose="02070309020205020404" pitchFamily="49" charset="0"/>
                <a:cs typeface="Courier New" panose="02070309020205020404" pitchFamily="49" charset="0"/>
              </a:rPr>
              <a:t> </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netstat</a:t>
            </a:r>
            <a:r>
              <a:rPr lang="en-US" sz="1400" dirty="0">
                <a:solidFill>
                  <a:schemeClr val="accent4">
                    <a:lumMod val="75000"/>
                  </a:schemeClr>
                </a:solidFill>
                <a:latin typeface="Courier New" panose="02070309020205020404" pitchFamily="49" charset="0"/>
                <a:cs typeface="Courier New" panose="02070309020205020404" pitchFamily="49" charset="0"/>
              </a:rPr>
              <a:t> –ln </a:t>
            </a:r>
            <a:r>
              <a:rPr lang="en-US" sz="1800" dirty="0"/>
              <a:t>or</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ss</a:t>
            </a:r>
            <a:r>
              <a:rPr lang="en-US" sz="1400" dirty="0">
                <a:solidFill>
                  <a:schemeClr val="accent4">
                    <a:lumMod val="75000"/>
                  </a:schemeClr>
                </a:solidFill>
                <a:latin typeface="Courier New" panose="02070309020205020404" pitchFamily="49" charset="0"/>
                <a:cs typeface="Courier New" panose="02070309020205020404" pitchFamily="49" charset="0"/>
              </a:rPr>
              <a:t> –l4n</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cat /</a:t>
            </a:r>
            <a:r>
              <a:rPr lang="en-US" sz="1400" dirty="0" err="1">
                <a:solidFill>
                  <a:schemeClr val="accent4">
                    <a:lumMod val="75000"/>
                  </a:schemeClr>
                </a:solidFill>
                <a:latin typeface="Courier New" panose="02070309020205020404" pitchFamily="49" charset="0"/>
                <a:cs typeface="Courier New" panose="02070309020205020404" pitchFamily="49" charset="0"/>
              </a:rPr>
              <a:t>var</a:t>
            </a:r>
            <a:r>
              <a:rPr lang="en-US" sz="1400" dirty="0">
                <a:solidFill>
                  <a:schemeClr val="accent4">
                    <a:lumMod val="75000"/>
                  </a:schemeClr>
                </a:solidFill>
                <a:latin typeface="Courier New" panose="02070309020205020404" pitchFamily="49" charset="0"/>
                <a:cs typeface="Courier New" panose="02070309020205020404" pitchFamily="49" charset="0"/>
              </a:rPr>
              <a:t>/log/messages | grep </a:t>
            </a:r>
            <a:r>
              <a:rPr lang="en-US" sz="1400" dirty="0" err="1">
                <a:solidFill>
                  <a:schemeClr val="accent4">
                    <a:lumMod val="75000"/>
                  </a:schemeClr>
                </a:solidFill>
                <a:latin typeface="Courier New" panose="02070309020205020404" pitchFamily="49" charset="0"/>
                <a:cs typeface="Courier New" panose="02070309020205020404" pitchFamily="49" charset="0"/>
              </a:rPr>
              <a:t>netw</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800" dirty="0">
              <a:solidFill>
                <a:schemeClr val="accent4">
                  <a:lumMod val="75000"/>
                </a:schemeClr>
              </a:solidFill>
              <a:latin typeface="Courier New" panose="02070309020205020404" pitchFamily="49" charset="0"/>
              <a:cs typeface="Courier New" panose="02070309020205020404" pitchFamily="49" charset="0"/>
            </a:endParaRPr>
          </a:p>
          <a:p>
            <a:pPr marL="342900" indent="-342900"/>
            <a:r>
              <a:rPr lang="en-US" sz="2000" dirty="0"/>
              <a:t>Frequently used tools to inspect operation of network services:</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ping www.microsoft.com</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traceroute 23.195.9.95</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mtr</a:t>
            </a:r>
            <a:r>
              <a:rPr lang="en-US" sz="1400" dirty="0">
                <a:solidFill>
                  <a:schemeClr val="accent4">
                    <a:lumMod val="75000"/>
                  </a:schemeClr>
                </a:solidFill>
                <a:latin typeface="Courier New" panose="02070309020205020404" pitchFamily="49" charset="0"/>
                <a:cs typeface="Courier New" panose="02070309020205020404" pitchFamily="49" charset="0"/>
              </a:rPr>
              <a:t> www.linuxfoundation.org</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dig/host/</a:t>
            </a:r>
            <a:r>
              <a:rPr lang="en-US" sz="1400" dirty="0" err="1">
                <a:solidFill>
                  <a:schemeClr val="accent4">
                    <a:lumMod val="75000"/>
                  </a:schemeClr>
                </a:solidFill>
                <a:latin typeface="Courier New" panose="02070309020205020404" pitchFamily="49" charset="0"/>
                <a:cs typeface="Courier New" panose="02070309020205020404" pitchFamily="49" charset="0"/>
              </a:rPr>
              <a:t>nslookup</a:t>
            </a:r>
            <a:r>
              <a:rPr lang="en-US" sz="1400" dirty="0">
                <a:solidFill>
                  <a:schemeClr val="accent4">
                    <a:lumMod val="75000"/>
                  </a:schemeClr>
                </a:solidFill>
                <a:latin typeface="Courier New" panose="02070309020205020404" pitchFamily="49" charset="0"/>
                <a:cs typeface="Courier New" panose="02070309020205020404" pitchFamily="49" charset="0"/>
              </a:rPr>
              <a:t> www.redhat.com</a:t>
            </a:r>
          </a:p>
          <a:p>
            <a:pPr marL="448099" lvl="2"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sudo</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tcpdump</a:t>
            </a: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err="1">
                <a:solidFill>
                  <a:schemeClr val="accent4">
                    <a:lumMod val="75000"/>
                  </a:schemeClr>
                </a:solidFill>
                <a:latin typeface="Courier New" panose="02070309020205020404" pitchFamily="49" charset="0"/>
                <a:cs typeface="Courier New" panose="02070309020205020404" pitchFamily="49" charset="0"/>
              </a:rPr>
              <a:t>i</a:t>
            </a:r>
            <a:r>
              <a:rPr lang="en-US" sz="1400" dirty="0">
                <a:solidFill>
                  <a:schemeClr val="accent4">
                    <a:lumMod val="75000"/>
                  </a:schemeClr>
                </a:solidFill>
                <a:latin typeface="Courier New" panose="02070309020205020404" pitchFamily="49" charset="0"/>
                <a:cs typeface="Courier New" panose="02070309020205020404" pitchFamily="49" charset="0"/>
              </a:rPr>
              <a:t> eth0 </a:t>
            </a:r>
            <a:r>
              <a:rPr lang="en-US" sz="1400" dirty="0" err="1">
                <a:solidFill>
                  <a:schemeClr val="accent4">
                    <a:lumMod val="75000"/>
                  </a:schemeClr>
                </a:solidFill>
                <a:latin typeface="Courier New" panose="02070309020205020404" pitchFamily="49" charset="0"/>
                <a:cs typeface="Courier New" panose="02070309020205020404" pitchFamily="49" charset="0"/>
              </a:rPr>
              <a:t>tcp</a:t>
            </a:r>
            <a:r>
              <a:rPr lang="en-US" sz="1400" dirty="0">
                <a:solidFill>
                  <a:schemeClr val="accent4">
                    <a:lumMod val="75000"/>
                  </a:schemeClr>
                </a:solidFill>
                <a:latin typeface="Courier New" panose="02070309020205020404" pitchFamily="49" charset="0"/>
                <a:cs typeface="Courier New" panose="02070309020205020404" pitchFamily="49" charset="0"/>
              </a:rPr>
              <a:t> port 22 –w </a:t>
            </a:r>
            <a:r>
              <a:rPr lang="en-US" sz="1400" dirty="0" err="1">
                <a:solidFill>
                  <a:schemeClr val="accent4">
                    <a:lumMod val="75000"/>
                  </a:schemeClr>
                </a:solidFill>
                <a:latin typeface="Courier New" panose="02070309020205020404" pitchFamily="49" charset="0"/>
                <a:cs typeface="Courier New" panose="02070309020205020404" pitchFamily="49" charset="0"/>
              </a:rPr>
              <a:t>capturefile.pcap</a:t>
            </a: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5276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DNS (Domain Name System)</a:t>
            </a:r>
            <a:br>
              <a:rPr lang="en-US" sz="2400" dirty="0"/>
            </a:br>
            <a:r>
              <a:rPr lang="en-US" dirty="0"/>
              <a:t>How it works ?</a:t>
            </a:r>
            <a:endParaRPr lang="en-US" sz="2400" dirty="0"/>
          </a:p>
        </p:txBody>
      </p:sp>
      <p:sp>
        <p:nvSpPr>
          <p:cNvPr id="5" name="Text Placeholder 4"/>
          <p:cNvSpPr>
            <a:spLocks noGrp="1"/>
          </p:cNvSpPr>
          <p:nvPr>
            <p:ph type="body" idx="1"/>
          </p:nvPr>
        </p:nvSpPr>
        <p:spPr>
          <a:xfrm>
            <a:off x="348338" y="1021215"/>
            <a:ext cx="6849904" cy="5147356"/>
          </a:xfrm>
        </p:spPr>
        <p:txBody>
          <a:bodyPr/>
          <a:lstStyle/>
          <a:p>
            <a:r>
              <a:rPr lang="en-US" sz="1800" dirty="0"/>
              <a:t>FQDN (Fully Qualified Domain Names) are resolved using DNS service, which is hierarchically distributed naming system that resolves domain names to IP addresses for the purpose of network traffic routing.</a:t>
            </a:r>
          </a:p>
          <a:p>
            <a:r>
              <a:rPr lang="en-US" sz="1800" dirty="0"/>
              <a:t>The service is provided through hierarchical system of DNS name servers which hold DNS records for assigned domains. If they don’t know the answer, the query is recursively processed by the root, top level and then second level name servers, until the domain authoritative server is found and query is resolved.</a:t>
            </a:r>
          </a:p>
          <a:p>
            <a:r>
              <a:rPr lang="en-US" sz="1800" dirty="0"/>
              <a:t>Each domain has at least one authoritative DNS name server that publishes information about that domain and other name servers follow it.</a:t>
            </a:r>
          </a:p>
          <a:p>
            <a:r>
              <a:rPr lang="en-US" sz="1800" dirty="0"/>
              <a:t>The service is client-server based service using UDP/DNS protocol where DNS name server responds with DNS answers to queries based on its local database.</a:t>
            </a:r>
          </a:p>
          <a:p>
            <a:endParaRPr lang="en-US" sz="1800" dirty="0"/>
          </a:p>
          <a:p>
            <a:r>
              <a:rPr lang="en-US" sz="1800" b="1" dirty="0"/>
              <a:t>In UNIX/Linux world, DNS server functionality is provided by BIND (Berkeley Internet Name Domain) SW package.</a:t>
            </a:r>
          </a:p>
          <a:p>
            <a:endParaRPr lang="en-US" sz="1800" dirty="0"/>
          </a:p>
          <a:p>
            <a:endParaRPr lang="en-US" sz="1800" dirty="0"/>
          </a:p>
          <a:p>
            <a:endParaRPr lang="en-US" sz="1800" dirty="0"/>
          </a:p>
          <a:p>
            <a:endParaRPr lang="en-US" sz="1800" dirty="0"/>
          </a:p>
        </p:txBody>
      </p:sp>
      <p:pic>
        <p:nvPicPr>
          <p:cNvPr id="6" name="Picture 5"/>
          <p:cNvPicPr>
            <a:picLocks noChangeAspect="1"/>
          </p:cNvPicPr>
          <p:nvPr/>
        </p:nvPicPr>
        <p:blipFill>
          <a:blip r:embed="rId2"/>
          <a:stretch>
            <a:fillRect/>
          </a:stretch>
        </p:blipFill>
        <p:spPr>
          <a:xfrm>
            <a:off x="7314979" y="1333558"/>
            <a:ext cx="4889795" cy="4546297"/>
          </a:xfrm>
          <a:prstGeom prst="rect">
            <a:avLst/>
          </a:prstGeom>
        </p:spPr>
      </p:pic>
    </p:spTree>
    <p:extLst>
      <p:ext uri="{BB962C8B-B14F-4D97-AF65-F5344CB8AC3E}">
        <p14:creationId xmlns:p14="http://schemas.microsoft.com/office/powerpoint/2010/main" val="3212108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Installing BIND (Berkeley Internet Name Domain) server</a:t>
            </a:r>
          </a:p>
        </p:txBody>
      </p:sp>
      <p:sp>
        <p:nvSpPr>
          <p:cNvPr id="5" name="Text Placeholder 4"/>
          <p:cNvSpPr>
            <a:spLocks noGrp="1"/>
          </p:cNvSpPr>
          <p:nvPr>
            <p:ph type="body" idx="1"/>
          </p:nvPr>
        </p:nvSpPr>
        <p:spPr>
          <a:xfrm>
            <a:off x="379442" y="1059639"/>
            <a:ext cx="11433116" cy="5147356"/>
          </a:xfrm>
        </p:spPr>
        <p:txBody>
          <a:bodyPr/>
          <a:lstStyle/>
          <a:p>
            <a:pPr marL="0" indent="0">
              <a:buNone/>
            </a:pPr>
            <a:r>
              <a:rPr lang="en-US" sz="1600" dirty="0"/>
              <a:t>For comprehensive documentation to BIND, please refer to:</a:t>
            </a:r>
            <a:endParaRPr lang="en-US" sz="1600" dirty="0">
              <a:hlinkClick r:id="rId2"/>
            </a:endParaRPr>
          </a:p>
          <a:p>
            <a:pPr marL="0" indent="0">
              <a:buNone/>
            </a:pPr>
            <a:r>
              <a:rPr lang="en-US" sz="1600" dirty="0">
                <a:hlinkClick r:id="rId2"/>
              </a:rPr>
              <a:t>http://www.linuxhomenetworking.com/wiki/index.php/Quick_HOWTO_:_Ch18_:_Configuring_DNS#.WGY-9IWcGwp</a:t>
            </a:r>
            <a:endParaRPr lang="en-US" sz="1600" dirty="0"/>
          </a:p>
          <a:p>
            <a:pPr marL="0" indent="0">
              <a:buNone/>
            </a:pPr>
            <a:endParaRPr lang="en-US" sz="700" dirty="0"/>
          </a:p>
          <a:p>
            <a:pPr marL="0" indent="0">
              <a:buNone/>
            </a:pPr>
            <a:r>
              <a:rPr lang="en-US" sz="1600" dirty="0"/>
              <a:t>Installation process on Red Hat based system with </a:t>
            </a:r>
            <a:r>
              <a:rPr lang="en-US" sz="1600" dirty="0" err="1"/>
              <a:t>systemd</a:t>
            </a:r>
            <a:r>
              <a:rPr lang="en-US" sz="1600" dirty="0"/>
              <a:t> (RHEL 7.x, CentOS 7.x):</a:t>
            </a:r>
          </a:p>
          <a:p>
            <a:pPr marL="0" indent="0">
              <a:buNone/>
            </a:pPr>
            <a:r>
              <a:rPr lang="en-US" sz="1600" b="1" dirty="0">
                <a:solidFill>
                  <a:schemeClr val="accent4">
                    <a:lumMod val="75000"/>
                  </a:schemeClr>
                </a:solidFill>
                <a:latin typeface="Courier New" panose="02070309020205020404" pitchFamily="49" charset="0"/>
                <a:cs typeface="Courier New" panose="02070309020205020404" pitchFamily="49" charset="0"/>
              </a:rPr>
              <a:t># yum install bind</a:t>
            </a:r>
          </a:p>
          <a:p>
            <a:pPr marL="0" indent="0">
              <a:buNone/>
            </a:pPr>
            <a:r>
              <a:rPr lang="en-US" sz="1600" b="1" dirty="0">
                <a:solidFill>
                  <a:schemeClr val="accent4">
                    <a:lumMod val="75000"/>
                  </a:schemeClr>
                </a:solidFill>
                <a:latin typeface="Courier New" panose="02070309020205020404" pitchFamily="49" charset="0"/>
                <a:cs typeface="Courier New" panose="02070309020205020404" pitchFamily="49" charset="0"/>
              </a:rPr>
              <a:t># </a:t>
            </a:r>
            <a:r>
              <a:rPr lang="en-US" sz="16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b="1" dirty="0">
                <a:solidFill>
                  <a:schemeClr val="accent4">
                    <a:lumMod val="75000"/>
                  </a:schemeClr>
                </a:solidFill>
                <a:latin typeface="Courier New" panose="02070309020205020404" pitchFamily="49" charset="0"/>
                <a:cs typeface="Courier New" panose="02070309020205020404" pitchFamily="49" charset="0"/>
              </a:rPr>
              <a:t> status named</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600" dirty="0">
                <a:solidFill>
                  <a:schemeClr val="accent4">
                    <a:lumMod val="75000"/>
                  </a:schemeClr>
                </a:solidFill>
                <a:latin typeface="Courier New" panose="02070309020205020404" pitchFamily="49" charset="0"/>
                <a:cs typeface="Courier New" panose="02070309020205020404" pitchFamily="49" charset="0"/>
              </a:rPr>
              <a:t> - Berkeley Internet Name Domain (DNS)</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Loaded: loaded (/</a:t>
            </a:r>
            <a:r>
              <a:rPr lang="en-US" sz="1600" dirty="0" err="1">
                <a:solidFill>
                  <a:schemeClr val="accent4">
                    <a:lumMod val="75000"/>
                  </a:schemeClr>
                </a:solidFill>
                <a:latin typeface="Courier New" panose="02070309020205020404" pitchFamily="49" charset="0"/>
                <a:cs typeface="Courier New" panose="02070309020205020404" pitchFamily="49" charset="0"/>
              </a:rPr>
              <a:t>usr</a:t>
            </a:r>
            <a:r>
              <a:rPr lang="en-US" sz="1600" dirty="0">
                <a:solidFill>
                  <a:schemeClr val="accent4">
                    <a:lumMod val="75000"/>
                  </a:schemeClr>
                </a:solidFill>
                <a:latin typeface="Courier New" panose="02070309020205020404" pitchFamily="49" charset="0"/>
                <a:cs typeface="Courier New" panose="02070309020205020404" pitchFamily="49" charset="0"/>
              </a:rPr>
              <a:t>/lib/</a:t>
            </a:r>
            <a:r>
              <a:rPr lang="en-US" sz="1600" dirty="0" err="1">
                <a:solidFill>
                  <a:schemeClr val="accent4">
                    <a:lumMod val="75000"/>
                  </a:schemeClr>
                </a:solidFill>
                <a:latin typeface="Courier New" panose="02070309020205020404" pitchFamily="49" charset="0"/>
                <a:cs typeface="Courier New" panose="02070309020205020404" pitchFamily="49" charset="0"/>
              </a:rPr>
              <a:t>systemd</a:t>
            </a:r>
            <a:r>
              <a:rPr lang="en-US" sz="1600" dirty="0">
                <a:solidFill>
                  <a:schemeClr val="accent4">
                    <a:lumMod val="75000"/>
                  </a:schemeClr>
                </a:solidFill>
                <a:latin typeface="Courier New" panose="02070309020205020404" pitchFamily="49" charset="0"/>
                <a:cs typeface="Courier New" panose="02070309020205020404" pitchFamily="49" charset="0"/>
              </a:rPr>
              <a:t>/system/</a:t>
            </a:r>
            <a:r>
              <a:rPr lang="en-US" sz="16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600" dirty="0">
                <a:solidFill>
                  <a:schemeClr val="accent4">
                    <a:lumMod val="75000"/>
                  </a:schemeClr>
                </a:solidFill>
                <a:latin typeface="Courier New" panose="02070309020205020404" pitchFamily="49" charset="0"/>
                <a:cs typeface="Courier New" panose="02070309020205020404" pitchFamily="49" charset="0"/>
              </a:rPr>
              <a:t>; disabled; vendor preset: disabled)</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Active: inactive (dead)</a:t>
            </a:r>
          </a:p>
          <a:p>
            <a:pPr marL="0" indent="0">
              <a:buNone/>
            </a:pPr>
            <a:r>
              <a:rPr lang="en-US" sz="1600" b="1" dirty="0">
                <a:solidFill>
                  <a:schemeClr val="accent4">
                    <a:lumMod val="75000"/>
                  </a:schemeClr>
                </a:solidFill>
                <a:latin typeface="Courier New" panose="02070309020205020404" pitchFamily="49" charset="0"/>
                <a:cs typeface="Courier New" panose="02070309020205020404" pitchFamily="49" charset="0"/>
              </a:rPr>
              <a:t># </a:t>
            </a:r>
            <a:r>
              <a:rPr lang="en-US" sz="16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b="1" dirty="0">
                <a:solidFill>
                  <a:schemeClr val="accent4">
                    <a:lumMod val="75000"/>
                  </a:schemeClr>
                </a:solidFill>
                <a:latin typeface="Courier New" panose="02070309020205020404" pitchFamily="49" charset="0"/>
                <a:cs typeface="Courier New" panose="02070309020205020404" pitchFamily="49" charset="0"/>
              </a:rPr>
              <a:t> enable named</a:t>
            </a:r>
          </a:p>
          <a:p>
            <a:pPr marL="0" indent="0">
              <a:buNone/>
            </a:pPr>
            <a:r>
              <a:rPr lang="en-US" sz="1600" b="1" dirty="0">
                <a:solidFill>
                  <a:schemeClr val="accent4">
                    <a:lumMod val="75000"/>
                  </a:schemeClr>
                </a:solidFill>
                <a:latin typeface="Courier New" panose="02070309020205020404" pitchFamily="49" charset="0"/>
                <a:cs typeface="Courier New" panose="02070309020205020404" pitchFamily="49" charset="0"/>
              </a:rPr>
              <a:t># </a:t>
            </a:r>
            <a:r>
              <a:rPr lang="en-US" sz="16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b="1" dirty="0">
                <a:solidFill>
                  <a:schemeClr val="accent4">
                    <a:lumMod val="75000"/>
                  </a:schemeClr>
                </a:solidFill>
                <a:latin typeface="Courier New" panose="02070309020205020404" pitchFamily="49" charset="0"/>
                <a:cs typeface="Courier New" panose="02070309020205020404" pitchFamily="49" charset="0"/>
              </a:rPr>
              <a:t> start named</a:t>
            </a:r>
          </a:p>
          <a:p>
            <a:pPr marL="0" indent="0">
              <a:buNone/>
            </a:pPr>
            <a:r>
              <a:rPr lang="en-US" sz="1600" b="1" dirty="0">
                <a:solidFill>
                  <a:schemeClr val="accent4">
                    <a:lumMod val="75000"/>
                  </a:schemeClr>
                </a:solidFill>
                <a:latin typeface="Courier New" panose="02070309020205020404" pitchFamily="49" charset="0"/>
                <a:cs typeface="Courier New" panose="02070309020205020404" pitchFamily="49" charset="0"/>
              </a:rPr>
              <a:t># </a:t>
            </a:r>
            <a:r>
              <a:rPr lang="en-US" sz="1600" b="1"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b="1" dirty="0">
                <a:solidFill>
                  <a:schemeClr val="accent4">
                    <a:lumMod val="75000"/>
                  </a:schemeClr>
                </a:solidFill>
                <a:latin typeface="Courier New" panose="02070309020205020404" pitchFamily="49" charset="0"/>
                <a:cs typeface="Courier New" panose="02070309020205020404" pitchFamily="49" charset="0"/>
              </a:rPr>
              <a:t> status  named</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600" dirty="0">
                <a:solidFill>
                  <a:schemeClr val="accent4">
                    <a:lumMod val="75000"/>
                  </a:schemeClr>
                </a:solidFill>
                <a:latin typeface="Courier New" panose="02070309020205020404" pitchFamily="49" charset="0"/>
                <a:cs typeface="Courier New" panose="02070309020205020404" pitchFamily="49" charset="0"/>
              </a:rPr>
              <a:t> - Berkeley Internet Name Domain (DNS)</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Loaded: loaded (/</a:t>
            </a:r>
            <a:r>
              <a:rPr lang="en-US" sz="1600" dirty="0" err="1">
                <a:solidFill>
                  <a:schemeClr val="accent4">
                    <a:lumMod val="75000"/>
                  </a:schemeClr>
                </a:solidFill>
                <a:latin typeface="Courier New" panose="02070309020205020404" pitchFamily="49" charset="0"/>
                <a:cs typeface="Courier New" panose="02070309020205020404" pitchFamily="49" charset="0"/>
              </a:rPr>
              <a:t>usr</a:t>
            </a:r>
            <a:r>
              <a:rPr lang="en-US" sz="1600" dirty="0">
                <a:solidFill>
                  <a:schemeClr val="accent4">
                    <a:lumMod val="75000"/>
                  </a:schemeClr>
                </a:solidFill>
                <a:latin typeface="Courier New" panose="02070309020205020404" pitchFamily="49" charset="0"/>
                <a:cs typeface="Courier New" panose="02070309020205020404" pitchFamily="49" charset="0"/>
              </a:rPr>
              <a:t>/lib/</a:t>
            </a:r>
            <a:r>
              <a:rPr lang="en-US" sz="1600" dirty="0" err="1">
                <a:solidFill>
                  <a:schemeClr val="accent4">
                    <a:lumMod val="75000"/>
                  </a:schemeClr>
                </a:solidFill>
                <a:latin typeface="Courier New" panose="02070309020205020404" pitchFamily="49" charset="0"/>
                <a:cs typeface="Courier New" panose="02070309020205020404" pitchFamily="49" charset="0"/>
              </a:rPr>
              <a:t>systemd</a:t>
            </a:r>
            <a:r>
              <a:rPr lang="en-US" sz="1600" dirty="0">
                <a:solidFill>
                  <a:schemeClr val="accent4">
                    <a:lumMod val="75000"/>
                  </a:schemeClr>
                </a:solidFill>
                <a:latin typeface="Courier New" panose="02070309020205020404" pitchFamily="49" charset="0"/>
                <a:cs typeface="Courier New" panose="02070309020205020404" pitchFamily="49" charset="0"/>
              </a:rPr>
              <a:t>/system/</a:t>
            </a:r>
            <a:r>
              <a:rPr lang="en-US" sz="1600" dirty="0" err="1">
                <a:solidFill>
                  <a:schemeClr val="accent4">
                    <a:lumMod val="75000"/>
                  </a:schemeClr>
                </a:solidFill>
                <a:latin typeface="Courier New" panose="02070309020205020404" pitchFamily="49" charset="0"/>
                <a:cs typeface="Courier New" panose="02070309020205020404" pitchFamily="49" charset="0"/>
              </a:rPr>
              <a:t>named.service</a:t>
            </a:r>
            <a:r>
              <a:rPr lang="en-US" sz="1600" dirty="0">
                <a:solidFill>
                  <a:schemeClr val="accent4">
                    <a:lumMod val="75000"/>
                  </a:schemeClr>
                </a:solidFill>
                <a:latin typeface="Courier New" panose="02070309020205020404" pitchFamily="49" charset="0"/>
                <a:cs typeface="Courier New" panose="02070309020205020404" pitchFamily="49" charset="0"/>
              </a:rPr>
              <a:t>; enabled; vendor preset: disabled)</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Active: active (running) since Thu 2016-12-29 21:06:54 CET; 9s ago</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Process: 10974 </a:t>
            </a:r>
            <a:r>
              <a:rPr lang="en-US" sz="1600" dirty="0" err="1">
                <a:solidFill>
                  <a:schemeClr val="accent4">
                    <a:lumMod val="75000"/>
                  </a:schemeClr>
                </a:solidFill>
                <a:latin typeface="Courier New" panose="02070309020205020404" pitchFamily="49" charset="0"/>
                <a:cs typeface="Courier New" panose="02070309020205020404" pitchFamily="49" charset="0"/>
              </a:rPr>
              <a:t>ExecStart</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usr</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sbin</a:t>
            </a:r>
            <a:r>
              <a:rPr lang="en-US" sz="1600" dirty="0">
                <a:solidFill>
                  <a:schemeClr val="accent4">
                    <a:lumMod val="75000"/>
                  </a:schemeClr>
                </a:solidFill>
                <a:latin typeface="Courier New" panose="02070309020205020404" pitchFamily="49" charset="0"/>
                <a:cs typeface="Courier New" panose="02070309020205020404" pitchFamily="49" charset="0"/>
              </a:rPr>
              <a:t>/named -u named $OPTIONS (code=exited, </a:t>
            </a:r>
            <a:endParaRPr lang="en-US" sz="1600" dirty="0"/>
          </a:p>
          <a:p>
            <a:endParaRPr lang="en-US" sz="1200" dirty="0">
              <a:solidFill>
                <a:schemeClr val="accent4">
                  <a:lumMod val="75000"/>
                </a:schemeClr>
              </a:solidFill>
              <a:latin typeface="Courier New" panose="02070309020205020404" pitchFamily="49" charset="0"/>
              <a:cs typeface="Courier New" panose="02070309020205020404" pitchFamily="49" charset="0"/>
            </a:endParaRPr>
          </a:p>
          <a:p>
            <a:endParaRPr lang="en-US" sz="1200" dirty="0">
              <a:solidFill>
                <a:schemeClr val="accent4">
                  <a:lumMod val="75000"/>
                </a:schemeClr>
              </a:solidFill>
              <a:latin typeface="Courier New" panose="02070309020205020404" pitchFamily="49" charset="0"/>
              <a:cs typeface="Courier New" panose="02070309020205020404" pitchFamily="49" charset="0"/>
            </a:endParaRPr>
          </a:p>
          <a:p>
            <a:endParaRPr lang="en-US" sz="1200" dirty="0">
              <a:solidFill>
                <a:schemeClr val="accent4">
                  <a:lumMod val="75000"/>
                </a:schemeClr>
              </a:solidFill>
              <a:latin typeface="Courier New" panose="02070309020205020404" pitchFamily="49" charset="0"/>
              <a:cs typeface="Courier New" panose="02070309020205020404" pitchFamily="49" charset="0"/>
            </a:endParaRPr>
          </a:p>
          <a:p>
            <a:endParaRPr lang="en-US" sz="1200" dirty="0">
              <a:solidFill>
                <a:schemeClr val="accent4">
                  <a:lumMod val="75000"/>
                </a:schemeClr>
              </a:solidFill>
              <a:latin typeface="Courier New" panose="02070309020205020404" pitchFamily="49" charset="0"/>
              <a:cs typeface="Courier New" panose="02070309020205020404" pitchFamily="49" charset="0"/>
            </a:endParaRPr>
          </a:p>
          <a:p>
            <a:endParaRPr lang="en-US" sz="1200" dirty="0">
              <a:solidFill>
                <a:schemeClr val="accent4">
                  <a:lumMod val="75000"/>
                </a:schemeClr>
              </a:solidFill>
              <a:latin typeface="Courier New" panose="02070309020205020404" pitchFamily="49" charset="0"/>
              <a:cs typeface="Courier New" panose="02070309020205020404" pitchFamily="49" charset="0"/>
            </a:endParaRPr>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2746707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Managing BIND server</a:t>
            </a:r>
            <a:br>
              <a:rPr lang="en-US" sz="2400" dirty="0"/>
            </a:br>
            <a:r>
              <a:rPr lang="en-US" dirty="0"/>
              <a:t>Essential operational commands</a:t>
            </a:r>
            <a:endParaRPr lang="en-US" sz="2400" dirty="0"/>
          </a:p>
        </p:txBody>
      </p:sp>
      <p:sp>
        <p:nvSpPr>
          <p:cNvPr id="5" name="Text Placeholder 4"/>
          <p:cNvSpPr>
            <a:spLocks noGrp="1"/>
          </p:cNvSpPr>
          <p:nvPr>
            <p:ph type="body" idx="1"/>
          </p:nvPr>
        </p:nvSpPr>
        <p:spPr/>
        <p:txBody>
          <a:bodyPr/>
          <a:lstStyle/>
          <a:p>
            <a:pPr marL="0" indent="0">
              <a:buNone/>
            </a:pPr>
            <a:r>
              <a:rPr lang="en-US" sz="1600" dirty="0"/>
              <a:t>Commands to manage BIND instance:</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dirty="0">
                <a:solidFill>
                  <a:schemeClr val="accent4">
                    <a:lumMod val="75000"/>
                  </a:schemeClr>
                </a:solidFill>
                <a:latin typeface="Courier New" panose="02070309020205020404" pitchFamily="49" charset="0"/>
                <a:cs typeface="Courier New" panose="02070309020205020404" pitchFamily="49" charset="0"/>
              </a:rPr>
              <a:t> enable/disable named</a:t>
            </a:r>
            <a:endParaRPr lang="en-US" sz="1600" dirty="0"/>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systemctl</a:t>
            </a:r>
            <a:r>
              <a:rPr lang="en-US" sz="1600" dirty="0">
                <a:solidFill>
                  <a:schemeClr val="accent4">
                    <a:lumMod val="75000"/>
                  </a:schemeClr>
                </a:solidFill>
                <a:latin typeface="Courier New" panose="02070309020205020404" pitchFamily="49" charset="0"/>
                <a:cs typeface="Courier New" panose="02070309020205020404" pitchFamily="49" charset="0"/>
              </a:rPr>
              <a:t> status/restart/start/stop named</a:t>
            </a:r>
            <a:endParaRPr lang="en-US" sz="1600" dirty="0"/>
          </a:p>
          <a:p>
            <a:pPr marL="0" indent="0">
              <a:buNone/>
            </a:pPr>
            <a:endParaRPr lang="en-US" sz="1600" dirty="0"/>
          </a:p>
          <a:p>
            <a:pPr marL="0" indent="0">
              <a:buNone/>
            </a:pPr>
            <a:r>
              <a:rPr lang="en-US" sz="1600" dirty="0"/>
              <a:t>Typical BIND configuration artefacts are the following:</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etc</a:t>
            </a: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named.conf</a:t>
            </a:r>
            <a:r>
              <a:rPr lang="en-US" sz="1600" dirty="0"/>
              <a:t>		The main configuration file.</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etc</a:t>
            </a:r>
            <a:r>
              <a:rPr lang="en-US" sz="1600" dirty="0">
                <a:solidFill>
                  <a:schemeClr val="accent4">
                    <a:lumMod val="75000"/>
                  </a:schemeClr>
                </a:solidFill>
                <a:latin typeface="Courier New" panose="02070309020205020404" pitchFamily="49" charset="0"/>
                <a:cs typeface="Courier New" panose="02070309020205020404" pitchFamily="49" charset="0"/>
              </a:rPr>
              <a:t>/named/	</a:t>
            </a:r>
            <a:r>
              <a:rPr lang="en-US" sz="1600" dirty="0"/>
              <a:t>	An auxiliary directory (e.g. zone files) for configuration files that are included in the main configuration file.</a:t>
            </a:r>
          </a:p>
          <a:p>
            <a:pPr marL="0" indent="0">
              <a:buNone/>
            </a:pPr>
            <a:r>
              <a:rPr lang="en-US" sz="1600" dirty="0"/>
              <a:t>Typical operational artefacts (statistics, cache dump, etc.) are stored in:</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/named</a:t>
            </a:r>
            <a:endParaRPr lang="en-US" sz="1600" dirty="0"/>
          </a:p>
          <a:p>
            <a:pPr marL="0" indent="0">
              <a:buNone/>
            </a:pPr>
            <a:endParaRPr lang="en-US" sz="1600" dirty="0"/>
          </a:p>
          <a:p>
            <a:pPr marL="0" indent="0">
              <a:buNone/>
            </a:pPr>
            <a:r>
              <a:rPr lang="en-US" sz="1600" dirty="0"/>
              <a:t>Quick logfile inspection through:</a:t>
            </a: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cat /</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/named/data/</a:t>
            </a:r>
            <a:r>
              <a:rPr lang="en-US" sz="1600" dirty="0" err="1">
                <a:solidFill>
                  <a:schemeClr val="accent4">
                    <a:lumMod val="75000"/>
                  </a:schemeClr>
                </a:solidFill>
                <a:latin typeface="Courier New" panose="02070309020205020404" pitchFamily="49" charset="0"/>
                <a:cs typeface="Courier New" panose="02070309020205020404" pitchFamily="49" charset="0"/>
              </a:rPr>
              <a:t>named.run</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cat /</a:t>
            </a:r>
            <a:r>
              <a:rPr lang="en-US" sz="1600" dirty="0" err="1">
                <a:solidFill>
                  <a:schemeClr val="accent4">
                    <a:lumMod val="75000"/>
                  </a:schemeClr>
                </a:solidFill>
                <a:latin typeface="Courier New" panose="02070309020205020404" pitchFamily="49" charset="0"/>
                <a:cs typeface="Courier New" panose="02070309020205020404" pitchFamily="49" charset="0"/>
              </a:rPr>
              <a:t>var</a:t>
            </a:r>
            <a:r>
              <a:rPr lang="en-US" sz="1600" dirty="0">
                <a:solidFill>
                  <a:schemeClr val="accent4">
                    <a:lumMod val="75000"/>
                  </a:schemeClr>
                </a:solidFill>
                <a:latin typeface="Courier New" panose="02070309020205020404" pitchFamily="49" charset="0"/>
                <a:cs typeface="Courier New" panose="02070309020205020404" pitchFamily="49" charset="0"/>
              </a:rPr>
              <a:t>/log/messages | grep named</a:t>
            </a: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600" dirty="0"/>
              <a:t>Remember, that if configuration files are faulty, the BIND daemon won’t start. Thus it’s good practice to check the syntax of configuration files before you restart the BIND daemon. </a:t>
            </a:r>
          </a:p>
          <a:p>
            <a:pPr marL="0" indent="0">
              <a:buNone/>
            </a:pPr>
            <a:r>
              <a:rPr lang="en-US" sz="1600" dirty="0"/>
              <a:t>To do so, run: </a:t>
            </a:r>
            <a:r>
              <a:rPr lang="en-US" sz="1600" dirty="0">
                <a:solidFill>
                  <a:schemeClr val="accent4">
                    <a:lumMod val="75000"/>
                  </a:schemeClr>
                </a:solidFill>
                <a:latin typeface="Courier New" panose="02070309020205020404" pitchFamily="49" charset="0"/>
                <a:cs typeface="Courier New" panose="02070309020205020404" pitchFamily="49" charset="0"/>
              </a:rPr>
              <a:t>$ named-</a:t>
            </a:r>
            <a:r>
              <a:rPr lang="en-US" sz="1600" dirty="0" err="1">
                <a:solidFill>
                  <a:schemeClr val="accent4">
                    <a:lumMod val="75000"/>
                  </a:schemeClr>
                </a:solidFill>
                <a:latin typeface="Courier New" panose="02070309020205020404" pitchFamily="49" charset="0"/>
                <a:cs typeface="Courier New" panose="02070309020205020404" pitchFamily="49" charset="0"/>
              </a:rPr>
              <a:t>checkconf</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600" dirty="0"/>
          </a:p>
          <a:p>
            <a:endParaRPr lang="en-US" sz="1600" dirty="0"/>
          </a:p>
        </p:txBody>
      </p:sp>
    </p:spTree>
    <p:extLst>
      <p:ext uri="{BB962C8B-B14F-4D97-AF65-F5344CB8AC3E}">
        <p14:creationId xmlns:p14="http://schemas.microsoft.com/office/powerpoint/2010/main" val="12040996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Setting up BIND as Caching server (Resolver)</a:t>
            </a:r>
            <a:br>
              <a:rPr lang="en-US" sz="2400" dirty="0"/>
            </a:br>
            <a:r>
              <a:rPr lang="en-US" sz="2400" dirty="0"/>
              <a:t>What is a Caching server ?</a:t>
            </a:r>
          </a:p>
        </p:txBody>
      </p:sp>
      <p:sp>
        <p:nvSpPr>
          <p:cNvPr id="5" name="Text Placeholder 4"/>
          <p:cNvSpPr>
            <a:spLocks noGrp="1"/>
          </p:cNvSpPr>
          <p:nvPr>
            <p:ph type="body" idx="1"/>
          </p:nvPr>
        </p:nvSpPr>
        <p:spPr>
          <a:xfrm>
            <a:off x="348338" y="1021215"/>
            <a:ext cx="6041829" cy="5147356"/>
          </a:xfrm>
        </p:spPr>
        <p:txBody>
          <a:bodyPr/>
          <a:lstStyle/>
          <a:p>
            <a:r>
              <a:rPr lang="en-US" sz="2000" dirty="0"/>
              <a:t>Caching DNS server (aka resolver) handles recursive sequential queries towards root, top level, second level and sub domain authoritative servers on behalf of clients and stores answers in local cache.</a:t>
            </a:r>
          </a:p>
          <a:p>
            <a:r>
              <a:rPr lang="en-US" sz="2000" dirty="0"/>
              <a:t>This simplifies and improves client’s DNS query complexity because recursive queries are done by caching server and answers become available to other clients too</a:t>
            </a:r>
          </a:p>
          <a:p>
            <a:r>
              <a:rPr lang="en-US" sz="2000" dirty="0"/>
              <a:t>Once DNS caching server is setup, all relevant clients (PCs, Handhelds) should be usually configured to use it</a:t>
            </a:r>
          </a:p>
          <a:p>
            <a:r>
              <a:rPr lang="en-US" sz="2000" dirty="0"/>
              <a:t>Common example of DNS caching servers are the DNS servers assigned using DHCP for dynamically configured IP addresses. Even your home router may act both as a DHCP server and DNS caching server.</a:t>
            </a:r>
          </a:p>
        </p:txBody>
      </p:sp>
      <p:pic>
        <p:nvPicPr>
          <p:cNvPr id="8" name="Picture 7"/>
          <p:cNvPicPr>
            <a:picLocks noChangeAspect="1"/>
          </p:cNvPicPr>
          <p:nvPr/>
        </p:nvPicPr>
        <p:blipFill>
          <a:blip r:embed="rId2"/>
          <a:stretch>
            <a:fillRect/>
          </a:stretch>
        </p:blipFill>
        <p:spPr>
          <a:xfrm>
            <a:off x="6472362" y="1522782"/>
            <a:ext cx="5452718" cy="4349017"/>
          </a:xfrm>
          <a:prstGeom prst="rect">
            <a:avLst/>
          </a:prstGeom>
        </p:spPr>
      </p:pic>
    </p:spTree>
    <p:extLst>
      <p:ext uri="{BB962C8B-B14F-4D97-AF65-F5344CB8AC3E}">
        <p14:creationId xmlns:p14="http://schemas.microsoft.com/office/powerpoint/2010/main" val="1483473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Session Agenda</a:t>
            </a:r>
          </a:p>
        </p:txBody>
      </p:sp>
      <p:sp>
        <p:nvSpPr>
          <p:cNvPr id="2" name="Text Placeholder 1"/>
          <p:cNvSpPr>
            <a:spLocks noGrp="1"/>
          </p:cNvSpPr>
          <p:nvPr>
            <p:ph type="body" idx="1"/>
          </p:nvPr>
        </p:nvSpPr>
        <p:spPr/>
        <p:txBody>
          <a:bodyPr/>
          <a:lstStyle/>
          <a:p>
            <a:endParaRPr lang="en-US" sz="2400" dirty="0"/>
          </a:p>
          <a:p>
            <a:pPr marL="0" indent="0">
              <a:buNone/>
            </a:pPr>
            <a:endParaRPr lang="en-US" sz="2400" dirty="0"/>
          </a:p>
          <a:p>
            <a:r>
              <a:rPr lang="en-US" dirty="0"/>
              <a:t>Basic network configuration in Linux</a:t>
            </a:r>
          </a:p>
          <a:p>
            <a:r>
              <a:rPr lang="en-US" dirty="0"/>
              <a:t>DNS operation in Linux – bind / </a:t>
            </a:r>
            <a:r>
              <a:rPr lang="en-US" dirty="0" err="1"/>
              <a:t>nsswitch.conf</a:t>
            </a:r>
            <a:endParaRPr lang="en-US" dirty="0"/>
          </a:p>
          <a:p>
            <a:r>
              <a:rPr lang="en-US" dirty="0"/>
              <a:t>Setting up a caching nameserver</a:t>
            </a:r>
          </a:p>
        </p:txBody>
      </p:sp>
    </p:spTree>
    <p:extLst>
      <p:ext uri="{BB962C8B-B14F-4D97-AF65-F5344CB8AC3E}">
        <p14:creationId xmlns:p14="http://schemas.microsoft.com/office/powerpoint/2010/main" val="920776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BIND as Caching server (Resolver)</a:t>
            </a:r>
            <a:br>
              <a:rPr lang="en-US" dirty="0"/>
            </a:br>
            <a:r>
              <a:rPr lang="en-US" sz="3200" dirty="0"/>
              <a:t>Configuration part</a:t>
            </a:r>
            <a:endParaRPr lang="en-US" sz="2800" dirty="0"/>
          </a:p>
        </p:txBody>
      </p:sp>
      <p:sp>
        <p:nvSpPr>
          <p:cNvPr id="5" name="Text Placeholder 4"/>
          <p:cNvSpPr>
            <a:spLocks noGrp="1"/>
          </p:cNvSpPr>
          <p:nvPr>
            <p:ph type="body" idx="1"/>
          </p:nvPr>
        </p:nvSpPr>
        <p:spPr/>
        <p:txBody>
          <a:bodyPr/>
          <a:lstStyle/>
          <a:p>
            <a:pPr marL="0" indent="0">
              <a:buNone/>
            </a:pPr>
            <a:r>
              <a:rPr lang="en-US" sz="1800" dirty="0"/>
              <a:t>Most current BIND packages in Red Had base deploy the Caching server configuration by default. In order to validate the configuration, review main BIND configuration file:</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etc</a:t>
            </a:r>
            <a:r>
              <a:rPr lang="en-US" sz="1400" dirty="0">
                <a:solidFill>
                  <a:schemeClr val="accent4">
                    <a:lumMod val="75000"/>
                  </a:schemeClr>
                </a:solidFill>
                <a:latin typeface="Courier New" panose="02070309020205020404" pitchFamily="49" charset="0"/>
                <a:cs typeface="Courier New" panose="02070309020205020404" pitchFamily="49" charset="0"/>
              </a:rPr>
              <a:t>/</a:t>
            </a:r>
            <a:r>
              <a:rPr lang="en-US" sz="1400" dirty="0" err="1">
                <a:solidFill>
                  <a:schemeClr val="accent4">
                    <a:lumMod val="75000"/>
                  </a:schemeClr>
                </a:solidFill>
                <a:latin typeface="Courier New" panose="02070309020205020404" pitchFamily="49" charset="0"/>
                <a:cs typeface="Courier New" panose="02070309020205020404" pitchFamily="49" charset="0"/>
              </a:rPr>
              <a:t>named.conf</a:t>
            </a:r>
            <a:r>
              <a:rPr lang="en-US" sz="1800" dirty="0"/>
              <a:t>		</a:t>
            </a:r>
          </a:p>
          <a:p>
            <a:pPr marL="0" indent="0">
              <a:buNone/>
            </a:pPr>
            <a:r>
              <a:rPr lang="en-US" sz="1800" dirty="0"/>
              <a:t>for the following configuration options while keep the rest in default:</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options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recursion yes;	# enables recursive queries to be run by this BIND instance</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allow-query { localhost; </a:t>
            </a:r>
            <a:r>
              <a:rPr lang="en-US" sz="14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localnets</a:t>
            </a:r>
            <a:r>
              <a:rPr lang="en-US" sz="14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 }; # defines access list for clients, which can use this name server</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 .</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400" dirty="0">
                <a:solidFill>
                  <a:schemeClr val="accent4">
                    <a:lumMod val="75000"/>
                  </a:schemeClr>
                </a:solidFill>
                <a:latin typeface="Courier New" panose="02070309020205020404" pitchFamily="49" charset="0"/>
                <a:cs typeface="Courier New" panose="02070309020205020404" pitchFamily="49" charset="0"/>
              </a:rPr>
              <a:t>/* </a:t>
            </a:r>
            <a:r>
              <a:rPr lang="en-US" sz="1400" b="1" dirty="0">
                <a:solidFill>
                  <a:schemeClr val="accent4">
                    <a:lumMod val="75000"/>
                  </a:schemeClr>
                </a:solidFill>
                <a:latin typeface="Courier New" panose="02070309020205020404" pitchFamily="49" charset="0"/>
                <a:cs typeface="Courier New" panose="02070309020205020404" pitchFamily="49" charset="0"/>
              </a:rPr>
              <a:t>localhost</a:t>
            </a:r>
            <a:r>
              <a:rPr lang="en-US" sz="1400" dirty="0">
                <a:solidFill>
                  <a:schemeClr val="accent4">
                    <a:lumMod val="75000"/>
                  </a:schemeClr>
                </a:solidFill>
                <a:latin typeface="Courier New" panose="02070309020205020404" pitchFamily="49" charset="0"/>
                <a:cs typeface="Courier New" panose="02070309020205020404" pitchFamily="49" charset="0"/>
              </a:rPr>
              <a:t> matches all the IP address(</a:t>
            </a:r>
            <a:r>
              <a:rPr lang="en-US" sz="1400" dirty="0" err="1">
                <a:solidFill>
                  <a:schemeClr val="accent4">
                    <a:lumMod val="75000"/>
                  </a:schemeClr>
                </a:solidFill>
                <a:latin typeface="Courier New" panose="02070309020205020404" pitchFamily="49" charset="0"/>
                <a:cs typeface="Courier New" panose="02070309020205020404" pitchFamily="49" charset="0"/>
              </a:rPr>
              <a:t>es</a:t>
            </a:r>
            <a:r>
              <a:rPr lang="en-US" sz="1400" dirty="0">
                <a:solidFill>
                  <a:schemeClr val="accent4">
                    <a:lumMod val="75000"/>
                  </a:schemeClr>
                </a:solidFill>
                <a:latin typeface="Courier New" panose="02070309020205020404" pitchFamily="49" charset="0"/>
                <a:cs typeface="Courier New" panose="02070309020205020404" pitchFamily="49" charset="0"/>
              </a:rPr>
              <a:t>) of the server on which BIND is running but only when accessed from the same host (internal). For example, if the server has a single interface with an IP address of 192.168.2.3 then localhost will match 192.168.2.3 and 127.0.0.1 (the loopback address is always present) when issued from the same host, but if any external request arrives on 192.168.2.3 it will not match.</a:t>
            </a:r>
          </a:p>
          <a:p>
            <a:pPr marL="0" indent="0">
              <a:buNone/>
            </a:pPr>
            <a:r>
              <a:rPr lang="en-US" sz="1400" b="1" dirty="0" err="1">
                <a:solidFill>
                  <a:schemeClr val="accent4">
                    <a:lumMod val="75000"/>
                  </a:schemeClr>
                </a:solidFill>
                <a:latin typeface="Courier New" panose="02070309020205020404" pitchFamily="49" charset="0"/>
                <a:cs typeface="Courier New" panose="02070309020205020404" pitchFamily="49" charset="0"/>
              </a:rPr>
              <a:t>localnets</a:t>
            </a:r>
            <a:r>
              <a:rPr lang="en-US" sz="1400" b="1" dirty="0">
                <a:solidFill>
                  <a:schemeClr val="accent4">
                    <a:lumMod val="75000"/>
                  </a:schemeClr>
                </a:solidFill>
                <a:latin typeface="Courier New" panose="02070309020205020404" pitchFamily="49" charset="0"/>
                <a:cs typeface="Courier New" panose="02070309020205020404" pitchFamily="49" charset="0"/>
              </a:rPr>
              <a:t> </a:t>
            </a:r>
            <a:r>
              <a:rPr lang="en-US" sz="1400" dirty="0">
                <a:solidFill>
                  <a:schemeClr val="accent4">
                    <a:lumMod val="75000"/>
                  </a:schemeClr>
                </a:solidFill>
                <a:latin typeface="Courier New" panose="02070309020205020404" pitchFamily="49" charset="0"/>
                <a:cs typeface="Courier New" panose="02070309020205020404" pitchFamily="49" charset="0"/>
              </a:rPr>
              <a:t>matches all the IP address(</a:t>
            </a:r>
            <a:r>
              <a:rPr lang="en-US" sz="1400" dirty="0" err="1">
                <a:solidFill>
                  <a:schemeClr val="accent4">
                    <a:lumMod val="75000"/>
                  </a:schemeClr>
                </a:solidFill>
                <a:latin typeface="Courier New" panose="02070309020205020404" pitchFamily="49" charset="0"/>
                <a:cs typeface="Courier New" panose="02070309020205020404" pitchFamily="49" charset="0"/>
              </a:rPr>
              <a:t>es</a:t>
            </a:r>
            <a:r>
              <a:rPr lang="en-US" sz="1400" dirty="0">
                <a:solidFill>
                  <a:schemeClr val="accent4">
                    <a:lumMod val="75000"/>
                  </a:schemeClr>
                </a:solidFill>
                <a:latin typeface="Courier New" panose="02070309020205020404" pitchFamily="49" charset="0"/>
                <a:cs typeface="Courier New" panose="02070309020205020404" pitchFamily="49" charset="0"/>
              </a:rPr>
              <a:t>) and </a:t>
            </a:r>
            <a:r>
              <a:rPr lang="en-US" sz="1400" dirty="0" err="1">
                <a:solidFill>
                  <a:schemeClr val="accent4">
                    <a:lumMod val="75000"/>
                  </a:schemeClr>
                </a:solidFill>
                <a:latin typeface="Courier New" panose="02070309020205020404" pitchFamily="49" charset="0"/>
                <a:cs typeface="Courier New" panose="02070309020205020404" pitchFamily="49" charset="0"/>
              </a:rPr>
              <a:t>subnetmasks</a:t>
            </a:r>
            <a:r>
              <a:rPr lang="en-US" sz="1400" dirty="0">
                <a:solidFill>
                  <a:schemeClr val="accent4">
                    <a:lumMod val="75000"/>
                  </a:schemeClr>
                </a:solidFill>
                <a:latin typeface="Courier New" panose="02070309020205020404" pitchFamily="49" charset="0"/>
                <a:cs typeface="Courier New" panose="02070309020205020404" pitchFamily="49" charset="0"/>
              </a:rPr>
              <a:t> of the server on which BIND is running. For example, if the server has a single interface with an IP address of 192.168.2.3 and a netmask of 255.255.255.0 (or 192.168.2.2/24) then </a:t>
            </a:r>
            <a:r>
              <a:rPr lang="en-US" sz="1400" dirty="0" err="1">
                <a:solidFill>
                  <a:schemeClr val="accent4">
                    <a:lumMod val="75000"/>
                  </a:schemeClr>
                </a:solidFill>
                <a:latin typeface="Courier New" panose="02070309020205020404" pitchFamily="49" charset="0"/>
                <a:cs typeface="Courier New" panose="02070309020205020404" pitchFamily="49" charset="0"/>
              </a:rPr>
              <a:t>localnets</a:t>
            </a:r>
            <a:r>
              <a:rPr lang="en-US" sz="1400" dirty="0">
                <a:solidFill>
                  <a:schemeClr val="accent4">
                    <a:lumMod val="75000"/>
                  </a:schemeClr>
                </a:solidFill>
                <a:latin typeface="Courier New" panose="02070309020205020404" pitchFamily="49" charset="0"/>
                <a:cs typeface="Courier New" panose="02070309020205020404" pitchFamily="49" charset="0"/>
              </a:rPr>
              <a:t> will match 192.168.2.0 to 192.168.2.255 and 127.0.0.1 (the loopback is always present and has a single address, that is a netmask of 255.255.255.255). */</a:t>
            </a:r>
            <a:endParaRPr lang="en-US" sz="1800" dirty="0"/>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t>If any changes have been made to the configuration, make sure you validate the configuration and restart the daemon.</a:t>
            </a:r>
          </a:p>
          <a:p>
            <a:pPr marL="0" indent="0">
              <a:buNone/>
            </a:pPr>
            <a:endParaRPr lang="en-US" sz="1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1800" dirty="0"/>
          </a:p>
          <a:p>
            <a:endParaRPr lang="en-US" sz="1800" dirty="0"/>
          </a:p>
        </p:txBody>
      </p:sp>
    </p:spTree>
    <p:extLst>
      <p:ext uri="{BB962C8B-B14F-4D97-AF65-F5344CB8AC3E}">
        <p14:creationId xmlns:p14="http://schemas.microsoft.com/office/powerpoint/2010/main" val="1311869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Setting up BIND as Caching server (Resolver)</a:t>
            </a:r>
            <a:br>
              <a:rPr lang="en-US" sz="2400" dirty="0"/>
            </a:br>
            <a:r>
              <a:rPr lang="en-US" dirty="0"/>
              <a:t>Testing the caching name server functionality</a:t>
            </a:r>
            <a:endParaRPr lang="en-US" sz="2400" dirty="0"/>
          </a:p>
        </p:txBody>
      </p:sp>
      <p:sp>
        <p:nvSpPr>
          <p:cNvPr id="5" name="Text Placeholder 4"/>
          <p:cNvSpPr>
            <a:spLocks noGrp="1"/>
          </p:cNvSpPr>
          <p:nvPr>
            <p:ph type="body" idx="1"/>
          </p:nvPr>
        </p:nvSpPr>
        <p:spPr/>
        <p:txBody>
          <a:bodyPr/>
          <a:lstStyle/>
          <a:p>
            <a:pPr marL="0" indent="0">
              <a:buNone/>
            </a:pPr>
            <a:r>
              <a:rPr lang="en-US" sz="1800" dirty="0"/>
              <a:t>Use local BIND DNS caching server to resolve the hostname query:</a:t>
            </a: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1800" b="1" dirty="0">
                <a:solidFill>
                  <a:schemeClr val="accent4">
                    <a:lumMod val="75000"/>
                  </a:schemeClr>
                </a:solidFill>
                <a:latin typeface="Courier New" panose="02070309020205020404" pitchFamily="49" charset="0"/>
                <a:cs typeface="Courier New" panose="02070309020205020404" pitchFamily="49" charset="0"/>
              </a:rPr>
              <a:t>dig @localhost www.msdn.com</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Query time: </a:t>
            </a: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58 </a:t>
            </a:r>
            <a:r>
              <a:rPr lang="en-US" sz="18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msec</a:t>
            </a:r>
            <a:endPar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2400" dirty="0"/>
              <a:t>Retry the query to the local BIND in order to compare the query times.</a:t>
            </a:r>
          </a:p>
          <a:p>
            <a:pPr marL="0" indent="0">
              <a:buNone/>
            </a:pPr>
            <a:endParaRPr lang="en-US" sz="18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1800" b="1" dirty="0">
                <a:solidFill>
                  <a:schemeClr val="accent4">
                    <a:lumMod val="75000"/>
                  </a:schemeClr>
                </a:solidFill>
                <a:latin typeface="Courier New" panose="02070309020205020404" pitchFamily="49" charset="0"/>
                <a:cs typeface="Courier New" panose="02070309020205020404" pitchFamily="49" charset="0"/>
              </a:rPr>
              <a:t>dig @localhost www.msdn.com</a:t>
            </a:r>
          </a:p>
          <a:p>
            <a:pPr marL="0" indent="0">
              <a:buNone/>
            </a:pPr>
            <a:r>
              <a:rPr lang="en-US" sz="1800" b="1" dirty="0">
                <a:solidFill>
                  <a:schemeClr val="accent4">
                    <a:lumMod val="75000"/>
                  </a:schemeClr>
                </a:solidFill>
                <a:latin typeface="Courier New" panose="02070309020205020404" pitchFamily="49" charset="0"/>
                <a:cs typeface="Courier New" panose="02070309020205020404" pitchFamily="49" charset="0"/>
              </a:rPr>
              <a:t>…</a:t>
            </a:r>
          </a:p>
          <a:p>
            <a:pPr marL="0" indent="0">
              <a:buNone/>
            </a:pPr>
            <a:r>
              <a:rPr lang="en-US" sz="1800" dirty="0">
                <a:solidFill>
                  <a:schemeClr val="accent4">
                    <a:lumMod val="75000"/>
                  </a:schemeClr>
                </a:solidFill>
                <a:latin typeface="Courier New" panose="02070309020205020404" pitchFamily="49" charset="0"/>
                <a:cs typeface="Courier New" panose="02070309020205020404" pitchFamily="49" charset="0"/>
              </a:rPr>
              <a:t>;; Query time: </a:t>
            </a:r>
            <a:r>
              <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0 </a:t>
            </a:r>
            <a:r>
              <a:rPr lang="en-US" sz="1800" dirty="0" err="1">
                <a:solidFill>
                  <a:schemeClr val="accent4">
                    <a:lumMod val="75000"/>
                  </a:schemeClr>
                </a:solidFill>
                <a:highlight>
                  <a:srgbClr val="FFFF00"/>
                </a:highlight>
                <a:latin typeface="Courier New" panose="02070309020205020404" pitchFamily="49" charset="0"/>
                <a:cs typeface="Courier New" panose="02070309020205020404" pitchFamily="49" charset="0"/>
              </a:rPr>
              <a:t>msec</a:t>
            </a:r>
            <a:endParaRPr lang="en-US" sz="1800" dirty="0">
              <a:solidFill>
                <a:schemeClr val="accent4">
                  <a:lumMod val="75000"/>
                </a:schemeClr>
              </a:solidFill>
              <a:highlight>
                <a:srgbClr val="FFFF00"/>
              </a:highlight>
              <a:latin typeface="Courier New" panose="02070309020205020404" pitchFamily="49" charset="0"/>
              <a:cs typeface="Courier New" panose="02070309020205020404" pitchFamily="49" charset="0"/>
            </a:endParaRPr>
          </a:p>
          <a:p>
            <a:pPr marL="0" indent="0">
              <a:buNone/>
            </a:pPr>
            <a:endParaRPr lang="en-US" sz="2400" dirty="0"/>
          </a:p>
          <a:p>
            <a:pPr marL="0" indent="0">
              <a:buNone/>
            </a:pPr>
            <a:r>
              <a:rPr lang="en-US" sz="2400" dirty="0"/>
              <a:t>Use default DNS server to resolve the hostname query:</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[radim@centos72rci ~]$ </a:t>
            </a:r>
            <a:r>
              <a:rPr lang="en-US" sz="2400" b="1" dirty="0">
                <a:solidFill>
                  <a:schemeClr val="accent4">
                    <a:lumMod val="75000"/>
                  </a:schemeClr>
                </a:solidFill>
                <a:latin typeface="Courier New" panose="02070309020205020404" pitchFamily="49" charset="0"/>
                <a:cs typeface="Courier New" panose="02070309020205020404" pitchFamily="49" charset="0"/>
              </a:rPr>
              <a:t>dig www.msdn.cz</a:t>
            </a:r>
          </a:p>
          <a:p>
            <a:pPr marL="0" indent="0">
              <a:buNone/>
            </a:pPr>
            <a:r>
              <a:rPr lang="en-US" sz="2400" dirty="0">
                <a:solidFill>
                  <a:schemeClr val="accent4">
                    <a:lumMod val="75000"/>
                  </a:schemeClr>
                </a:solidFill>
                <a:latin typeface="Courier New" panose="02070309020205020404" pitchFamily="49" charset="0"/>
                <a:cs typeface="Courier New" panose="02070309020205020404" pitchFamily="49" charset="0"/>
              </a:rPr>
              <a:t>;; Query time: 43 </a:t>
            </a:r>
            <a:r>
              <a:rPr lang="en-US" sz="2400" dirty="0" err="1">
                <a:solidFill>
                  <a:schemeClr val="accent4">
                    <a:lumMod val="75000"/>
                  </a:schemeClr>
                </a:solidFill>
                <a:latin typeface="Courier New" panose="02070309020205020404" pitchFamily="49" charset="0"/>
                <a:cs typeface="Courier New" panose="02070309020205020404" pitchFamily="49" charset="0"/>
              </a:rPr>
              <a:t>msec</a:t>
            </a:r>
            <a:endParaRPr lang="en-US" sz="2400" dirty="0">
              <a:solidFill>
                <a:schemeClr val="accent4">
                  <a:lumMod val="75000"/>
                </a:schemeClr>
              </a:solidFill>
              <a:latin typeface="Courier New" panose="02070309020205020404" pitchFamily="49" charset="0"/>
              <a:cs typeface="Courier New" panose="02070309020205020404" pitchFamily="49" charset="0"/>
            </a:endParaRPr>
          </a:p>
          <a:p>
            <a:pPr marL="0" indent="0">
              <a:buNone/>
            </a:pPr>
            <a:endParaRPr lang="en-US" sz="2400" dirty="0"/>
          </a:p>
        </p:txBody>
      </p:sp>
    </p:spTree>
    <p:extLst>
      <p:ext uri="{BB962C8B-B14F-4D97-AF65-F5344CB8AC3E}">
        <p14:creationId xmlns:p14="http://schemas.microsoft.com/office/powerpoint/2010/main" val="2528737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 Demonstrations</a:t>
            </a:r>
          </a:p>
        </p:txBody>
      </p:sp>
      <p:sp>
        <p:nvSpPr>
          <p:cNvPr id="2" name="Text Placeholder 1"/>
          <p:cNvSpPr>
            <a:spLocks noGrp="1"/>
          </p:cNvSpPr>
          <p:nvPr>
            <p:ph type="body" idx="1"/>
          </p:nvPr>
        </p:nvSpPr>
        <p:spPr/>
        <p:txBody>
          <a:bodyPr/>
          <a:lstStyle/>
          <a:p>
            <a:r>
              <a:rPr lang="en-US" dirty="0"/>
              <a:t>Please standby as we switch to the live demonstrations which compliment the applications / concepts just taught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492" y="2247958"/>
            <a:ext cx="6191250" cy="3486150"/>
          </a:xfrm>
          <a:prstGeom prst="rect">
            <a:avLst/>
          </a:prstGeom>
        </p:spPr>
      </p:pic>
    </p:spTree>
    <p:extLst>
      <p:ext uri="{BB962C8B-B14F-4D97-AF65-F5344CB8AC3E}">
        <p14:creationId xmlns:p14="http://schemas.microsoft.com/office/powerpoint/2010/main" val="3075444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0" indent="0">
              <a:buNone/>
            </a:pPr>
            <a:r>
              <a:rPr lang="en-US" sz="2000" b="1" dirty="0"/>
              <a:t>Hostname manipulation</a:t>
            </a:r>
          </a:p>
          <a:p>
            <a:pPr marL="514350" indent="-514350">
              <a:buFont typeface="+mj-lt"/>
              <a:buAutoNum type="arabicPeriod"/>
            </a:pPr>
            <a:r>
              <a:rPr lang="en-US" sz="2000" dirty="0"/>
              <a:t>Get current hostname of your Linux computer …</a:t>
            </a:r>
          </a:p>
          <a:p>
            <a:pPr marL="1186501" lvl="3" indent="-514350">
              <a:buFont typeface="+mj-lt"/>
              <a:buAutoNum type="alphaLcParenR"/>
            </a:pPr>
            <a:r>
              <a:rPr lang="en-US" sz="1800" dirty="0"/>
              <a:t>as a substring of your shell prompt</a:t>
            </a:r>
          </a:p>
          <a:p>
            <a:pPr marL="1186501" lvl="3" indent="-514350">
              <a:buFont typeface="+mj-lt"/>
              <a:buAutoNum type="alphaLcParenR"/>
            </a:pPr>
            <a:r>
              <a:rPr lang="en-US" sz="1800" dirty="0"/>
              <a:t>by CLI command</a:t>
            </a:r>
          </a:p>
          <a:p>
            <a:pPr marL="514350" indent="-514350">
              <a:buFont typeface="+mj-lt"/>
              <a:buAutoNum type="arabicPeriod"/>
            </a:pPr>
            <a:r>
              <a:rPr lang="en-US" sz="2000" dirty="0"/>
              <a:t>Identify a persistent hostname of your Linux computer which is stored in the configuration file and will be applied after reboot</a:t>
            </a:r>
          </a:p>
          <a:p>
            <a:pPr marL="514350" indent="-514350">
              <a:buFont typeface="+mj-lt"/>
              <a:buAutoNum type="arabicPeriod"/>
            </a:pPr>
            <a:r>
              <a:rPr lang="en-US" sz="2000" dirty="0"/>
              <a:t>Modify current (temporary) hostname to your choice and display it.</a:t>
            </a:r>
          </a:p>
          <a:p>
            <a:pPr marL="514350" indent="-514350">
              <a:buFont typeface="+mj-lt"/>
              <a:buAutoNum type="arabicPeriod"/>
            </a:pPr>
            <a:r>
              <a:rPr lang="en-US" sz="2000" dirty="0"/>
              <a:t>Modify permanent and current hostname to your choice using CLI command and display it.</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011438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0" indent="0">
              <a:buNone/>
            </a:pPr>
            <a:r>
              <a:rPr lang="en-US" sz="2000" b="1" dirty="0"/>
              <a:t>Network device configuration and routing</a:t>
            </a:r>
          </a:p>
          <a:p>
            <a:pPr marL="514350" indent="-514350">
              <a:buFont typeface="+mj-lt"/>
              <a:buAutoNum type="arabicPeriod"/>
            </a:pPr>
            <a:r>
              <a:rPr lang="en-US" sz="2000" dirty="0"/>
              <a:t>List all network devices, their state (UP/DOWN) and assigned IP address which are registered on your Linux system.</a:t>
            </a:r>
          </a:p>
          <a:p>
            <a:pPr marL="514350" indent="-514350">
              <a:buFont typeface="+mj-lt"/>
              <a:buAutoNum type="arabicPeriod"/>
            </a:pPr>
            <a:r>
              <a:rPr lang="en-US" sz="2000" dirty="0"/>
              <a:t>Using </a:t>
            </a:r>
            <a:r>
              <a:rPr lang="en-US" sz="24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t> inspect the networking configuration and modify your computer hostname.</a:t>
            </a:r>
          </a:p>
          <a:p>
            <a:pPr marL="514350" indent="-514350">
              <a:buFont typeface="+mj-lt"/>
              <a:buAutoNum type="arabicPeriod"/>
            </a:pPr>
            <a:r>
              <a:rPr lang="en-US" sz="2000" dirty="0"/>
              <a:t>Using </a:t>
            </a:r>
            <a:r>
              <a:rPr lang="en-US" sz="2400" dirty="0" err="1">
                <a:solidFill>
                  <a:schemeClr val="accent4">
                    <a:lumMod val="75000"/>
                  </a:schemeClr>
                </a:solidFill>
                <a:latin typeface="Courier New" panose="02070309020205020404" pitchFamily="49" charset="0"/>
                <a:cs typeface="Courier New" panose="02070309020205020404" pitchFamily="49" charset="0"/>
              </a:rPr>
              <a:t>nmcli</a:t>
            </a:r>
            <a:r>
              <a:rPr lang="en-US" sz="2000" dirty="0"/>
              <a:t> display IP configuration of eth0 or other physical network device which is on your system</a:t>
            </a:r>
          </a:p>
          <a:p>
            <a:pPr marL="514350" indent="-514350">
              <a:buFont typeface="+mj-lt"/>
              <a:buAutoNum type="arabicPeriod"/>
            </a:pPr>
            <a:r>
              <a:rPr lang="en-US" sz="2000" dirty="0"/>
              <a:t>Define a static temporary route 172.31.254.0/30 via any IP on your subnet. (Let’s say your IP is 192.168.1.2 and you are connected to 192.168.1.0/24 subnet through eth0, then route destination can be anything between 192.168.1.1-192.168.1.254)</a:t>
            </a:r>
          </a:p>
          <a:p>
            <a:pPr marL="514350" indent="-514350">
              <a:buFont typeface="+mj-lt"/>
              <a:buAutoNum type="arabicPeriod"/>
            </a:pPr>
            <a:r>
              <a:rPr lang="en-US" sz="2000" dirty="0"/>
              <a:t>Check, the routing table has been updated</a:t>
            </a:r>
          </a:p>
          <a:p>
            <a:pPr marL="514350" indent="-514350">
              <a:buFont typeface="+mj-lt"/>
              <a:buAutoNum type="arabicPeriod"/>
            </a:pPr>
            <a:r>
              <a:rPr lang="en-US" sz="2000" dirty="0"/>
              <a:t>Remove the recently created static route from the routing table</a:t>
            </a:r>
          </a:p>
          <a:p>
            <a:pPr marL="514350" indent="-514350">
              <a:buFont typeface="+mj-lt"/>
              <a:buAutoNum type="arabicPeriod"/>
            </a:pPr>
            <a:r>
              <a:rPr lang="en-US" sz="2000" dirty="0"/>
              <a:t>List routing table and pinpoint the default route. What network device is it using and what is the route metric ?</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36113988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0" indent="0">
              <a:buNone/>
            </a:pPr>
            <a:r>
              <a:rPr lang="en-US" sz="2000" b="1" dirty="0"/>
              <a:t>Name resolution and network diagnostics</a:t>
            </a:r>
          </a:p>
          <a:p>
            <a:pPr marL="514350" indent="-514350">
              <a:buFont typeface="+mj-lt"/>
              <a:buAutoNum type="arabicPeriod"/>
            </a:pPr>
            <a:r>
              <a:rPr lang="en-US" sz="2000" dirty="0"/>
              <a:t>What is the IP address of the server which handles </a:t>
            </a:r>
            <a:r>
              <a:rPr lang="en-US" sz="2000" dirty="0">
                <a:hlinkClick r:id="rId2"/>
              </a:rPr>
              <a:t>www.microsoft.com</a:t>
            </a:r>
            <a:r>
              <a:rPr lang="en-US" sz="2000" dirty="0"/>
              <a:t> website in your location ?</a:t>
            </a:r>
          </a:p>
          <a:p>
            <a:pPr marL="514350" indent="-514350">
              <a:buFont typeface="+mj-lt"/>
              <a:buAutoNum type="arabicPeriod"/>
            </a:pPr>
            <a:r>
              <a:rPr lang="en-US" sz="2000" dirty="0"/>
              <a:t>What is the FQDN which has allocated the IP address 77.75.77.53 ?</a:t>
            </a:r>
          </a:p>
          <a:p>
            <a:pPr marL="514350" indent="-514350">
              <a:buFont typeface="+mj-lt"/>
              <a:buAutoNum type="arabicPeriod"/>
            </a:pPr>
            <a:r>
              <a:rPr lang="en-US" sz="2000" dirty="0"/>
              <a:t>Create an alias name “foo-computer” for your local Linux system and check if you can ping that alias.</a:t>
            </a:r>
          </a:p>
          <a:p>
            <a:pPr marL="514350" indent="-514350">
              <a:buFont typeface="+mj-lt"/>
              <a:buAutoNum type="arabicPeriod"/>
            </a:pPr>
            <a:r>
              <a:rPr lang="en-US" sz="2000" dirty="0"/>
              <a:t>What are the DNS servers your Linux system is using ?</a:t>
            </a:r>
          </a:p>
          <a:p>
            <a:pPr marL="514350" indent="-514350">
              <a:buFont typeface="+mj-lt"/>
              <a:buAutoNum type="arabicPeriod"/>
            </a:pPr>
            <a:r>
              <a:rPr lang="en-US" sz="2000" dirty="0"/>
              <a:t>Compare a DNS query to www.msdn.com using your default DNS server and public DNS server 8.8.8.8</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a:t>in terms of query time. Use </a:t>
            </a:r>
            <a:r>
              <a:rPr lang="en-US" sz="2000" dirty="0">
                <a:solidFill>
                  <a:schemeClr val="accent4">
                    <a:lumMod val="75000"/>
                  </a:schemeClr>
                </a:solidFill>
                <a:latin typeface="Courier New" panose="02070309020205020404" pitchFamily="49" charset="0"/>
                <a:cs typeface="Courier New" panose="02070309020205020404" pitchFamily="49" charset="0"/>
              </a:rPr>
              <a:t>dig</a:t>
            </a:r>
            <a:r>
              <a:rPr lang="en-US" sz="2000" dirty="0"/>
              <a:t> command to do so. (Note: Query of public DNS queries may be blocked from MS network)</a:t>
            </a:r>
          </a:p>
          <a:p>
            <a:pPr marL="514350" indent="-514350">
              <a:buFont typeface="+mj-lt"/>
              <a:buAutoNum type="arabicPeriod"/>
            </a:pPr>
            <a:r>
              <a:rPr lang="en-US" sz="2000" dirty="0"/>
              <a:t>Find what are the mechanisms and their order which are used to resolve hostnames on your system ?</a:t>
            </a:r>
          </a:p>
          <a:p>
            <a:pPr marL="514350" indent="-514350">
              <a:buFont typeface="+mj-lt"/>
              <a:buAutoNum type="arabicPeriod"/>
            </a:pPr>
            <a:r>
              <a:rPr lang="en-US" sz="2000" dirty="0"/>
              <a:t>Get all IPv4 open ports on your system.</a:t>
            </a:r>
          </a:p>
          <a:p>
            <a:pPr marL="514350" indent="-514350">
              <a:buFont typeface="+mj-lt"/>
              <a:buAutoNum type="arabicPeriod"/>
            </a:pPr>
            <a:r>
              <a:rPr lang="en-US" sz="2000" dirty="0"/>
              <a:t>Capture HTTP traffic to terminal on your system.</a:t>
            </a:r>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3367356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Homework Assignment</a:t>
            </a:r>
          </a:p>
        </p:txBody>
      </p:sp>
      <p:sp>
        <p:nvSpPr>
          <p:cNvPr id="2" name="Text Placeholder 1"/>
          <p:cNvSpPr>
            <a:spLocks noGrp="1"/>
          </p:cNvSpPr>
          <p:nvPr>
            <p:ph type="body" idx="1"/>
          </p:nvPr>
        </p:nvSpPr>
        <p:spPr/>
        <p:txBody>
          <a:bodyPr/>
          <a:lstStyle/>
          <a:p>
            <a:pPr marL="0" indent="0">
              <a:buNone/>
            </a:pPr>
            <a:r>
              <a:rPr lang="en-US" sz="2000" b="1" dirty="0"/>
              <a:t>Working with BIND</a:t>
            </a:r>
          </a:p>
          <a:p>
            <a:pPr marL="514350" indent="-514350">
              <a:buFont typeface="+mj-lt"/>
              <a:buAutoNum type="arabicPeriod"/>
            </a:pPr>
            <a:r>
              <a:rPr lang="en-US" sz="2000" dirty="0"/>
              <a:t>Install BIND package on your system</a:t>
            </a:r>
          </a:p>
          <a:p>
            <a:pPr marL="514350" indent="-514350">
              <a:buFont typeface="+mj-lt"/>
              <a:buAutoNum type="arabicPeriod"/>
            </a:pPr>
            <a:r>
              <a:rPr lang="en-US" sz="2000" dirty="0"/>
              <a:t>Enable BIND package to be run as a daemon at system startup</a:t>
            </a:r>
          </a:p>
          <a:p>
            <a:pPr marL="514350" indent="-514350">
              <a:buFont typeface="+mj-lt"/>
              <a:buAutoNum type="arabicPeriod"/>
            </a:pPr>
            <a:r>
              <a:rPr lang="en-US" sz="2000" dirty="0"/>
              <a:t>Inspect the configuration and make sure it works as caching name server</a:t>
            </a:r>
          </a:p>
          <a:p>
            <a:pPr marL="514350" indent="-514350">
              <a:buFont typeface="+mj-lt"/>
              <a:buAutoNum type="arabicPeriod"/>
            </a:pPr>
            <a:r>
              <a:rPr lang="en-US" sz="2000" dirty="0"/>
              <a:t>Query </a:t>
            </a:r>
            <a:r>
              <a:rPr lang="en-US" sz="2000" dirty="0">
                <a:hlinkClick r:id="rId2"/>
              </a:rPr>
              <a:t>www.microsoft.com</a:t>
            </a:r>
            <a:r>
              <a:rPr lang="en-US" sz="2000" dirty="0"/>
              <a:t> using your local BIND instance using dig command</a:t>
            </a:r>
          </a:p>
          <a:p>
            <a:pPr marL="514350" indent="-514350">
              <a:buFont typeface="+mj-lt"/>
              <a:buAutoNum type="arabicPeriod"/>
            </a:pPr>
            <a:r>
              <a:rPr lang="en-US" sz="2000" dirty="0"/>
              <a:t>Retry </a:t>
            </a:r>
            <a:r>
              <a:rPr lang="en-US" sz="2000" dirty="0">
                <a:hlinkClick r:id="rId2"/>
              </a:rPr>
              <a:t>www.microsoft.com</a:t>
            </a:r>
            <a:r>
              <a:rPr lang="en-US" sz="2000" dirty="0"/>
              <a:t> query and compare the query time with first attempt. Why is there a major difference ?</a:t>
            </a:r>
          </a:p>
          <a:p>
            <a:pPr marL="514350" indent="-514350">
              <a:buFont typeface="+mj-lt"/>
              <a:buAutoNum type="arabicPeriod"/>
            </a:pPr>
            <a:r>
              <a:rPr lang="en-US" sz="2000" dirty="0"/>
              <a:t>Inspect BIND log file to see the operational logs.</a:t>
            </a:r>
          </a:p>
          <a:p>
            <a:pPr marL="514350" indent="-514350">
              <a:buFont typeface="+mj-lt"/>
              <a:buAutoNum type="arabicPeriod"/>
            </a:pPr>
            <a:endParaRPr lang="en-US" sz="2000" dirty="0"/>
          </a:p>
          <a:p>
            <a:pPr marL="514350" indent="-514350">
              <a:buFont typeface="+mj-lt"/>
              <a:buAutoNum type="arabicPeriod"/>
            </a:pPr>
            <a:endParaRPr lang="en-US" sz="2000" dirty="0"/>
          </a:p>
          <a:p>
            <a:pPr marL="0" indent="0">
              <a:buNone/>
            </a:pPr>
            <a:r>
              <a:rPr lang="en-US" sz="2000" dirty="0"/>
              <a:t>* Please note, BIND operation which is configured as caching server may be affected on MS network due to corporate firewall rules. However Azure VM usually works fine </a:t>
            </a:r>
            <a:r>
              <a:rPr lang="en-US" sz="2000" dirty="0">
                <a:sym typeface="Wingdings" panose="05000000000000000000" pitchFamily="2" charset="2"/>
              </a:rPr>
              <a:t></a:t>
            </a: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val="177727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365317" cy="776180"/>
          </a:xfrm>
        </p:spPr>
        <p:txBody>
          <a:bodyPr/>
          <a:lstStyle/>
          <a:p>
            <a:r>
              <a:rPr lang="en-US" dirty="0"/>
              <a:t>Basic Network Configuration in Linux: H</a:t>
            </a:r>
            <a:r>
              <a:rPr lang="en-US" sz="3200" dirty="0"/>
              <a:t>ostname management</a:t>
            </a:r>
            <a:endParaRPr lang="en-US" dirty="0"/>
          </a:p>
        </p:txBody>
      </p:sp>
      <p:sp>
        <p:nvSpPr>
          <p:cNvPr id="2" name="Text Placeholder 1"/>
          <p:cNvSpPr>
            <a:spLocks noGrp="1"/>
          </p:cNvSpPr>
          <p:nvPr>
            <p:ph type="body" idx="1"/>
          </p:nvPr>
        </p:nvSpPr>
        <p:spPr>
          <a:xfrm>
            <a:off x="348338" y="1520455"/>
            <a:ext cx="11433116" cy="4648115"/>
          </a:xfrm>
        </p:spPr>
        <p:txBody>
          <a:bodyPr/>
          <a:lstStyle/>
          <a:p>
            <a:r>
              <a:rPr lang="en-US" sz="2000" dirty="0"/>
              <a:t>A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dirty="0"/>
              <a:t> is a computer network label which helps to distinguish it from other network devices</a:t>
            </a:r>
          </a:p>
          <a:p>
            <a:r>
              <a:rPr lang="en-US" sz="2000" dirty="0"/>
              <a:t>For DNS purposes, hostnames are appended with a period and a domain name, in order to obtain Fully Qualified Domain Name (FQDN)</a:t>
            </a:r>
          </a:p>
          <a:p>
            <a:pPr marL="0" indent="0">
              <a:buNone/>
            </a:pPr>
            <a:br>
              <a:rPr lang="en-US" sz="2000" dirty="0"/>
            </a:br>
            <a:r>
              <a:rPr lang="en-US" sz="2000" b="1" dirty="0"/>
              <a:t>Example:</a:t>
            </a:r>
          </a:p>
          <a:p>
            <a:r>
              <a:rPr lang="en-US" sz="2000" dirty="0"/>
              <a:t>Hostname: </a:t>
            </a: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r>
              <a:rPr lang="en-US" sz="2000" dirty="0"/>
              <a:t>Domain: </a:t>
            </a:r>
            <a:r>
              <a:rPr lang="en-US" sz="2000" dirty="0">
                <a:solidFill>
                  <a:schemeClr val="accent4">
                    <a:lumMod val="75000"/>
                  </a:schemeClr>
                </a:solidFill>
                <a:latin typeface="Courier New" panose="02070309020205020404" pitchFamily="49" charset="0"/>
                <a:cs typeface="Courier New" panose="02070309020205020404" pitchFamily="49" charset="0"/>
              </a:rPr>
              <a:t>microsoft.com</a:t>
            </a:r>
          </a:p>
          <a:p>
            <a:r>
              <a:rPr lang="en-US" sz="2000" dirty="0"/>
              <a:t>FQDN: </a:t>
            </a: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webserver01-westus.microsoft.com</a:t>
            </a:r>
            <a:endParaRPr lang="en-US" sz="2000" dirty="0"/>
          </a:p>
        </p:txBody>
      </p:sp>
    </p:spTree>
    <p:extLst>
      <p:ext uri="{BB962C8B-B14F-4D97-AF65-F5344CB8AC3E}">
        <p14:creationId xmlns:p14="http://schemas.microsoft.com/office/powerpoint/2010/main" val="1286809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943757" cy="740664"/>
          </a:xfrm>
        </p:spPr>
        <p:txBody>
          <a:bodyPr/>
          <a:lstStyle/>
          <a:p>
            <a:r>
              <a:rPr lang="en-US" dirty="0"/>
              <a:t>Basic Network Configuration in Linux: </a:t>
            </a:r>
            <a:r>
              <a:rPr lang="en-US" sz="3200" dirty="0"/>
              <a:t>Hostname management</a:t>
            </a:r>
            <a:endParaRPr lang="en-US" dirty="0"/>
          </a:p>
        </p:txBody>
      </p:sp>
      <p:sp>
        <p:nvSpPr>
          <p:cNvPr id="2" name="Text Placeholder 1"/>
          <p:cNvSpPr>
            <a:spLocks noGrp="1"/>
          </p:cNvSpPr>
          <p:nvPr>
            <p:ph type="body" idx="1"/>
          </p:nvPr>
        </p:nvSpPr>
        <p:spPr/>
        <p:txBody>
          <a:bodyPr/>
          <a:lstStyle/>
          <a:p>
            <a:pPr marL="0" indent="0">
              <a:buNone/>
            </a:pPr>
            <a:r>
              <a:rPr lang="en-US" sz="2000" b="1" u="sng" dirty="0"/>
              <a:t>Check hostname in Linux:</a:t>
            </a:r>
          </a:p>
          <a:p>
            <a:pPr marL="236499" lvl="1" indent="0">
              <a:buNone/>
            </a:pPr>
            <a:endParaRPr lang="en-US" sz="2000" b="1" dirty="0"/>
          </a:p>
          <a:p>
            <a:pPr marL="236499" lvl="1" indent="0">
              <a:buNone/>
            </a:pPr>
            <a:r>
              <a:rPr lang="en-US" sz="2000" b="1" dirty="0"/>
              <a:t>1. It’s usually part of the shell prompt:</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[radim@</a:t>
            </a:r>
            <a:r>
              <a:rPr lang="en-US" sz="20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webserver01-westus</a:t>
            </a:r>
            <a:r>
              <a:rPr lang="en-US" sz="2000" dirty="0">
                <a:solidFill>
                  <a:schemeClr val="accent4">
                    <a:lumMod val="75000"/>
                  </a:schemeClr>
                </a:solidFill>
                <a:latin typeface="Courier New" panose="02070309020205020404" pitchFamily="49" charset="0"/>
                <a:cs typeface="Courier New" panose="02070309020205020404" pitchFamily="49" charset="0"/>
              </a:rPr>
              <a:t> ~]$</a:t>
            </a:r>
            <a:endParaRPr lang="en-US" sz="2000" dirty="0"/>
          </a:p>
          <a:p>
            <a:pPr marL="236499" lvl="1" indent="0">
              <a:buNone/>
            </a:pPr>
            <a:endParaRPr lang="en-US" sz="2000" b="1" dirty="0"/>
          </a:p>
          <a:p>
            <a:pPr marL="236499" lvl="1" indent="0">
              <a:buNone/>
            </a:pPr>
            <a:r>
              <a:rPr lang="en-US" sz="2000" b="1" dirty="0"/>
              <a:t>2. Get current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b="1" dirty="0"/>
              <a:t> by command:</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3. From the config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 </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cat /</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webserver01-westus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510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688575" cy="740664"/>
          </a:xfrm>
        </p:spPr>
        <p:txBody>
          <a:bodyPr/>
          <a:lstStyle/>
          <a:p>
            <a:r>
              <a:rPr lang="en-US" dirty="0"/>
              <a:t>Basic Network Configuration in Linux: </a:t>
            </a:r>
            <a:r>
              <a:rPr lang="en-US" sz="3200" dirty="0"/>
              <a:t>Hostname management</a:t>
            </a:r>
            <a:endParaRPr lang="en-US" dirty="0"/>
          </a:p>
        </p:txBody>
      </p:sp>
      <p:sp>
        <p:nvSpPr>
          <p:cNvPr id="2" name="Text Placeholder 1">
            <a:extLst>
              <a:ext uri="{FF2B5EF4-FFF2-40B4-BE49-F238E27FC236}">
                <a16:creationId xmlns:a16="http://schemas.microsoft.com/office/drawing/2014/main" id="{EFC12F09-40C1-4CF2-B050-CFE4E45FE53A}"/>
              </a:ext>
            </a:extLst>
          </p:cNvPr>
          <p:cNvSpPr>
            <a:spLocks noGrp="1"/>
          </p:cNvSpPr>
          <p:nvPr>
            <p:ph type="body" idx="1"/>
          </p:nvPr>
        </p:nvSpPr>
        <p:spPr/>
        <p:txBody>
          <a:bodyPr/>
          <a:lstStyle/>
          <a:p>
            <a:endParaRPr lang="en-US" dirty="0"/>
          </a:p>
        </p:txBody>
      </p:sp>
      <p:sp>
        <p:nvSpPr>
          <p:cNvPr id="4" name="Text Placeholder 1"/>
          <p:cNvSpPr txBox="1">
            <a:spLocks/>
          </p:cNvSpPr>
          <p:nvPr/>
        </p:nvSpPr>
        <p:spPr>
          <a:xfrm>
            <a:off x="269240" y="1374265"/>
            <a:ext cx="11922760" cy="5878496"/>
          </a:xfrm>
          <a:prstGeom prst="rect">
            <a:avLst/>
          </a:prstGeom>
        </p:spPr>
        <p:txBody>
          <a:bodyPr vert="horz" wrap="square" lIns="146275" tIns="91422" rIns="146275" bIns="91422" rtlCol="0">
            <a:spAutoFit/>
          </a:bodyPr>
          <a:lstStyle>
            <a:lvl1pPr marL="336076" marR="0" indent="-336076" algn="l" defTabSz="914178" rtl="0" eaLnBrk="1" fontAlgn="auto" latinLnBrk="0" hangingPunct="1">
              <a:lnSpc>
                <a:spcPct val="90000"/>
              </a:lnSpc>
              <a:spcBef>
                <a:spcPct val="20000"/>
              </a:spcBef>
              <a:spcAft>
                <a:spcPts val="0"/>
              </a:spcAft>
              <a:buClrTx/>
              <a:buSzPct val="90000"/>
              <a:buFont typeface="Arial" pitchFamily="34" charset="0"/>
              <a:buChar char="•"/>
              <a:tabLst/>
              <a:defRPr sz="2800" b="0" kern="1200" spc="0" baseline="0">
                <a:gradFill>
                  <a:gsLst>
                    <a:gs pos="1250">
                      <a:schemeClr val="tx1"/>
                    </a:gs>
                    <a:gs pos="100000">
                      <a:schemeClr val="tx1"/>
                    </a:gs>
                  </a:gsLst>
                  <a:lin ang="5400000" scaled="0"/>
                </a:gradFill>
                <a:latin typeface="+mj-lt"/>
                <a:ea typeface="+mn-ea"/>
                <a:cs typeface="+mn-cs"/>
              </a:defRPr>
            </a:lvl1pPr>
            <a:lvl2pPr marL="572575" marR="0" indent="-236497" algn="l" defTabSz="914178" rtl="0" eaLnBrk="1" fontAlgn="auto" latinLnBrk="0" hangingPunct="1">
              <a:lnSpc>
                <a:spcPct val="90000"/>
              </a:lnSpc>
              <a:spcBef>
                <a:spcPct val="20000"/>
              </a:spcBef>
              <a:spcAft>
                <a:spcPts val="0"/>
              </a:spcAft>
              <a:buClrTx/>
              <a:buSzPct val="90000"/>
              <a:buFont typeface="Arial" pitchFamily="34" charset="0"/>
              <a:buChar char="•"/>
              <a:tabLst/>
              <a:defRPr sz="2600" b="0" kern="1200" spc="0" baseline="0">
                <a:gradFill>
                  <a:gsLst>
                    <a:gs pos="1250">
                      <a:schemeClr val="tx1"/>
                    </a:gs>
                    <a:gs pos="100000">
                      <a:schemeClr val="tx1"/>
                    </a:gs>
                  </a:gsLst>
                  <a:lin ang="5400000" scaled="0"/>
                </a:gradFill>
                <a:latin typeface="+mj-lt"/>
                <a:ea typeface="+mn-ea"/>
                <a:cs typeface="+mn-cs"/>
              </a:defRPr>
            </a:lvl2pPr>
            <a:lvl3pPr marL="784175"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j-lt"/>
                <a:ea typeface="+mn-ea"/>
                <a:cs typeface="+mn-cs"/>
              </a:defRPr>
            </a:lvl3pPr>
            <a:lvl4pPr marL="1008227"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200" kern="1200" spc="0" baseline="0">
                <a:gradFill>
                  <a:gsLst>
                    <a:gs pos="1250">
                      <a:schemeClr val="tx1"/>
                    </a:gs>
                    <a:gs pos="100000">
                      <a:schemeClr val="tx1"/>
                    </a:gs>
                  </a:gsLst>
                  <a:lin ang="5400000" scaled="0"/>
                </a:gradFill>
                <a:latin typeface="+mj-lt"/>
                <a:ea typeface="+mn-ea"/>
                <a:cs typeface="+mn-cs"/>
              </a:defRPr>
            </a:lvl4pPr>
            <a:lvl5pPr marL="1232276" marR="0" indent="-224050" algn="l" defTabSz="914178"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j-lt"/>
                <a:ea typeface="+mn-ea"/>
                <a:cs typeface="+mn-cs"/>
              </a:defRPr>
            </a:lvl5pPr>
            <a:lvl6pPr marL="251399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08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170"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5258" indent="-228544" algn="l" defTabSz="914178"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pitchFamily="34" charset="0"/>
              <a:buNone/>
            </a:pPr>
            <a:r>
              <a:rPr lang="en-US" sz="2000" b="1" u="sng" dirty="0"/>
              <a:t>Set hostname in Linux:</a:t>
            </a:r>
            <a:endParaRPr lang="en-US" sz="2000" b="1" dirty="0"/>
          </a:p>
          <a:p>
            <a:pPr marL="236499" lvl="1" indent="0">
              <a:buNone/>
            </a:pPr>
            <a:r>
              <a:rPr lang="en-US" sz="2000" b="1" dirty="0"/>
              <a:t>1. Only temporarily by next reboot, using </a:t>
            </a:r>
            <a:r>
              <a:rPr lang="en-US" sz="2000" dirty="0">
                <a:solidFill>
                  <a:schemeClr val="accent4">
                    <a:lumMod val="75000"/>
                  </a:schemeClr>
                </a:solidFill>
                <a:latin typeface="Courier New" panose="02070309020205020404" pitchFamily="49" charset="0"/>
                <a:cs typeface="Courier New" panose="02070309020205020404" pitchFamily="49" charset="0"/>
              </a:rPr>
              <a:t>hostname</a:t>
            </a:r>
            <a:r>
              <a:rPr lang="en-US" sz="2000" b="1" dirty="0"/>
              <a:t> command:</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hostname webserver01-eastus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2. Permanently, by editing config file </a:t>
            </a:r>
            <a:r>
              <a:rPr lang="en-US" sz="2000" dirty="0">
                <a:solidFill>
                  <a:schemeClr val="accent4">
                    <a:lumMod val="75000"/>
                  </a:schemeClr>
                </a:solidFill>
                <a:latin typeface="Courier New" panose="02070309020205020404" pitchFamily="49" charset="0"/>
                <a:cs typeface="Courier New" panose="02070309020205020404" pitchFamily="49" charset="0"/>
              </a:rPr>
              <a:t>/</a:t>
            </a:r>
            <a:r>
              <a:rPr lang="en-US" sz="2000" dirty="0" err="1">
                <a:solidFill>
                  <a:schemeClr val="accent4">
                    <a:lumMod val="75000"/>
                  </a:schemeClr>
                </a:solidFill>
                <a:latin typeface="Courier New" panose="02070309020205020404" pitchFamily="49" charset="0"/>
                <a:cs typeface="Courier New" panose="02070309020205020404" pitchFamily="49" charset="0"/>
              </a:rPr>
              <a:t>etc</a:t>
            </a:r>
            <a:r>
              <a:rPr lang="en-US" sz="2000" dirty="0">
                <a:solidFill>
                  <a:schemeClr val="accent4">
                    <a:lumMod val="75000"/>
                  </a:schemeClr>
                </a:solidFill>
                <a:latin typeface="Courier New" panose="02070309020205020404" pitchFamily="49" charset="0"/>
                <a:cs typeface="Courier New" panose="02070309020205020404" pitchFamily="49" charset="0"/>
              </a:rPr>
              <a:t>/hostname </a:t>
            </a:r>
          </a:p>
          <a:p>
            <a:pPr marL="236499" lvl="1" indent="0">
              <a:buNone/>
            </a:pPr>
            <a:r>
              <a:rPr lang="pt-BR" sz="2000" dirty="0">
                <a:solidFill>
                  <a:schemeClr val="accent4">
                    <a:lumMod val="75000"/>
                  </a:schemeClr>
                </a:solidFill>
                <a:latin typeface="Courier New" panose="02070309020205020404" pitchFamily="49" charset="0"/>
                <a:cs typeface="Courier New" panose="02070309020205020404" pitchFamily="49" charset="0"/>
              </a:rPr>
              <a:t># echo "</a:t>
            </a:r>
            <a:r>
              <a:rPr lang="en-US" sz="2000" dirty="0">
                <a:solidFill>
                  <a:schemeClr val="accent4">
                    <a:lumMod val="75000"/>
                  </a:schemeClr>
                </a:solidFill>
                <a:latin typeface="Courier New" panose="02070309020205020404" pitchFamily="49" charset="0"/>
                <a:cs typeface="Courier New" panose="02070309020205020404" pitchFamily="49" charset="0"/>
              </a:rPr>
              <a:t>webserver01-eastus</a:t>
            </a:r>
            <a:r>
              <a:rPr lang="pt-BR" sz="2000" dirty="0">
                <a:solidFill>
                  <a:schemeClr val="accent4">
                    <a:lumMod val="75000"/>
                  </a:schemeClr>
                </a:solidFill>
                <a:latin typeface="Courier New" panose="02070309020205020404" pitchFamily="49" charset="0"/>
                <a:cs typeface="Courier New" panose="02070309020205020404" pitchFamily="49" charset="0"/>
              </a:rPr>
              <a:t>" &gt; /etc/hostname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pt-BR" sz="2000" dirty="0">
                <a:solidFill>
                  <a:schemeClr val="accent4">
                    <a:lumMod val="75000"/>
                  </a:schemeClr>
                </a:solidFill>
                <a:latin typeface="Courier New" panose="02070309020205020404" pitchFamily="49" charset="0"/>
                <a:cs typeface="Courier New" panose="02070309020205020404" pitchFamily="49" charset="0"/>
              </a:rPr>
              <a:t>cat /etc/hostname</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webserver01-eastus</a:t>
            </a:r>
          </a:p>
          <a:p>
            <a:pPr marL="236499" lvl="1" indent="0">
              <a:buNone/>
            </a:pPr>
            <a:r>
              <a:rPr lang="en-US" sz="2000" b="1" dirty="0"/>
              <a:t>=&gt; Reboot the system to apply hostname from config file</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3. Permanently by invoking </a:t>
            </a:r>
            <a:r>
              <a:rPr lang="en-US" sz="2000" dirty="0" err="1">
                <a:solidFill>
                  <a:schemeClr val="accent4">
                    <a:lumMod val="75000"/>
                  </a:schemeClr>
                </a:solidFill>
                <a:latin typeface="Courier New" panose="02070309020205020404" pitchFamily="49" charset="0"/>
                <a:cs typeface="Courier New" panose="02070309020205020404" pitchFamily="49" charset="0"/>
              </a:rPr>
              <a:t>hostnamectl</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b="1" dirty="0"/>
              <a:t>utility on </a:t>
            </a:r>
            <a:r>
              <a:rPr lang="en-US" sz="2000" b="1" dirty="0" err="1"/>
              <a:t>systemd</a:t>
            </a:r>
            <a:r>
              <a:rPr lang="en-US" sz="2000" b="1" dirty="0"/>
              <a:t> enabled OS:</a:t>
            </a:r>
          </a:p>
          <a:p>
            <a:pPr marL="236499" lvl="1"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hostnamectl</a:t>
            </a:r>
            <a:r>
              <a:rPr lang="en-US" sz="2000" dirty="0">
                <a:solidFill>
                  <a:schemeClr val="accent4">
                    <a:lumMod val="75000"/>
                  </a:schemeClr>
                </a:solidFill>
                <a:latin typeface="Courier New" panose="02070309020205020404" pitchFamily="49" charset="0"/>
                <a:cs typeface="Courier New" panose="02070309020205020404" pitchFamily="49" charset="0"/>
              </a:rPr>
              <a:t> set-hostname webserver01-eastus</a:t>
            </a: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r>
              <a:rPr lang="en-US" sz="2000" b="1" dirty="0"/>
              <a:t>4. Permanently, by using Network manager tools (</a:t>
            </a:r>
            <a:r>
              <a:rPr lang="en-US" sz="2000" dirty="0" err="1">
                <a:solidFill>
                  <a:schemeClr val="accent4">
                    <a:lumMod val="75000"/>
                  </a:schemeClr>
                </a:solidFill>
                <a:latin typeface="Courier New" panose="02070309020205020404" pitchFamily="49" charset="0"/>
                <a:cs typeface="Courier New" panose="02070309020205020404" pitchFamily="49" charset="0"/>
              </a:rPr>
              <a:t>nmtui</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nmcli</a:t>
            </a:r>
            <a:r>
              <a:rPr lang="en-US" sz="2000" b="1" dirty="0"/>
              <a:t>), which will be discussed later.</a:t>
            </a:r>
            <a:endParaRPr lang="en-US"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endParaRPr lang="pt-BR" sz="2000" dirty="0">
              <a:solidFill>
                <a:schemeClr val="accent4">
                  <a:lumMod val="75000"/>
                </a:schemeClr>
              </a:solidFill>
              <a:latin typeface="Courier New" panose="02070309020205020404" pitchFamily="49" charset="0"/>
              <a:cs typeface="Courier New" panose="02070309020205020404" pitchFamily="49" charset="0"/>
            </a:endParaRPr>
          </a:p>
          <a:p>
            <a:pPr marL="236499" lvl="1" indent="0">
              <a:buNone/>
            </a:pPr>
            <a:endParaRPr lang="en-US" sz="2000" dirty="0">
              <a:solidFill>
                <a:schemeClr val="accent4">
                  <a:lumMod val="75000"/>
                </a:schemeClr>
              </a:solidFill>
              <a:latin typeface="Courier New" panose="02070309020205020404" pitchFamily="49" charset="0"/>
              <a:cs typeface="Courier New" panose="02070309020205020404" pitchFamily="49" charset="0"/>
            </a:endParaRPr>
          </a:p>
          <a:p>
            <a:endParaRPr lang="en-US" sz="2000" dirty="0"/>
          </a:p>
        </p:txBody>
      </p:sp>
    </p:spTree>
    <p:extLst>
      <p:ext uri="{BB962C8B-B14F-4D97-AF65-F5344CB8AC3E}">
        <p14:creationId xmlns:p14="http://schemas.microsoft.com/office/powerpoint/2010/main" val="1117999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Network Configuration in Linux: </a:t>
            </a:r>
            <a:r>
              <a:rPr lang="en-US" sz="3200" dirty="0"/>
              <a:t>Network device naming</a:t>
            </a:r>
            <a:endParaRPr lang="en-US" sz="2800" dirty="0"/>
          </a:p>
        </p:txBody>
      </p:sp>
      <p:sp>
        <p:nvSpPr>
          <p:cNvPr id="2" name="Text Placeholder 1"/>
          <p:cNvSpPr>
            <a:spLocks noGrp="1"/>
          </p:cNvSpPr>
          <p:nvPr>
            <p:ph type="body" idx="1"/>
          </p:nvPr>
        </p:nvSpPr>
        <p:spPr/>
        <p:txBody>
          <a:bodyPr/>
          <a:lstStyle/>
          <a:p>
            <a:r>
              <a:rPr lang="en-US" sz="2400" dirty="0"/>
              <a:t>For network devices, there are not special device files, such as device nodes in </a:t>
            </a:r>
            <a:r>
              <a:rPr lang="en-US" sz="2400" dirty="0">
                <a:solidFill>
                  <a:schemeClr val="accent4">
                    <a:lumMod val="75000"/>
                  </a:schemeClr>
                </a:solidFill>
                <a:latin typeface="Courier New" panose="02070309020205020404" pitchFamily="49" charset="0"/>
                <a:cs typeface="Courier New" panose="02070309020205020404" pitchFamily="49" charset="0"/>
              </a:rPr>
              <a:t>/dev</a:t>
            </a:r>
          </a:p>
          <a:p>
            <a:r>
              <a:rPr lang="en-US" sz="2400" dirty="0"/>
              <a:t>Network devices consist of a type identifier followed by a sequential number such as: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eth0, eth1, eno1, eno2 </a:t>
            </a:r>
            <a:r>
              <a:rPr lang="en-US" sz="2200" dirty="0"/>
              <a:t>for Ethernet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wlan0, wlan1, br0 </a:t>
            </a:r>
            <a:r>
              <a:rPr lang="en-US" sz="2200" dirty="0"/>
              <a:t>for Wireless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br0, br1, br2 </a:t>
            </a:r>
            <a:r>
              <a:rPr lang="en-US" sz="2200" dirty="0"/>
              <a:t>for Bridge devices</a:t>
            </a:r>
          </a:p>
          <a:p>
            <a:pPr lvl="1"/>
            <a:r>
              <a:rPr lang="en-US" sz="2400" dirty="0">
                <a:solidFill>
                  <a:schemeClr val="accent4">
                    <a:lumMod val="75000"/>
                  </a:schemeClr>
                </a:solidFill>
                <a:latin typeface="Courier New" panose="02070309020205020404" pitchFamily="49" charset="0"/>
                <a:cs typeface="Courier New" panose="02070309020205020404" pitchFamily="49" charset="0"/>
              </a:rPr>
              <a:t>vmnet0, vmnet1, vmnet2 </a:t>
            </a:r>
            <a:r>
              <a:rPr lang="en-US" sz="2200" dirty="0"/>
              <a:t>for virtual networking devices </a:t>
            </a:r>
          </a:p>
          <a:p>
            <a:endParaRPr lang="en-US" dirty="0"/>
          </a:p>
          <a:p>
            <a:r>
              <a:rPr lang="en-US" sz="2000" dirty="0"/>
              <a:t>Please note there are also other naming schemes for network devices, which provide consistent and predictable device naming unlike this most common one but legacy. Check the documentation:</a:t>
            </a:r>
          </a:p>
          <a:p>
            <a:pPr marL="0" indent="0">
              <a:buNone/>
            </a:pPr>
            <a:r>
              <a:rPr lang="en-US" sz="1800" dirty="0">
                <a:hlinkClick r:id="rId2"/>
              </a:rPr>
              <a:t>https://docs.fedoraproject.org/en-US/Fedora/25/html/Networking_Guide/ch-Consistent_Network_Device_Naming.html</a:t>
            </a:r>
            <a:endParaRPr lang="en-US" sz="1800" dirty="0"/>
          </a:p>
          <a:p>
            <a:endParaRPr lang="en-US" dirty="0"/>
          </a:p>
        </p:txBody>
      </p:sp>
    </p:spTree>
    <p:extLst>
      <p:ext uri="{BB962C8B-B14F-4D97-AF65-F5344CB8AC3E}">
        <p14:creationId xmlns:p14="http://schemas.microsoft.com/office/powerpoint/2010/main" val="104097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646045" cy="740664"/>
          </a:xfrm>
        </p:spPr>
        <p:txBody>
          <a:bodyPr/>
          <a:lstStyle/>
          <a:p>
            <a:r>
              <a:rPr lang="en-US" dirty="0"/>
              <a:t>Basic Network Configuration in Linux: </a:t>
            </a:r>
            <a:r>
              <a:rPr lang="en-US" sz="3200" dirty="0"/>
              <a:t>IP network management</a:t>
            </a:r>
            <a:endParaRPr lang="en-US" sz="2800" dirty="0"/>
          </a:p>
        </p:txBody>
      </p:sp>
      <p:sp>
        <p:nvSpPr>
          <p:cNvPr id="2" name="Text Placeholder 1"/>
          <p:cNvSpPr>
            <a:spLocks noGrp="1"/>
          </p:cNvSpPr>
          <p:nvPr>
            <p:ph type="body" idx="1"/>
          </p:nvPr>
        </p:nvSpPr>
        <p:spPr/>
        <p:txBody>
          <a:bodyPr/>
          <a:lstStyle/>
          <a:p>
            <a:pPr marL="0" indent="0">
              <a:buNone/>
            </a:pPr>
            <a:r>
              <a:rPr lang="en-US" sz="2400" dirty="0"/>
              <a:t>The </a:t>
            </a:r>
            <a:r>
              <a:rPr lang="en-US" sz="2400" dirty="0" err="1">
                <a:solidFill>
                  <a:schemeClr val="accent4">
                    <a:lumMod val="75000"/>
                  </a:schemeClr>
                </a:solidFill>
                <a:latin typeface="Courier New" panose="02070309020205020404" pitchFamily="49" charset="0"/>
                <a:cs typeface="Courier New" panose="02070309020205020404" pitchFamily="49" charset="0"/>
              </a:rPr>
              <a:t>ip</a:t>
            </a:r>
            <a:r>
              <a:rPr lang="en-US" sz="2400" dirty="0"/>
              <a:t> utility is preferred swiss army knife to show/manipulate system IP configuration with common following common examples:</a:t>
            </a:r>
          </a:p>
          <a:p>
            <a:pPr lvl="1"/>
            <a:r>
              <a:rPr lang="en-US" sz="2400" dirty="0"/>
              <a:t>Show information for all network interfaces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[radim@centos72hv01 ~]$ </a:t>
            </a:r>
            <a:r>
              <a:rPr lang="en-US" sz="1600" b="1" dirty="0" err="1">
                <a:solidFill>
                  <a:schemeClr val="accent4">
                    <a:lumMod val="75000"/>
                  </a:schemeClr>
                </a:solidFill>
                <a:latin typeface="Courier New" panose="02070309020205020404" pitchFamily="49" charset="0"/>
                <a:cs typeface="Courier New" panose="02070309020205020404" pitchFamily="49" charset="0"/>
              </a:rPr>
              <a:t>ip</a:t>
            </a:r>
            <a:r>
              <a:rPr lang="en-US" sz="1600" b="1" dirty="0">
                <a:solidFill>
                  <a:schemeClr val="accent4">
                    <a:lumMod val="75000"/>
                  </a:schemeClr>
                </a:solidFill>
                <a:latin typeface="Courier New" panose="02070309020205020404" pitchFamily="49" charset="0"/>
                <a:cs typeface="Courier New" panose="02070309020205020404" pitchFamily="49" charset="0"/>
              </a:rPr>
              <a:t> address</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1: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lo</a:t>
            </a:r>
            <a:r>
              <a:rPr lang="en-US" sz="1600" dirty="0">
                <a:solidFill>
                  <a:schemeClr val="accent4">
                    <a:lumMod val="75000"/>
                  </a:schemeClr>
                </a:solidFill>
                <a:latin typeface="Courier New" panose="02070309020205020404" pitchFamily="49" charset="0"/>
                <a:cs typeface="Courier New" panose="02070309020205020404" pitchFamily="49" charset="0"/>
              </a:rPr>
              <a:t>: &lt;LOOPBACK,UP,LOWER_UP&gt;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65536 </a:t>
            </a:r>
            <a:r>
              <a:rPr lang="en-US" sz="1600" dirty="0" err="1">
                <a:solidFill>
                  <a:schemeClr val="accent4">
                    <a:lumMod val="75000"/>
                  </a:schemeClr>
                </a:solidFill>
                <a:latin typeface="Courier New" panose="02070309020205020404" pitchFamily="49" charset="0"/>
                <a:cs typeface="Courier New" panose="02070309020205020404" pitchFamily="49" charset="0"/>
              </a:rPr>
              <a:t>qdisc</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noqueue</a:t>
            </a:r>
            <a:r>
              <a:rPr lang="en-US" sz="1600" dirty="0">
                <a:solidFill>
                  <a:schemeClr val="accent4">
                    <a:lumMod val="75000"/>
                  </a:schemeClr>
                </a:solidFill>
                <a:latin typeface="Courier New" panose="02070309020205020404" pitchFamily="49" charset="0"/>
                <a:cs typeface="Courier New" panose="02070309020205020404" pitchFamily="49" charset="0"/>
              </a:rPr>
              <a:t> state UNKNOWN</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link/loopback 00:00:00:00:00:00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00:00:00:00:00:00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inet</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127.0.0.1/8</a:t>
            </a:r>
            <a:r>
              <a:rPr lang="en-US" sz="1600" dirty="0">
                <a:solidFill>
                  <a:schemeClr val="accent4">
                    <a:lumMod val="75000"/>
                  </a:schemeClr>
                </a:solidFill>
                <a:latin typeface="Courier New" panose="02070309020205020404" pitchFamily="49" charset="0"/>
                <a:cs typeface="Courier New" panose="02070309020205020404" pitchFamily="49" charset="0"/>
              </a:rPr>
              <a:t> scope host lo</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inet6 ::1/128 scope host</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2: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eth0</a:t>
            </a:r>
            <a:r>
              <a:rPr lang="en-US" sz="1600" dirty="0">
                <a:solidFill>
                  <a:schemeClr val="accent4">
                    <a:lumMod val="75000"/>
                  </a:schemeClr>
                </a:solidFill>
                <a:latin typeface="Courier New" panose="02070309020205020404" pitchFamily="49" charset="0"/>
                <a:cs typeface="Courier New" panose="02070309020205020404" pitchFamily="49" charset="0"/>
              </a:rPr>
              <a:t>: &lt;BROADCAST,MULTICAST,UP,LOWER_UP&gt; </a:t>
            </a:r>
            <a:r>
              <a:rPr lang="en-US" sz="1600" dirty="0" err="1">
                <a:solidFill>
                  <a:schemeClr val="accent4">
                    <a:lumMod val="75000"/>
                  </a:schemeClr>
                </a:solidFill>
                <a:latin typeface="Courier New" panose="02070309020205020404" pitchFamily="49" charset="0"/>
                <a:cs typeface="Courier New" panose="02070309020205020404" pitchFamily="49" charset="0"/>
              </a:rPr>
              <a:t>mtu</a:t>
            </a:r>
            <a:r>
              <a:rPr lang="en-US" sz="1600" dirty="0">
                <a:solidFill>
                  <a:schemeClr val="accent4">
                    <a:lumMod val="75000"/>
                  </a:schemeClr>
                </a:solidFill>
                <a:latin typeface="Courier New" panose="02070309020205020404" pitchFamily="49" charset="0"/>
                <a:cs typeface="Courier New" panose="02070309020205020404" pitchFamily="49" charset="0"/>
              </a:rPr>
              <a:t> 1500 </a:t>
            </a:r>
            <a:r>
              <a:rPr lang="en-US" sz="1600" dirty="0" err="1">
                <a:solidFill>
                  <a:schemeClr val="accent4">
                    <a:lumMod val="75000"/>
                  </a:schemeClr>
                </a:solidFill>
                <a:latin typeface="Courier New" panose="02070309020205020404" pitchFamily="49" charset="0"/>
                <a:cs typeface="Courier New" panose="02070309020205020404" pitchFamily="49" charset="0"/>
              </a:rPr>
              <a:t>qdisc</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pfifo_fast</a:t>
            </a:r>
            <a:r>
              <a:rPr lang="en-US" sz="1600" dirty="0">
                <a:solidFill>
                  <a:schemeClr val="accent4">
                    <a:lumMod val="75000"/>
                  </a:schemeClr>
                </a:solidFill>
                <a:latin typeface="Courier New" panose="02070309020205020404" pitchFamily="49" charset="0"/>
                <a:cs typeface="Courier New" panose="02070309020205020404" pitchFamily="49" charset="0"/>
              </a:rPr>
              <a:t> state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UP</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qlen</a:t>
            </a:r>
            <a:r>
              <a:rPr lang="en-US" sz="1600" dirty="0">
                <a:solidFill>
                  <a:schemeClr val="accent4">
                    <a:lumMod val="75000"/>
                  </a:schemeClr>
                </a:solidFill>
                <a:latin typeface="Courier New" panose="02070309020205020404" pitchFamily="49" charset="0"/>
                <a:cs typeface="Courier New" panose="02070309020205020404" pitchFamily="49" charset="0"/>
              </a:rPr>
              <a:t> 1000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link/ether 00:15:5d:94:29:00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ff:ff:ff:ff:ff:ff</a:t>
            </a:r>
            <a:endParaRPr lang="en-US" sz="1600" dirty="0">
              <a:solidFill>
                <a:schemeClr val="accent4">
                  <a:lumMod val="75000"/>
                </a:schemeClr>
              </a:solidFill>
              <a:latin typeface="Courier New" panose="02070309020205020404" pitchFamily="49" charset="0"/>
              <a:cs typeface="Courier New" panose="02070309020205020404" pitchFamily="49" charset="0"/>
            </a:endParaRP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inet</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a:solidFill>
                  <a:schemeClr val="accent4">
                    <a:lumMod val="75000"/>
                  </a:schemeClr>
                </a:solidFill>
                <a:highlight>
                  <a:srgbClr val="FFFF00"/>
                </a:highlight>
                <a:latin typeface="Courier New" panose="02070309020205020404" pitchFamily="49" charset="0"/>
                <a:cs typeface="Courier New" panose="02070309020205020404" pitchFamily="49" charset="0"/>
              </a:rPr>
              <a:t>10.0.0.2/24</a:t>
            </a: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brd</a:t>
            </a:r>
            <a:r>
              <a:rPr lang="en-US" sz="1600" dirty="0">
                <a:solidFill>
                  <a:schemeClr val="accent4">
                    <a:lumMod val="75000"/>
                  </a:schemeClr>
                </a:solidFill>
                <a:latin typeface="Courier New" panose="02070309020205020404" pitchFamily="49" charset="0"/>
                <a:cs typeface="Courier New" panose="02070309020205020404" pitchFamily="49" charset="0"/>
              </a:rPr>
              <a:t> 10.0.0.255 scope global eth0</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inet6 fe80::215:5dff:fe94:2900/64 scope link</a:t>
            </a:r>
          </a:p>
          <a:p>
            <a:pPr marL="448099" lvl="2" indent="0">
              <a:buNone/>
            </a:pPr>
            <a:r>
              <a:rPr lang="en-US" sz="1600" dirty="0">
                <a:solidFill>
                  <a:schemeClr val="accent4">
                    <a:lumMod val="75000"/>
                  </a:schemeClr>
                </a:solidFill>
                <a:latin typeface="Courier New" panose="02070309020205020404" pitchFamily="49" charset="0"/>
                <a:cs typeface="Courier New" panose="02070309020205020404" pitchFamily="49" charset="0"/>
              </a:rPr>
              <a:t>       </a:t>
            </a:r>
            <a:r>
              <a:rPr lang="en-US" sz="1600" dirty="0" err="1">
                <a:solidFill>
                  <a:schemeClr val="accent4">
                    <a:lumMod val="75000"/>
                  </a:schemeClr>
                </a:solidFill>
                <a:latin typeface="Courier New" panose="02070309020205020404" pitchFamily="49" charset="0"/>
                <a:cs typeface="Courier New" panose="02070309020205020404" pitchFamily="49" charset="0"/>
              </a:rPr>
              <a:t>valid_lft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 </a:t>
            </a:r>
            <a:r>
              <a:rPr lang="en-US" sz="1600" dirty="0" err="1">
                <a:solidFill>
                  <a:schemeClr val="accent4">
                    <a:lumMod val="75000"/>
                  </a:schemeClr>
                </a:solidFill>
                <a:latin typeface="Courier New" panose="02070309020205020404" pitchFamily="49" charset="0"/>
                <a:cs typeface="Courier New" panose="02070309020205020404" pitchFamily="49" charset="0"/>
              </a:rPr>
              <a:t>preferred_lft</a:t>
            </a:r>
            <a:r>
              <a:rPr lang="en-US" sz="1600" dirty="0">
                <a:solidFill>
                  <a:schemeClr val="accent4">
                    <a:lumMod val="75000"/>
                  </a:schemeClr>
                </a:solidFill>
                <a:latin typeface="Courier New" panose="02070309020205020404" pitchFamily="49" charset="0"/>
                <a:cs typeface="Courier New" panose="02070309020205020404" pitchFamily="49" charset="0"/>
              </a:rPr>
              <a:t> forever</a:t>
            </a:r>
            <a:endParaRPr lang="en-US" sz="3600" dirty="0"/>
          </a:p>
        </p:txBody>
      </p:sp>
    </p:spTree>
    <p:extLst>
      <p:ext uri="{BB962C8B-B14F-4D97-AF65-F5344CB8AC3E}">
        <p14:creationId xmlns:p14="http://schemas.microsoft.com/office/powerpoint/2010/main" val="197915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13834" y="-2"/>
            <a:ext cx="10614147" cy="740664"/>
          </a:xfrm>
        </p:spPr>
        <p:txBody>
          <a:bodyPr/>
          <a:lstStyle/>
          <a:p>
            <a:r>
              <a:rPr lang="en-US" dirty="0"/>
              <a:t>Basic Network Configuration in Linux: </a:t>
            </a:r>
            <a:r>
              <a:rPr lang="en-US" sz="3200" dirty="0"/>
              <a:t>IP network management</a:t>
            </a:r>
            <a:endParaRPr lang="en-US" sz="2800" dirty="0"/>
          </a:p>
        </p:txBody>
      </p:sp>
      <p:sp>
        <p:nvSpPr>
          <p:cNvPr id="2" name="Text Placeholder 1"/>
          <p:cNvSpPr>
            <a:spLocks noGrp="1"/>
          </p:cNvSpPr>
          <p:nvPr>
            <p:ph type="body" idx="1"/>
          </p:nvPr>
        </p:nvSpPr>
        <p:spPr/>
        <p:txBody>
          <a:bodyPr/>
          <a:lstStyle/>
          <a:p>
            <a:pPr lvl="1"/>
            <a:r>
              <a:rPr lang="en-US" sz="3200" dirty="0"/>
              <a:t>Show stats info for the eth0 network interface</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–s link show eth0</a:t>
            </a:r>
          </a:p>
          <a:p>
            <a:pPr lvl="1"/>
            <a:r>
              <a:rPr lang="en-US" sz="3200" dirty="0"/>
              <a:t>Set the IP address for eth0  until the next reboot</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addr</a:t>
            </a:r>
            <a:r>
              <a:rPr lang="en-US" sz="2000" dirty="0">
                <a:solidFill>
                  <a:schemeClr val="accent4">
                    <a:lumMod val="75000"/>
                  </a:schemeClr>
                </a:solidFill>
                <a:latin typeface="Courier New" panose="02070309020205020404" pitchFamily="49" charset="0"/>
                <a:cs typeface="Courier New" panose="02070309020205020404" pitchFamily="49" charset="0"/>
              </a:rPr>
              <a:t> add 192.168.1.7 dev eth0</a:t>
            </a:r>
          </a:p>
          <a:p>
            <a:pPr lvl="1"/>
            <a:r>
              <a:rPr lang="en-US" sz="3200" dirty="0"/>
              <a:t>Bring eth0 down / up</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link set eth0 down ; $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link set eth0 up</a:t>
            </a:r>
          </a:p>
          <a:p>
            <a:pPr lvl="1"/>
            <a:r>
              <a:rPr lang="en-US" sz="3200" dirty="0"/>
              <a:t>Configure the network route until the next reboot</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sudo</a:t>
            </a: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route add 192.168.2.0/24 via 192.168.1.1</a:t>
            </a:r>
          </a:p>
          <a:p>
            <a:pPr marL="448099" lvl="2" indent="0">
              <a:buNone/>
            </a:pPr>
            <a:r>
              <a:rPr lang="en-US" sz="2000" dirty="0">
                <a:solidFill>
                  <a:schemeClr val="accent4">
                    <a:lumMod val="75000"/>
                  </a:schemeClr>
                </a:solidFill>
                <a:latin typeface="Courier New" panose="02070309020205020404" pitchFamily="49" charset="0"/>
                <a:cs typeface="Courier New" panose="02070309020205020404" pitchFamily="49" charset="0"/>
              </a:rPr>
              <a:t>$ </a:t>
            </a:r>
            <a:r>
              <a:rPr lang="en-US" sz="2000" dirty="0" err="1">
                <a:solidFill>
                  <a:schemeClr val="accent4">
                    <a:lumMod val="75000"/>
                  </a:schemeClr>
                </a:solidFill>
                <a:latin typeface="Courier New" panose="02070309020205020404" pitchFamily="49" charset="0"/>
                <a:cs typeface="Courier New" panose="02070309020205020404" pitchFamily="49" charset="0"/>
              </a:rPr>
              <a:t>ip</a:t>
            </a:r>
            <a:r>
              <a:rPr lang="en-US" sz="2000" dirty="0">
                <a:solidFill>
                  <a:schemeClr val="accent4">
                    <a:lumMod val="75000"/>
                  </a:schemeClr>
                </a:solidFill>
                <a:latin typeface="Courier New" panose="02070309020205020404" pitchFamily="49" charset="0"/>
                <a:cs typeface="Courier New" panose="02070309020205020404" pitchFamily="49" charset="0"/>
              </a:rPr>
              <a:t> route</a:t>
            </a:r>
            <a:endParaRPr lang="en-US" sz="4400" dirty="0"/>
          </a:p>
        </p:txBody>
      </p:sp>
    </p:spTree>
    <p:extLst>
      <p:ext uri="{BB962C8B-B14F-4D97-AF65-F5344CB8AC3E}">
        <p14:creationId xmlns:p14="http://schemas.microsoft.com/office/powerpoint/2010/main" val="3904353422"/>
      </p:ext>
    </p:extLst>
  </p:cSld>
  <p:clrMapOvr>
    <a:masterClrMapping/>
  </p:clrMapOvr>
</p:sld>
</file>

<file path=ppt/theme/theme1.xml><?xml version="1.0" encoding="utf-8"?>
<a:theme xmlns:a="http://schemas.openxmlformats.org/drawingml/2006/main" name="5-30711_TR22_BO_CT_Template">
  <a:themeElements>
    <a:clrScheme name="TR20 - BO">
      <a:dk1>
        <a:srgbClr val="505050"/>
      </a:dk1>
      <a:lt1>
        <a:srgbClr val="FFFFFF"/>
      </a:lt1>
      <a:dk2>
        <a:srgbClr val="0078D7"/>
      </a:dk2>
      <a:lt2>
        <a:srgbClr val="D2D2D2"/>
      </a:lt2>
      <a:accent1>
        <a:srgbClr val="D83B01"/>
      </a:accent1>
      <a:accent2>
        <a:srgbClr val="0078D7"/>
      </a:accent2>
      <a:accent3>
        <a:srgbClr val="BAD80A"/>
      </a:accent3>
      <a:accent4>
        <a:srgbClr val="FFB900"/>
      </a:accent4>
      <a:accent5>
        <a:srgbClr val="5C2D91"/>
      </a:accent5>
      <a:accent6>
        <a:srgbClr val="002050"/>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3175">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R22_BO_CT_Template.potx" id="{B1B2F3F2-0B4F-4209-B007-CB76AE668BD4}" vid="{5E751991-B51F-49F7-957F-139A6D02B770}"/>
    </a:ext>
  </a:extLst>
</a:theme>
</file>

<file path=ppt/theme/theme2.xml><?xml version="1.0" encoding="utf-8"?>
<a:theme xmlns:a="http://schemas.openxmlformats.org/drawingml/2006/main" name="WHITE TEMPLATE">
  <a:themeElements>
    <a:clrScheme name="MSVID White and Teal_10-2014">
      <a:dk1>
        <a:srgbClr val="505050"/>
      </a:dk1>
      <a:lt1>
        <a:srgbClr val="FFFFFF"/>
      </a:lt1>
      <a:dk2>
        <a:srgbClr val="008272"/>
      </a:dk2>
      <a:lt2>
        <a:srgbClr val="D5F7F6"/>
      </a:lt2>
      <a:accent1>
        <a:srgbClr val="008272"/>
      </a:accent1>
      <a:accent2>
        <a:srgbClr val="B4009E"/>
      </a:accent2>
      <a:accent3>
        <a:srgbClr val="004B50"/>
      </a:accent3>
      <a:accent4>
        <a:srgbClr val="0078D7"/>
      </a:accent4>
      <a:accent5>
        <a:srgbClr val="5C2D91"/>
      </a:accent5>
      <a:accent6>
        <a:srgbClr val="D83B01"/>
      </a:accent6>
      <a:hlink>
        <a:srgbClr val="008272"/>
      </a:hlink>
      <a:folHlink>
        <a:srgbClr val="0082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oduct_Brand_template_16-9_Business_TEAL_1" id="{5E4F6A35-5222-4964-BF6B-D8D6040D0130}" vid="{5DED90E8-4E6D-48DC-ABF5-5DF803FF6458}"/>
    </a:ext>
  </a:extLst>
</a:theme>
</file>

<file path=ppt/theme/theme3.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5D8ADE9DA185A840A97C044D659591E9" ma:contentTypeVersion="6" ma:contentTypeDescription="Loo uus dokument" ma:contentTypeScope="" ma:versionID="d72ae7345bf385342020c6502255eb54">
  <xsd:schema xmlns:xsd="http://www.w3.org/2001/XMLSchema" xmlns:xs="http://www.w3.org/2001/XMLSchema" xmlns:p="http://schemas.microsoft.com/office/2006/metadata/properties" xmlns:ns2="3e6120eb-6d99-4396-a9d9-2f4c3089f43d" xmlns:ns3="80665351-4c0c-42f1-8096-ec7a2623fe2d" targetNamespace="http://schemas.microsoft.com/office/2006/metadata/properties" ma:root="true" ma:fieldsID="827dc1548638c08d7d93040b40100da3" ns2:_="" ns3:_="">
    <xsd:import namespace="3e6120eb-6d99-4396-a9d9-2f4c3089f43d"/>
    <xsd:import namespace="80665351-4c0c-42f1-8096-ec7a2623fe2d"/>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6120eb-6d99-4396-a9d9-2f4c3089f43d" elementFormDefault="qualified">
    <xsd:import namespace="http://schemas.microsoft.com/office/2006/documentManagement/types"/>
    <xsd:import namespace="http://schemas.microsoft.com/office/infopath/2007/PartnerControls"/>
    <xsd:element name="SharedWithUsers" ma:index="8" nillable="true" ma:displayName="Ühiskasutuse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Ühiskasutusse andmise üksikasjad" ma:description="" ma:internalName="SharedWithDetails" ma:readOnly="true">
      <xsd:simpleType>
        <xsd:restriction base="dms:Note">
          <xsd:maxLength value="255"/>
        </xsd:restriction>
      </xsd:simpleType>
    </xsd:element>
    <xsd:element name="LastSharedByUser" ma:index="10" nillable="true" ma:displayName="Viimane jagaja" ma:description="" ma:internalName="LastSharedByUser" ma:readOnly="true">
      <xsd:simpleType>
        <xsd:restriction base="dms:Note">
          <xsd:maxLength value="255"/>
        </xsd:restriction>
      </xsd:simpleType>
    </xsd:element>
    <xsd:element name="LastSharedByTime" ma:index="11" nillable="true" ma:displayName="Viimase jagamise aeg"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0665351-4c0c-42f1-8096-ec7a2623fe2d"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Sisutüüp"/>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FastMetadata xmlns="80665351-4c0c-42f1-8096-ec7a2623fe2d">{"officeBundle":{"ctag":"\"c:{4E210480-BD85-4ACB-81B2-A9FD3E7D6D44},5\"","fatalError":true,"version":"1.79102838"}}</MediaServiceFastMetadata>
    <MediaServiceMetadata xmlns="80665351-4c0c-42f1-8096-ec7a2623fe2d">{"officeBundle":{"ctag":"\"c:{4E210480-BD85-4ACB-81B2-A9FD3E7D6D44},5\"","fatalError":true,"errorInfo":"Server_FragmentLimitExceeded","version":"1.79102838"}}</MediaServiceMetadata>
  </documentManagement>
</p:properties>
</file>

<file path=customXml/itemProps1.xml><?xml version="1.0" encoding="utf-8"?>
<ds:datastoreItem xmlns:ds="http://schemas.openxmlformats.org/officeDocument/2006/customXml" ds:itemID="{56367BB0-CBF6-4A94-A37A-21A8A1905056}">
  <ds:schemaRefs>
    <ds:schemaRef ds:uri="http://schemas.microsoft.com/sharepoint/v3/contenttype/forms"/>
  </ds:schemaRefs>
</ds:datastoreItem>
</file>

<file path=customXml/itemProps2.xml><?xml version="1.0" encoding="utf-8"?>
<ds:datastoreItem xmlns:ds="http://schemas.openxmlformats.org/officeDocument/2006/customXml" ds:itemID="{7B2CFB85-4116-4618-9930-C7E3A491EB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6120eb-6d99-4396-a9d9-2f4c3089f43d"/>
    <ds:schemaRef ds:uri="80665351-4c0c-42f1-8096-ec7a2623fe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B1D8E2-BF72-4A88-8301-3246B0BD3CF6}">
  <ds:schemaRefs>
    <ds:schemaRef ds:uri="http://schemas.microsoft.com/office/2006/metadata/properties"/>
    <ds:schemaRef ds:uri="http://schemas.microsoft.com/office/infopath/2007/PartnerControls"/>
    <ds:schemaRef ds:uri="80665351-4c0c-42f1-8096-ec7a2623fe2d"/>
  </ds:schemaRefs>
</ds:datastoreItem>
</file>

<file path=docProps/app.xml><?xml version="1.0" encoding="utf-8"?>
<Properties xmlns="http://schemas.openxmlformats.org/officeDocument/2006/extended-properties" xmlns:vt="http://schemas.openxmlformats.org/officeDocument/2006/docPropsVTypes">
  <TotalTime>37004</TotalTime>
  <Words>3750</Words>
  <Application>Microsoft Office PowerPoint</Application>
  <PresentationFormat>Widescreen</PresentationFormat>
  <Paragraphs>515</Paragraphs>
  <Slides>36</Slides>
  <Notes>6</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36</vt:i4>
      </vt:variant>
    </vt:vector>
  </HeadingPairs>
  <TitlesOfParts>
    <vt:vector size="52" baseType="lpstr">
      <vt:lpstr>Arial</vt:lpstr>
      <vt:lpstr>Calibri</vt:lpstr>
      <vt:lpstr>Consolas</vt:lpstr>
      <vt:lpstr>Courier New</vt:lpstr>
      <vt:lpstr>Noto Sans Symbols</vt:lpstr>
      <vt:lpstr>Noto Symbol</vt:lpstr>
      <vt:lpstr>Quattrocento Sans</vt:lpstr>
      <vt:lpstr>Segoe UI</vt:lpstr>
      <vt:lpstr>Segoe UI Light</vt:lpstr>
      <vt:lpstr>Source Sans Pro</vt:lpstr>
      <vt:lpstr>Times New Roman</vt:lpstr>
      <vt:lpstr>Verdana</vt:lpstr>
      <vt:lpstr>Wingdings</vt:lpstr>
      <vt:lpstr>5-30711_TR22_BO_CT_Template</vt:lpstr>
      <vt:lpstr>WHITE TEMPLATE</vt:lpstr>
      <vt:lpstr>1_NG_MOC_Core_ModuleNew2</vt:lpstr>
      <vt:lpstr>Linux On Azure Preparation Training Network configuration &amp; DNS</vt:lpstr>
      <vt:lpstr>Linux Foundation Certified System Administrator</vt:lpstr>
      <vt:lpstr>Session Agenda</vt:lpstr>
      <vt:lpstr>Basic Network Configuration in Linux: Hostname management</vt:lpstr>
      <vt:lpstr>Basic Network Configuration in Linux: Hostname management</vt:lpstr>
      <vt:lpstr>Basic Network Configuration in Linux: Hostname management</vt:lpstr>
      <vt:lpstr>Basic Network Configuration in Linux: Network device naming</vt:lpstr>
      <vt:lpstr>Basic Network Configuration in Linux: IP network management</vt:lpstr>
      <vt:lpstr>Basic Network Configuration in Linux: IP network management</vt:lpstr>
      <vt:lpstr>Basic Network Configuration in Linux: IP network management</vt:lpstr>
      <vt:lpstr>Basic Network Configuration in Linux NIC (Network Interface Card) configuration Files</vt:lpstr>
      <vt:lpstr>Basic Network Configuration in Linux NIC configuration Files – Example of DHCP autoconfiguration</vt:lpstr>
      <vt:lpstr>Basic Network Configuration in Linux NIC configuration Files – Example of manual configuration</vt:lpstr>
      <vt:lpstr>Basic Network Configuration in Linux: Network Management</vt:lpstr>
      <vt:lpstr>Basic Network Configuration in Linux:  CLI based Network Manager ~ nmcli</vt:lpstr>
      <vt:lpstr>Basic Network Configuration in Linux Text based GUI Network Manager for shell ~ nmtui</vt:lpstr>
      <vt:lpstr>Basic Network Configuration in Linux Routing</vt:lpstr>
      <vt:lpstr>Basic Network Configuration in Linux Routing and Default Route</vt:lpstr>
      <vt:lpstr>Basic Network Configuration in Linux Routing and Static Routes – at run time configuration</vt:lpstr>
      <vt:lpstr>Basic Network Configuration in Linux Routing and Static Routes – persistent configuration changes</vt:lpstr>
      <vt:lpstr>Basic Network Configuration in Linux Name resolution essentials</vt:lpstr>
      <vt:lpstr>Basic Network Configuration in Linux Name resolution using /etc/hosts</vt:lpstr>
      <vt:lpstr>Basic Network Configuration in Linux Name resolution control through /etc/nsswitch.conf</vt:lpstr>
      <vt:lpstr>Basic Network Configuration in Linux Name resolution using DNS</vt:lpstr>
      <vt:lpstr>Basic Network Configuration in Linux Network Diagnostics and Troubleshooting</vt:lpstr>
      <vt:lpstr>DNS (Domain Name System) How it works ?</vt:lpstr>
      <vt:lpstr>Installing BIND (Berkeley Internet Name Domain) server</vt:lpstr>
      <vt:lpstr>Managing BIND server Essential operational commands</vt:lpstr>
      <vt:lpstr>Setting up BIND as Caching server (Resolver) What is a Caching server ?</vt:lpstr>
      <vt:lpstr>Setting up BIND as Caching server (Resolver) Configuration part</vt:lpstr>
      <vt:lpstr>Setting up BIND as Caching server (Resolver) Testing the caching name server functionality</vt:lpstr>
      <vt:lpstr>Live Demonstrations</vt:lpstr>
      <vt:lpstr>Homework Assignment</vt:lpstr>
      <vt:lpstr>Homework Assignment</vt:lpstr>
      <vt:lpstr>Homework Assignment</vt:lpstr>
      <vt:lpstr>Homework 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Kundana Palagiri</dc:creator>
  <cp:lastModifiedBy>Michael Mishal</cp:lastModifiedBy>
  <cp:revision>483</cp:revision>
  <cp:lastPrinted>2016-10-14T17:46:04Z</cp:lastPrinted>
  <dcterms:created xsi:type="dcterms:W3CDTF">2016-06-13T17:17:56Z</dcterms:created>
  <dcterms:modified xsi:type="dcterms:W3CDTF">2018-06-12T11:44:43Z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0x0101005D8ADE9DA185A840A97C044D659591E9</vt:lpwstr>
  </property>
  <property fmtid="{D5CDD505-2E9C-101B-9397-08002B2CF9AE}" pid="3" name="oBundleFail">
    <vt:lpwstr>true</vt:lpwstr>
  </property>
  <property fmtid="{D5CDD505-2E9C-101B-9397-08002B2CF9AE}" pid="4" name="oBundleCtag">
    <vt:lpwstr>"c:{4E210480-BD85-4ACB-81B2-A9FD3E7D6D44},5"</vt:lpwstr>
  </property>
  <property fmtid="{D5CDD505-2E9C-101B-9397-08002B2CF9AE}" pid="5" name="oBundleVer">
    <vt:lpwstr>1.79102838</vt:lpwstr>
  </property>
  <property fmtid="{D5CDD505-2E9C-101B-9397-08002B2CF9AE}" pid="6" name="MSIP_Label_f42aa342-8706-4288-bd11-ebb85995028c_Enabled">
    <vt:lpwstr>True</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Owner">
    <vt:lpwstr>dstolts@microsoft.com</vt:lpwstr>
  </property>
  <property fmtid="{D5CDD505-2E9C-101B-9397-08002B2CF9AE}" pid="9" name="MSIP_Label_f42aa342-8706-4288-bd11-ebb85995028c_SetDate">
    <vt:lpwstr>2018-05-25T18:06:49.8571962Z</vt:lpwstr>
  </property>
  <property fmtid="{D5CDD505-2E9C-101B-9397-08002B2CF9AE}" pid="10" name="MSIP_Label_f42aa342-8706-4288-bd11-ebb85995028c_Name">
    <vt:lpwstr>General</vt:lpwstr>
  </property>
  <property fmtid="{D5CDD505-2E9C-101B-9397-08002B2CF9AE}" pid="11" name="MSIP_Label_f42aa342-8706-4288-bd11-ebb85995028c_Application">
    <vt:lpwstr>Microsoft Azure Information Protection</vt:lpwstr>
  </property>
  <property fmtid="{D5CDD505-2E9C-101B-9397-08002B2CF9AE}" pid="12" name="MSIP_Label_f42aa342-8706-4288-bd11-ebb85995028c_Extended_MSFT_Method">
    <vt:lpwstr>Automatic</vt:lpwstr>
  </property>
  <property fmtid="{D5CDD505-2E9C-101B-9397-08002B2CF9AE}" pid="13" name="Sensitivity">
    <vt:lpwstr>General</vt:lpwstr>
  </property>
</Properties>
</file>