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734" r:id="rId6"/>
  </p:sldMasterIdLst>
  <p:notesMasterIdLst>
    <p:notesMasterId r:id="rId32"/>
  </p:notesMasterIdLst>
  <p:handoutMasterIdLst>
    <p:handoutMasterId r:id="rId33"/>
  </p:handoutMasterIdLst>
  <p:sldIdLst>
    <p:sldId id="260" r:id="rId7"/>
    <p:sldId id="398" r:id="rId8"/>
    <p:sldId id="295" r:id="rId9"/>
    <p:sldId id="412" r:id="rId10"/>
    <p:sldId id="425" r:id="rId11"/>
    <p:sldId id="413" r:id="rId12"/>
    <p:sldId id="414" r:id="rId13"/>
    <p:sldId id="427" r:id="rId14"/>
    <p:sldId id="415" r:id="rId15"/>
    <p:sldId id="429" r:id="rId16"/>
    <p:sldId id="416" r:id="rId17"/>
    <p:sldId id="417" r:id="rId18"/>
    <p:sldId id="431" r:id="rId19"/>
    <p:sldId id="418" r:id="rId20"/>
    <p:sldId id="419" r:id="rId21"/>
    <p:sldId id="420" r:id="rId22"/>
    <p:sldId id="433" r:id="rId23"/>
    <p:sldId id="423" r:id="rId24"/>
    <p:sldId id="421" r:id="rId25"/>
    <p:sldId id="336" r:id="rId26"/>
    <p:sldId id="348" r:id="rId27"/>
    <p:sldId id="426" r:id="rId28"/>
    <p:sldId id="428" r:id="rId29"/>
    <p:sldId id="430" r:id="rId30"/>
    <p:sldId id="4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398"/>
            <p14:sldId id="295"/>
            <p14:sldId id="412"/>
            <p14:sldId id="425"/>
            <p14:sldId id="413"/>
            <p14:sldId id="414"/>
            <p14:sldId id="427"/>
            <p14:sldId id="415"/>
            <p14:sldId id="429"/>
            <p14:sldId id="416"/>
            <p14:sldId id="417"/>
            <p14:sldId id="431"/>
            <p14:sldId id="418"/>
            <p14:sldId id="419"/>
            <p14:sldId id="420"/>
            <p14:sldId id="433"/>
            <p14:sldId id="423"/>
            <p14:sldId id="421"/>
            <p14:sldId id="336"/>
            <p14:sldId id="348"/>
            <p14:sldId id="426"/>
            <p14:sldId id="428"/>
            <p14:sldId id="430"/>
            <p14:sldId id="4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56745" autoAdjust="0"/>
  </p:normalViewPr>
  <p:slideViewPr>
    <p:cSldViewPr snapToGrid="0">
      <p:cViewPr varScale="1">
        <p:scale>
          <a:sx n="57" d="100"/>
          <a:sy n="57" d="100"/>
        </p:scale>
        <p:origin x="14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16"/>
    </p:cViewPr>
  </p:sorter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shal" userId="399b58bf3390cc80" providerId="LiveId" clId="{3A934AAF-56EC-4990-801B-EFC69944634A}"/>
    <pc:docChg chg="custSel modSld">
      <pc:chgData name="Michael Mishal" userId="399b58bf3390cc80" providerId="LiveId" clId="{3A934AAF-56EC-4990-801B-EFC69944634A}" dt="2018-06-12T04:30:54.834" v="637" actId="255"/>
      <pc:docMkLst>
        <pc:docMk/>
      </pc:docMkLst>
      <pc:sldChg chg="addSp delSp modSp">
        <pc:chgData name="Michael Mishal" userId="399b58bf3390cc80" providerId="LiveId" clId="{3A934AAF-56EC-4990-801B-EFC69944634A}" dt="2018-06-12T04:26:40.565" v="605"/>
        <pc:sldMkLst>
          <pc:docMk/>
          <pc:sldMk cId="977823867" sldId="260"/>
        </pc:sldMkLst>
        <pc:spChg chg="del mod">
          <ac:chgData name="Michael Mishal" userId="399b58bf3390cc80" providerId="LiveId" clId="{3A934AAF-56EC-4990-801B-EFC69944634A}" dt="2018-06-12T04:26:37.236" v="603" actId="478"/>
          <ac:spMkLst>
            <pc:docMk/>
            <pc:sldMk cId="977823867" sldId="260"/>
            <ac:spMk id="2" creationId="{00000000-0000-0000-0000-000000000000}"/>
          </ac:spMkLst>
        </pc:spChg>
        <pc:spChg chg="mod">
          <ac:chgData name="Michael Mishal" userId="399b58bf3390cc80" providerId="LiveId" clId="{3A934AAF-56EC-4990-801B-EFC69944634A}" dt="2018-06-12T04:26:28.916" v="602" actId="20577"/>
          <ac:spMkLst>
            <pc:docMk/>
            <pc:sldMk cId="977823867" sldId="260"/>
            <ac:spMk id="3" creationId="{00000000-0000-0000-0000-000000000000}"/>
          </ac:spMkLst>
        </pc:spChg>
        <pc:spChg chg="add del mod">
          <ac:chgData name="Michael Mishal" userId="399b58bf3390cc80" providerId="LiveId" clId="{3A934AAF-56EC-4990-801B-EFC69944634A}" dt="2018-06-12T04:26:39.658" v="604" actId="478"/>
          <ac:spMkLst>
            <pc:docMk/>
            <pc:sldMk cId="977823867" sldId="260"/>
            <ac:spMk id="7" creationId="{3CA4F12D-500B-43AF-B892-B6D69C778319}"/>
          </ac:spMkLst>
        </pc:spChg>
        <pc:spChg chg="add">
          <ac:chgData name="Michael Mishal" userId="399b58bf3390cc80" providerId="LiveId" clId="{3A934AAF-56EC-4990-801B-EFC69944634A}" dt="2018-06-12T04:26:40.565" v="605"/>
          <ac:spMkLst>
            <pc:docMk/>
            <pc:sldMk cId="977823867" sldId="260"/>
            <ac:spMk id="8" creationId="{C6BB77CA-A1AF-4FD9-8580-13D7DB27B007}"/>
          </ac:spMkLst>
        </pc:spChg>
      </pc:sldChg>
      <pc:sldChg chg="modSp modTransition">
        <pc:chgData name="Michael Mishal" userId="399b58bf3390cc80" providerId="LiveId" clId="{3A934AAF-56EC-4990-801B-EFC69944634A}" dt="2018-06-12T04:27:00.838" v="610"/>
        <pc:sldMkLst>
          <pc:docMk/>
          <pc:sldMk cId="920776515" sldId="295"/>
        </pc:sldMkLst>
        <pc:spChg chg="mod">
          <ac:chgData name="Michael Mishal" userId="399b58bf3390cc80" providerId="LiveId" clId="{3A934AAF-56EC-4990-801B-EFC69944634A}" dt="2018-06-12T04:26:48.977" v="609" actId="20577"/>
          <ac:spMkLst>
            <pc:docMk/>
            <pc:sldMk cId="920776515" sldId="295"/>
            <ac:spMk id="3" creationId="{00000000-0000-0000-0000-000000000000}"/>
          </ac:spMkLst>
        </pc:spChg>
      </pc:sldChg>
      <pc:sldChg chg="modNotesTx">
        <pc:chgData name="Michael Mishal" userId="399b58bf3390cc80" providerId="LiveId" clId="{3A934AAF-56EC-4990-801B-EFC69944634A}" dt="2018-06-06T16:42:55.455" v="573" actId="20577"/>
        <pc:sldMkLst>
          <pc:docMk/>
          <pc:sldMk cId="3075444992" sldId="336"/>
        </pc:sldMkLst>
      </pc:sldChg>
      <pc:sldChg chg="modSp modTransition">
        <pc:chgData name="Michael Mishal" userId="399b58bf3390cc80" providerId="LiveId" clId="{3A934AAF-56EC-4990-801B-EFC69944634A}" dt="2018-06-12T04:30:32.641" v="633" actId="1076"/>
        <pc:sldMkLst>
          <pc:docMk/>
          <pc:sldMk cId="1436455768" sldId="348"/>
        </pc:sldMkLst>
        <pc:spChg chg="mod">
          <ac:chgData name="Michael Mishal" userId="399b58bf3390cc80" providerId="LiveId" clId="{3A934AAF-56EC-4990-801B-EFC69944634A}" dt="2018-06-12T04:30:32.641" v="633" actId="1076"/>
          <ac:spMkLst>
            <pc:docMk/>
            <pc:sldMk cId="1436455768" sldId="348"/>
            <ac:spMk id="2" creationId="{00000000-0000-0000-0000-000000000000}"/>
          </ac:spMkLst>
        </pc:spChg>
      </pc:sldChg>
      <pc:sldChg chg="modTransition modNotesTx">
        <pc:chgData name="Michael Mishal" userId="399b58bf3390cc80" providerId="LiveId" clId="{3A934AAF-56EC-4990-801B-EFC69944634A}" dt="2018-06-12T04:27:12.239" v="611"/>
        <pc:sldMkLst>
          <pc:docMk/>
          <pc:sldMk cId="1698419138" sldId="412"/>
        </pc:sldMkLst>
      </pc:sldChg>
      <pc:sldChg chg="modSp modTransition">
        <pc:chgData name="Michael Mishal" userId="399b58bf3390cc80" providerId="LiveId" clId="{3A934AAF-56EC-4990-801B-EFC69944634A}" dt="2018-06-12T04:27:22.960" v="613"/>
        <pc:sldMkLst>
          <pc:docMk/>
          <pc:sldMk cId="3701978145" sldId="413"/>
        </pc:sldMkLst>
        <pc:spChg chg="mod">
          <ac:chgData name="Michael Mishal" userId="399b58bf3390cc80" providerId="LiveId" clId="{3A934AAF-56EC-4990-801B-EFC69944634A}" dt="2018-06-06T16:00:43.069" v="107" actId="20577"/>
          <ac:spMkLst>
            <pc:docMk/>
            <pc:sldMk cId="3701978145" sldId="413"/>
            <ac:spMk id="2" creationId="{00000000-0000-0000-0000-000000000000}"/>
          </ac:spMkLst>
        </pc:spChg>
      </pc:sldChg>
      <pc:sldChg chg="modTransition modNotesTx">
        <pc:chgData name="Michael Mishal" userId="399b58bf3390cc80" providerId="LiveId" clId="{3A934AAF-56EC-4990-801B-EFC69944634A}" dt="2018-06-12T04:27:28.078" v="614"/>
        <pc:sldMkLst>
          <pc:docMk/>
          <pc:sldMk cId="4136144755" sldId="414"/>
        </pc:sldMkLst>
      </pc:sldChg>
      <pc:sldChg chg="modTransition modNotesTx">
        <pc:chgData name="Michael Mishal" userId="399b58bf3390cc80" providerId="LiveId" clId="{3A934AAF-56EC-4990-801B-EFC69944634A}" dt="2018-06-12T04:27:43.006" v="616"/>
        <pc:sldMkLst>
          <pc:docMk/>
          <pc:sldMk cId="1202831399" sldId="415"/>
        </pc:sldMkLst>
      </pc:sldChg>
      <pc:sldChg chg="modTransition">
        <pc:chgData name="Michael Mishal" userId="399b58bf3390cc80" providerId="LiveId" clId="{3A934AAF-56EC-4990-801B-EFC69944634A}" dt="2018-06-12T04:27:59.720" v="618"/>
        <pc:sldMkLst>
          <pc:docMk/>
          <pc:sldMk cId="3323978972" sldId="416"/>
        </pc:sldMkLst>
      </pc:sldChg>
      <pc:sldChg chg="modTransition">
        <pc:chgData name="Michael Mishal" userId="399b58bf3390cc80" providerId="LiveId" clId="{3A934AAF-56EC-4990-801B-EFC69944634A}" dt="2018-06-12T04:28:05.731" v="619"/>
        <pc:sldMkLst>
          <pc:docMk/>
          <pc:sldMk cId="2929852995" sldId="417"/>
        </pc:sldMkLst>
      </pc:sldChg>
      <pc:sldChg chg="modTransition">
        <pc:chgData name="Michael Mishal" userId="399b58bf3390cc80" providerId="LiveId" clId="{3A934AAF-56EC-4990-801B-EFC69944634A}" dt="2018-06-12T04:28:28.490" v="621"/>
        <pc:sldMkLst>
          <pc:docMk/>
          <pc:sldMk cId="1183344540" sldId="418"/>
        </pc:sldMkLst>
      </pc:sldChg>
      <pc:sldChg chg="modTransition">
        <pc:chgData name="Michael Mishal" userId="399b58bf3390cc80" providerId="LiveId" clId="{3A934AAF-56EC-4990-801B-EFC69944634A}" dt="2018-06-12T04:28:32.681" v="622"/>
        <pc:sldMkLst>
          <pc:docMk/>
          <pc:sldMk cId="1249851430" sldId="419"/>
        </pc:sldMkLst>
      </pc:sldChg>
      <pc:sldChg chg="modTransition modNotesTx">
        <pc:chgData name="Michael Mishal" userId="399b58bf3390cc80" providerId="LiveId" clId="{3A934AAF-56EC-4990-801B-EFC69944634A}" dt="2018-06-12T04:28:45.824" v="623"/>
        <pc:sldMkLst>
          <pc:docMk/>
          <pc:sldMk cId="2901798728" sldId="420"/>
        </pc:sldMkLst>
      </pc:sldChg>
      <pc:sldChg chg="modSp modTransition">
        <pc:chgData name="Michael Mishal" userId="399b58bf3390cc80" providerId="LiveId" clId="{3A934AAF-56EC-4990-801B-EFC69944634A}" dt="2018-06-12T04:29:07.508" v="627" actId="1076"/>
        <pc:sldMkLst>
          <pc:docMk/>
          <pc:sldMk cId="3737286980" sldId="423"/>
        </pc:sldMkLst>
        <pc:spChg chg="mod">
          <ac:chgData name="Michael Mishal" userId="399b58bf3390cc80" providerId="LiveId" clId="{3A934AAF-56EC-4990-801B-EFC69944634A}" dt="2018-06-12T04:29:00.835" v="626" actId="14100"/>
          <ac:spMkLst>
            <pc:docMk/>
            <pc:sldMk cId="3737286980" sldId="423"/>
            <ac:spMk id="2" creationId="{00000000-0000-0000-0000-000000000000}"/>
          </ac:spMkLst>
        </pc:spChg>
        <pc:picChg chg="mod">
          <ac:chgData name="Michael Mishal" userId="399b58bf3390cc80" providerId="LiveId" clId="{3A934AAF-56EC-4990-801B-EFC69944634A}" dt="2018-06-12T04:29:07.508" v="627" actId="1076"/>
          <ac:picMkLst>
            <pc:docMk/>
            <pc:sldMk cId="3737286980" sldId="423"/>
            <ac:picMk id="4" creationId="{00000000-0000-0000-0000-000000000000}"/>
          </ac:picMkLst>
        </pc:picChg>
      </pc:sldChg>
      <pc:sldChg chg="modTransition">
        <pc:chgData name="Michael Mishal" userId="399b58bf3390cc80" providerId="LiveId" clId="{3A934AAF-56EC-4990-801B-EFC69944634A}" dt="2018-06-12T04:27:17.944" v="612"/>
        <pc:sldMkLst>
          <pc:docMk/>
          <pc:sldMk cId="1645908567" sldId="425"/>
        </pc:sldMkLst>
      </pc:sldChg>
      <pc:sldChg chg="modSp modTransition">
        <pc:chgData name="Michael Mishal" userId="399b58bf3390cc80" providerId="LiveId" clId="{3A934AAF-56EC-4990-801B-EFC69944634A}" dt="2018-06-12T04:30:41.585" v="635" actId="255"/>
        <pc:sldMkLst>
          <pc:docMk/>
          <pc:sldMk cId="2662357415" sldId="426"/>
        </pc:sldMkLst>
        <pc:spChg chg="mod">
          <ac:chgData name="Michael Mishal" userId="399b58bf3390cc80" providerId="LiveId" clId="{3A934AAF-56EC-4990-801B-EFC69944634A}" dt="2018-06-12T04:30:41.585" v="635" actId="255"/>
          <ac:spMkLst>
            <pc:docMk/>
            <pc:sldMk cId="2662357415" sldId="426"/>
            <ac:spMk id="2" creationId="{00000000-0000-0000-0000-000000000000}"/>
          </ac:spMkLst>
        </pc:spChg>
      </pc:sldChg>
      <pc:sldChg chg="modTransition">
        <pc:chgData name="Michael Mishal" userId="399b58bf3390cc80" providerId="LiveId" clId="{3A934AAF-56EC-4990-801B-EFC69944634A}" dt="2018-06-12T04:27:36.660" v="615"/>
        <pc:sldMkLst>
          <pc:docMk/>
          <pc:sldMk cId="2150628960" sldId="427"/>
        </pc:sldMkLst>
      </pc:sldChg>
      <pc:sldChg chg="modSp modTransition">
        <pc:chgData name="Michael Mishal" userId="399b58bf3390cc80" providerId="LiveId" clId="{3A934AAF-56EC-4990-801B-EFC69944634A}" dt="2018-06-12T04:30:48.264" v="636" actId="255"/>
        <pc:sldMkLst>
          <pc:docMk/>
          <pc:sldMk cId="2907534438" sldId="428"/>
        </pc:sldMkLst>
        <pc:spChg chg="mod">
          <ac:chgData name="Michael Mishal" userId="399b58bf3390cc80" providerId="LiveId" clId="{3A934AAF-56EC-4990-801B-EFC69944634A}" dt="2018-06-12T04:30:48.264" v="636" actId="255"/>
          <ac:spMkLst>
            <pc:docMk/>
            <pc:sldMk cId="2907534438" sldId="428"/>
            <ac:spMk id="2" creationId="{00000000-0000-0000-0000-000000000000}"/>
          </ac:spMkLst>
        </pc:spChg>
      </pc:sldChg>
      <pc:sldChg chg="modTransition">
        <pc:chgData name="Michael Mishal" userId="399b58bf3390cc80" providerId="LiveId" clId="{3A934AAF-56EC-4990-801B-EFC69944634A}" dt="2018-06-12T04:27:54.813" v="617"/>
        <pc:sldMkLst>
          <pc:docMk/>
          <pc:sldMk cId="3323030234" sldId="429"/>
        </pc:sldMkLst>
      </pc:sldChg>
      <pc:sldChg chg="modSp modTransition">
        <pc:chgData name="Michael Mishal" userId="399b58bf3390cc80" providerId="LiveId" clId="{3A934AAF-56EC-4990-801B-EFC69944634A}" dt="2018-06-12T04:30:54.834" v="637" actId="255"/>
        <pc:sldMkLst>
          <pc:docMk/>
          <pc:sldMk cId="2368365637" sldId="430"/>
        </pc:sldMkLst>
        <pc:spChg chg="mod">
          <ac:chgData name="Michael Mishal" userId="399b58bf3390cc80" providerId="LiveId" clId="{3A934AAF-56EC-4990-801B-EFC69944634A}" dt="2018-06-12T04:30:54.834" v="637" actId="255"/>
          <ac:spMkLst>
            <pc:docMk/>
            <pc:sldMk cId="2368365637" sldId="430"/>
            <ac:spMk id="2" creationId="{00000000-0000-0000-0000-000000000000}"/>
          </ac:spMkLst>
        </pc:spChg>
      </pc:sldChg>
      <pc:sldChg chg="modTransition">
        <pc:chgData name="Michael Mishal" userId="399b58bf3390cc80" providerId="LiveId" clId="{3A934AAF-56EC-4990-801B-EFC69944634A}" dt="2018-06-12T04:28:24.396" v="620"/>
        <pc:sldMkLst>
          <pc:docMk/>
          <pc:sldMk cId="652922445" sldId="431"/>
        </pc:sldMkLst>
      </pc:sldChg>
      <pc:sldChg chg="modTransition">
        <pc:chgData name="Michael Mishal" userId="399b58bf3390cc80" providerId="LiveId" clId="{3A934AAF-56EC-4990-801B-EFC69944634A}" dt="2018-06-12T04:30:16.587" v="628"/>
        <pc:sldMkLst>
          <pc:docMk/>
          <pc:sldMk cId="884139504" sldId="432"/>
        </pc:sldMkLst>
      </pc:sldChg>
      <pc:sldChg chg="modTransition">
        <pc:chgData name="Michael Mishal" userId="399b58bf3390cc80" providerId="LiveId" clId="{3A934AAF-56EC-4990-801B-EFC69944634A}" dt="2018-06-12T04:28:51.318" v="624"/>
        <pc:sldMkLst>
          <pc:docMk/>
          <pc:sldMk cId="3978564337" sldId="4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31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0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53157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powerful application that passes you into the Linux system when it loads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8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virtualization using the Dv3 and Ev3 VM sizes. We will continue to expand support to more VM sizes in the coming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0 or will attempt to check the stability of the remote file system and hang your 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5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the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4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Partition is encrypted, the mount point is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0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/</a:t>
            </a:r>
            <a:r>
              <a:rPr lang="en-US" dirty="0" err="1"/>
              <a:t>etc</a:t>
            </a:r>
            <a:r>
              <a:rPr lang="en-US" dirty="0"/>
              <a:t>/default</a:t>
            </a:r>
          </a:p>
          <a:p>
            <a:r>
              <a:rPr lang="en-US" dirty="0"/>
              <a:t>Ls –la</a:t>
            </a:r>
          </a:p>
          <a:p>
            <a:r>
              <a:rPr lang="en-US" dirty="0"/>
              <a:t>Nano grub</a:t>
            </a:r>
          </a:p>
          <a:p>
            <a:r>
              <a:rPr lang="en-US" dirty="0"/>
              <a:t>Grub2-mkconfig</a:t>
            </a:r>
          </a:p>
          <a:p>
            <a:r>
              <a:rPr lang="en-US" dirty="0"/>
              <a:t>Man grub2-mkconfig</a:t>
            </a:r>
          </a:p>
          <a:p>
            <a:r>
              <a:rPr lang="en-US" dirty="0"/>
              <a:t>Grub2-mkconfig –o /boot/grub2/</a:t>
            </a:r>
            <a:r>
              <a:rPr lang="en-US" dirty="0" err="1"/>
              <a:t>grub.cfg</a:t>
            </a:r>
            <a:endParaRPr lang="en-US" dirty="0"/>
          </a:p>
          <a:p>
            <a:r>
              <a:rPr lang="en-US" dirty="0"/>
              <a:t>Nano /boot/grub2/</a:t>
            </a:r>
            <a:r>
              <a:rPr lang="en-US" dirty="0" err="1"/>
              <a:t>grub.cfg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Ls –la </a:t>
            </a:r>
            <a:r>
              <a:rPr lang="en-US" dirty="0" err="1"/>
              <a:t>sysctl.conf</a:t>
            </a:r>
            <a:endParaRPr lang="en-US" dirty="0"/>
          </a:p>
          <a:p>
            <a:r>
              <a:rPr lang="en-US" dirty="0"/>
              <a:t>More </a:t>
            </a:r>
            <a:r>
              <a:rPr lang="en-US" dirty="0" err="1"/>
              <a:t>sysctl.conf</a:t>
            </a:r>
            <a:endParaRPr lang="en-US" dirty="0"/>
          </a:p>
          <a:p>
            <a:r>
              <a:rPr lang="en-US" dirty="0"/>
              <a:t>Man </a:t>
            </a:r>
            <a:r>
              <a:rPr lang="en-US" dirty="0" err="1"/>
              <a:t>sysctl.conf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5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Add content here</a:t>
            </a:r>
          </a:p>
          <a:p>
            <a:pPr lvl="1"/>
            <a:r>
              <a:rPr lang="en-US" dirty="0"/>
              <a:t>Sub content here</a:t>
            </a:r>
          </a:p>
          <a:p>
            <a:pPr lvl="0"/>
            <a:r>
              <a:rPr lang="en-US" dirty="0"/>
              <a:t>Try to use short phrases and keywords</a:t>
            </a:r>
          </a:p>
          <a:p>
            <a:pPr lvl="0"/>
            <a:r>
              <a:rPr lang="en-US" dirty="0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 dirty="0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202633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6917094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1424296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922950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72534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-1"/>
            <a:ext cx="12192000" cy="6260841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Case Study 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4555622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2017095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18333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/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0EB35-1ACE-4DBD-9585-A5ED95782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99449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352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811764"/>
            <a:ext cx="11905861" cy="5859625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1017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261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0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1243782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873043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78380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868312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853148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93072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387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021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EBAF-BB52-4FEC-9EE9-8BBEE62A6D43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7CF5-2D32-48D6-9100-749DEC1D6F6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192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614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7037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1179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en-US" sz="1200" b="0" dirty="0" err="1">
                <a:solidFill>
                  <a:schemeClr val="bg2">
                    <a:lumMod val="75000"/>
                  </a:schemeClr>
                </a:solidFill>
              </a:rPr>
              <a:t>LinuxAzure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401218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linuxfoundation.org/certification/lfcs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certification/lf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Linux On Azure Preparation Training</a:t>
            </a:r>
            <a:br>
              <a:rPr lang="en-US" dirty="0"/>
            </a:br>
            <a:r>
              <a:rPr lang="en-US" sz="4500" dirty="0"/>
              <a:t>Advanced Linux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298">
            <a:off x="9441251" y="189590"/>
            <a:ext cx="2316798" cy="231679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6BB77CA-A1AF-4FD9-8580-13D7DB27B007}"/>
              </a:ext>
            </a:extLst>
          </p:cNvPr>
          <p:cNvSpPr txBox="1">
            <a:spLocks/>
          </p:cNvSpPr>
          <p:nvPr/>
        </p:nvSpPr>
        <p:spPr bwMode="auto">
          <a:xfrm>
            <a:off x="421700" y="4776951"/>
            <a:ext cx="6723187" cy="1137306"/>
          </a:xfrm>
          <a:prstGeom prst="rect">
            <a:avLst/>
          </a:prstGeom>
        </p:spPr>
        <p:txBody>
          <a:bodyPr vert="horz" wrap="square" lIns="146275" tIns="109704" rIns="146275" bIns="109704" rtlCol="0">
            <a:noAutofit/>
          </a:bodyPr>
          <a:lstStyle>
            <a:lvl1pPr marL="0" marR="0" indent="0" algn="l" defTabSz="9141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039" kern="1200" spc="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SzTx/>
            </a:pPr>
            <a:r>
              <a:rPr lang="en-US" dirty="0">
                <a:latin typeface="Calibri" panose="020F0502020204030204"/>
              </a:rPr>
              <a:t>Mohd Mishal</a:t>
            </a:r>
          </a:p>
          <a:p>
            <a:pPr defTabSz="914400">
              <a:buSzTx/>
            </a:pPr>
            <a:r>
              <a:rPr lang="en-US" dirty="0">
                <a:latin typeface="Calibri" panose="020F0502020204030204"/>
              </a:rPr>
              <a:t>Clouds Consultant | MCT</a:t>
            </a:r>
          </a:p>
        </p:txBody>
      </p:sp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 File System Shares (CIFS)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packages must be installed on the samba server:</a:t>
            </a:r>
          </a:p>
          <a:p>
            <a:pPr lvl="1"/>
            <a:r>
              <a:rPr lang="en-US" dirty="0"/>
              <a:t>Package group “file-server”: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groupinstall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“file-server”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policycoreutils</a:t>
            </a:r>
            <a:r>
              <a:rPr lang="en-US" dirty="0"/>
              <a:t>-python RPM: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policycoreutils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packages must be installed on the samba client: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cifs-utils</a:t>
            </a:r>
            <a:r>
              <a:rPr lang="en-US" dirty="0"/>
              <a:t> RPM: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cifs-utils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/>
              <a:t>The samba service, like any other, must be enabled persistently in </a:t>
            </a:r>
            <a:r>
              <a:rPr lang="en-US" dirty="0" err="1"/>
              <a:t>systemd</a:t>
            </a:r>
            <a:endParaRPr lang="en-US" dirty="0"/>
          </a:p>
          <a:p>
            <a:r>
              <a:rPr lang="en-US" dirty="0"/>
              <a:t>Both the “</a:t>
            </a:r>
            <a:r>
              <a:rPr lang="en-US" dirty="0" err="1"/>
              <a:t>smb</a:t>
            </a:r>
            <a:r>
              <a:rPr lang="en-US" dirty="0"/>
              <a:t>” and the “</a:t>
            </a:r>
            <a:r>
              <a:rPr lang="en-US" dirty="0" err="1"/>
              <a:t>nmb</a:t>
            </a:r>
            <a:r>
              <a:rPr lang="en-US" dirty="0"/>
              <a:t>” service must be configured in </a:t>
            </a:r>
            <a:r>
              <a:rPr lang="en-US" dirty="0" err="1"/>
              <a:t>systemd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3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sudo</a:t>
            </a:r>
            <a:r>
              <a:rPr lang="en-US" dirty="0"/>
              <a:t>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SUDO is just as its name implies “Super-User ‘do’”</a:t>
            </a:r>
          </a:p>
          <a:p>
            <a:r>
              <a:rPr lang="en-US" dirty="0"/>
              <a:t>Used to invoke a single command as the root user without becoming root</a:t>
            </a:r>
          </a:p>
          <a:p>
            <a:r>
              <a:rPr lang="en-US" dirty="0"/>
              <a:t>The </a:t>
            </a:r>
            <a:r>
              <a:rPr lang="en-US" dirty="0" err="1"/>
              <a:t>sudo</a:t>
            </a:r>
            <a:r>
              <a:rPr lang="en-US" dirty="0"/>
              <a:t> configuration file is located at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”</a:t>
            </a:r>
          </a:p>
          <a:p>
            <a:r>
              <a:rPr lang="en-US" dirty="0"/>
              <a:t>To edit the </a:t>
            </a:r>
            <a:r>
              <a:rPr lang="en-US" dirty="0" err="1"/>
              <a:t>sudo</a:t>
            </a:r>
            <a:r>
              <a:rPr lang="en-US" dirty="0"/>
              <a:t> configuration file, use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r>
              <a:rPr lang="en-US" dirty="0"/>
              <a:t>` command</a:t>
            </a:r>
          </a:p>
          <a:p>
            <a:r>
              <a:rPr lang="en-US" dirty="0"/>
              <a:t>You may use the </a:t>
            </a:r>
            <a:r>
              <a:rPr lang="en-US" dirty="0" err="1"/>
              <a:t>nano</a:t>
            </a:r>
            <a:r>
              <a:rPr lang="en-US" dirty="0"/>
              <a:t> editor, simply run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EDITOR=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` prior to running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r>
              <a:rPr lang="en-US" dirty="0"/>
              <a:t>`. </a:t>
            </a:r>
          </a:p>
          <a:p>
            <a:r>
              <a:rPr lang="en-US" dirty="0"/>
              <a:t>Many examples are provided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for easy configuration</a:t>
            </a:r>
          </a:p>
          <a:p>
            <a:r>
              <a:rPr lang="en-US" dirty="0"/>
              <a:t>Users or groups can be configured to run privileged commands and will be forced (or not) to enter a password when running the command using “</a:t>
            </a:r>
            <a:r>
              <a:rPr lang="en-US" dirty="0" err="1"/>
              <a:t>sudo</a:t>
            </a:r>
            <a:r>
              <a:rPr lang="en-US" dirty="0"/>
              <a:t>” based on the directives in the configuration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7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Process Priorities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run at different priorities on every Linux host</a:t>
            </a:r>
          </a:p>
          <a:p>
            <a:r>
              <a:rPr lang="en-US" dirty="0"/>
              <a:t>More important processes run with higher priorities</a:t>
            </a:r>
          </a:p>
          <a:p>
            <a:r>
              <a:rPr lang="en-US" dirty="0"/>
              <a:t>These values can be set manually, as necessary, for applications with high priority requirements</a:t>
            </a:r>
          </a:p>
          <a:p>
            <a:r>
              <a:rPr lang="en-US" dirty="0"/>
              <a:t>The “NICE” value, determines the process priority</a:t>
            </a:r>
          </a:p>
          <a:p>
            <a:pPr lvl="1"/>
            <a:r>
              <a:rPr lang="en-US" dirty="0"/>
              <a:t>-20	=	Highest priority</a:t>
            </a:r>
          </a:p>
          <a:p>
            <a:pPr lvl="1"/>
            <a:r>
              <a:rPr lang="en-US" dirty="0"/>
              <a:t>0		=	Default priority</a:t>
            </a:r>
          </a:p>
          <a:p>
            <a:pPr lvl="1"/>
            <a:r>
              <a:rPr lang="en-US" dirty="0"/>
              <a:t>19		=	Lowest Priority</a:t>
            </a:r>
          </a:p>
          <a:p>
            <a:r>
              <a:rPr lang="en-US" dirty="0"/>
              <a:t>Viewing the NICE value is done by: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processname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5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Process Priorities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launch an application with a nice value of 15 (</a:t>
            </a:r>
            <a:r>
              <a:rPr lang="en-US" b="1" dirty="0">
                <a:solidFill>
                  <a:srgbClr val="FF0000"/>
                </a:solidFill>
              </a:rPr>
              <a:t>very low priority</a:t>
            </a:r>
            <a:r>
              <a:rPr lang="en-US" dirty="0"/>
              <a:t>), you would type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-15 program-name</a:t>
            </a:r>
            <a:r>
              <a:rPr lang="en-US" dirty="0"/>
              <a:t>` (note single-dash)</a:t>
            </a:r>
          </a:p>
          <a:p>
            <a:r>
              <a:rPr lang="en-US" dirty="0"/>
              <a:t>To launch an application with a nice value of -10 (</a:t>
            </a:r>
            <a:r>
              <a:rPr lang="en-US" b="1" dirty="0">
                <a:solidFill>
                  <a:srgbClr val="FF0000"/>
                </a:solidFill>
              </a:rPr>
              <a:t>high priority</a:t>
            </a:r>
            <a:r>
              <a:rPr lang="en-US" dirty="0"/>
              <a:t>), you would type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--10 program-name</a:t>
            </a:r>
            <a:r>
              <a:rPr lang="en-US" dirty="0"/>
              <a:t>` (note double-dash)</a:t>
            </a:r>
          </a:p>
          <a:p>
            <a:r>
              <a:rPr lang="en-US" dirty="0"/>
              <a:t>Due to the potential for system failures, only the root user is able to set “high priority” (less than zero) NICE values for processes</a:t>
            </a:r>
          </a:p>
          <a:p>
            <a:r>
              <a:rPr lang="en-US" dirty="0"/>
              <a:t>To change the NICE value of a running process, the `renice` command is used: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renice -n &lt;new priority&gt; -p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2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an Anonymous FTP Server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Non-encrypted ftp is provided by the “</a:t>
            </a:r>
            <a:r>
              <a:rPr lang="en-US" dirty="0" err="1"/>
              <a:t>vsftpd</a:t>
            </a:r>
            <a:r>
              <a:rPr lang="en-US" dirty="0"/>
              <a:t>” package</a:t>
            </a:r>
          </a:p>
          <a:p>
            <a:r>
              <a:rPr lang="en-US" dirty="0"/>
              <a:t>Ports 20 / 21 / 1024 need to be opened in </a:t>
            </a:r>
            <a:r>
              <a:rPr lang="en-US" dirty="0" err="1"/>
              <a:t>iptables</a:t>
            </a:r>
            <a:r>
              <a:rPr lang="en-US" dirty="0"/>
              <a:t> to allow ftp access</a:t>
            </a:r>
          </a:p>
          <a:p>
            <a:r>
              <a:rPr lang="en-US" dirty="0"/>
              <a:t>“Anonymous” FTP </a:t>
            </a:r>
          </a:p>
          <a:p>
            <a:r>
              <a:rPr lang="en-US" dirty="0"/>
              <a:t>On Azure, FTP must be configured with endpoints due to the nature of the data traffic communication</a:t>
            </a:r>
          </a:p>
          <a:p>
            <a:r>
              <a:rPr lang="en-US" dirty="0"/>
              <a:t>Not used widely any longer</a:t>
            </a:r>
          </a:p>
        </p:txBody>
      </p:sp>
    </p:spTree>
    <p:extLst>
      <p:ext uri="{BB962C8B-B14F-4D97-AF65-F5344CB8AC3E}">
        <p14:creationId xmlns:p14="http://schemas.microsoft.com/office/powerpoint/2010/main" val="118334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SSH Keys (Password-less SSH) &amp; SSH Tunneling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SSH keys are used to provide password-less access from one host to another</a:t>
            </a:r>
          </a:p>
          <a:p>
            <a:r>
              <a:rPr lang="en-US" dirty="0"/>
              <a:t>Often used when servers need to communicate with one another using the “root” account in an automated fashion where interactive mode isn’t possible</a:t>
            </a:r>
          </a:p>
          <a:p>
            <a:r>
              <a:rPr lang="en-US" dirty="0"/>
              <a:t>Widely used in HPC environments</a:t>
            </a:r>
          </a:p>
          <a:p>
            <a:r>
              <a:rPr lang="en-US" dirty="0"/>
              <a:t>Initially, an SSH key must be generated: `</a:t>
            </a:r>
            <a: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 -b 2048 -t rsa</a:t>
            </a:r>
            <a:r>
              <a:rPr lang="de-DE" dirty="0"/>
              <a:t>`</a:t>
            </a:r>
          </a:p>
          <a:p>
            <a:r>
              <a:rPr lang="en-US" dirty="0"/>
              <a:t>All default values may be accepted with no passphrase</a:t>
            </a:r>
          </a:p>
          <a:p>
            <a:r>
              <a:rPr lang="en-US" dirty="0"/>
              <a:t>The SSH key must then be copied to the remote server manually: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-copy-id -i ~/.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/id_rsa.pub root@&lt;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-of-remote-server&gt;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24985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Unified Key Setup (LUKS) Encryption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encrypt partitions for security; Partitions are encrypted unless mounted on the host in question</a:t>
            </a:r>
          </a:p>
          <a:p>
            <a:r>
              <a:rPr lang="en-US" dirty="0"/>
              <a:t>Available presently in Azure for DATA disks only; This is in the process of being changed (being driven by me!)</a:t>
            </a:r>
          </a:p>
          <a:p>
            <a:r>
              <a:rPr lang="en-US" dirty="0"/>
              <a:t>LUKS encryption is managed by the “</a:t>
            </a:r>
            <a:r>
              <a:rPr lang="en-US" dirty="0" err="1"/>
              <a:t>cryptsetup</a:t>
            </a:r>
            <a:r>
              <a:rPr lang="en-US" dirty="0"/>
              <a:t>” RPM </a:t>
            </a:r>
          </a:p>
          <a:p>
            <a:r>
              <a:rPr lang="en-US" dirty="0"/>
              <a:t>Steps to Configure:</a:t>
            </a:r>
          </a:p>
          <a:p>
            <a:pPr lvl="1"/>
            <a:r>
              <a:rPr lang="en-US" dirty="0"/>
              <a:t>Create a new partition / logical volume</a:t>
            </a:r>
          </a:p>
          <a:p>
            <a:pPr lvl="1"/>
            <a:r>
              <a:rPr lang="en-US" dirty="0"/>
              <a:t>Format the partition using </a:t>
            </a:r>
            <a:r>
              <a:rPr lang="en-US" dirty="0" err="1"/>
              <a:t>luksFormat</a:t>
            </a:r>
            <a:endParaRPr lang="en-US" dirty="0"/>
          </a:p>
          <a:p>
            <a:pPr lvl="1"/>
            <a:r>
              <a:rPr lang="en-US" dirty="0"/>
              <a:t>Open the partition using </a:t>
            </a:r>
            <a:r>
              <a:rPr lang="en-US" dirty="0" err="1"/>
              <a:t>luksOpen</a:t>
            </a:r>
            <a:endParaRPr lang="en-US" dirty="0"/>
          </a:p>
          <a:p>
            <a:pPr lvl="1"/>
            <a:r>
              <a:rPr lang="en-US" dirty="0"/>
              <a:t>Create a standard ext4 filesystem</a:t>
            </a:r>
          </a:p>
          <a:p>
            <a:pPr lvl="1"/>
            <a:r>
              <a:rPr lang="en-US" dirty="0"/>
              <a:t>Create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crypttab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90179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Unified Key Setup (LUKS) Encryption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Enter the passphrase into the specified file</a:t>
            </a:r>
          </a:p>
          <a:p>
            <a:pPr lvl="1"/>
            <a:r>
              <a:rPr lang="en-US" dirty="0"/>
              <a:t>Add the passphrase to the LUKS volume</a:t>
            </a:r>
          </a:p>
          <a:p>
            <a:r>
              <a:rPr lang="en-US" dirty="0"/>
              <a:t>Beyond this,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file will need to be modified to auto-mount the file system in question</a:t>
            </a:r>
          </a:p>
        </p:txBody>
      </p:sp>
    </p:spTree>
    <p:extLst>
      <p:ext uri="{BB962C8B-B14F-4D97-AF65-F5344CB8AC3E}">
        <p14:creationId xmlns:p14="http://schemas.microsoft.com/office/powerpoint/2010/main" val="397856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X-Windows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8338" y="1021215"/>
            <a:ext cx="7189886" cy="5147356"/>
          </a:xfrm>
        </p:spPr>
        <p:txBody>
          <a:bodyPr/>
          <a:lstStyle/>
          <a:p>
            <a:r>
              <a:rPr lang="en-US" dirty="0"/>
              <a:t>Provides a graphical front-end to a Linux host</a:t>
            </a:r>
          </a:p>
          <a:p>
            <a:r>
              <a:rPr lang="en-US" dirty="0"/>
              <a:t>Never used on enterprise/production servers; Huge waste of space/memory</a:t>
            </a:r>
          </a:p>
          <a:p>
            <a:r>
              <a:rPr lang="en-US" dirty="0"/>
              <a:t>Can be installed as a yum group: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groupinstall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‘Server with GUI’</a:t>
            </a:r>
            <a:r>
              <a:rPr lang="en-US" dirty="0"/>
              <a:t>`</a:t>
            </a:r>
          </a:p>
          <a:p>
            <a:r>
              <a:rPr lang="en-US" dirty="0"/>
              <a:t>After X-Windows is installed, the default system target must be changed from multi-user to graphical: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set-default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graphical.target</a:t>
            </a:r>
            <a:r>
              <a:rPr lang="en-US" dirty="0"/>
              <a:t>`</a:t>
            </a:r>
          </a:p>
          <a:p>
            <a:r>
              <a:rPr lang="en-US" dirty="0"/>
              <a:t>You can check what the default system target is: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get-default</a:t>
            </a:r>
            <a:r>
              <a:rPr lang="en-US" dirty="0"/>
              <a:t>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48" y="740662"/>
            <a:ext cx="4032131" cy="302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49" y="3941379"/>
            <a:ext cx="4032131" cy="25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8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838211"/>
          </a:xfrm>
        </p:spPr>
        <p:txBody>
          <a:bodyPr/>
          <a:lstStyle/>
          <a:p>
            <a:r>
              <a:rPr lang="en-US" dirty="0"/>
              <a:t>Essential Commands			25 %		Sessions: 1, 2, 3, 5, 10</a:t>
            </a:r>
          </a:p>
          <a:p>
            <a:r>
              <a:rPr lang="en-US" dirty="0"/>
              <a:t>Operation of Running Systems	20 %		Sessions: 2, 4, 5, 10, 12</a:t>
            </a:r>
          </a:p>
          <a:p>
            <a:r>
              <a:rPr lang="en-US" dirty="0"/>
              <a:t>User &amp; Group Management		15 %		Sessions: 8, 9</a:t>
            </a:r>
          </a:p>
          <a:p>
            <a:r>
              <a:rPr lang="en-US" dirty="0"/>
              <a:t>Networking				15 %		Sessions: 11</a:t>
            </a:r>
          </a:p>
          <a:p>
            <a:r>
              <a:rPr lang="en-US" dirty="0"/>
              <a:t>Service Configuration			10 %		Sessions: 4, 5, 11, 12</a:t>
            </a:r>
          </a:p>
          <a:p>
            <a:r>
              <a:rPr lang="en-US" dirty="0"/>
              <a:t>Virtualization				5 %		Sessions: 12</a:t>
            </a:r>
          </a:p>
          <a:p>
            <a:r>
              <a:rPr lang="en-US" dirty="0"/>
              <a:t>Storage Management			10%		Sessions: 6,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specific exam requirements (domains &amp; competencies) here:</a:t>
            </a:r>
          </a:p>
          <a:p>
            <a:r>
              <a:rPr lang="en-US" dirty="0">
                <a:hlinkClick r:id="rId2"/>
              </a:rPr>
              <a:t>https://training.linuxfoundation.org/certification/lfcs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LFCS Requirements Recap</a:t>
            </a:r>
          </a:p>
        </p:txBody>
      </p:sp>
    </p:spTree>
    <p:extLst>
      <p:ext uri="{BB962C8B-B14F-4D97-AF65-F5344CB8AC3E}">
        <p14:creationId xmlns:p14="http://schemas.microsoft.com/office/powerpoint/2010/main" val="20900564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Linux Foundation Certified System Administrator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Essential Commands</a:t>
            </a:r>
          </a:p>
          <a:p>
            <a:r>
              <a:rPr lang="en-US" sz="1600" dirty="0"/>
              <a:t>User and Group Management</a:t>
            </a:r>
          </a:p>
          <a:p>
            <a:r>
              <a:rPr lang="en-US" sz="1600" dirty="0"/>
              <a:t>Operations of Running Systems</a:t>
            </a:r>
          </a:p>
          <a:p>
            <a:r>
              <a:rPr lang="en-US" sz="1600" dirty="0"/>
              <a:t>Networking</a:t>
            </a:r>
          </a:p>
          <a:p>
            <a:r>
              <a:rPr lang="en-US" sz="1600" dirty="0"/>
              <a:t>Service Configuration</a:t>
            </a:r>
          </a:p>
          <a:p>
            <a:r>
              <a:rPr lang="en-US" sz="1600" dirty="0"/>
              <a:t>Virtualization</a:t>
            </a:r>
          </a:p>
          <a:p>
            <a:r>
              <a:rPr lang="en-US" sz="1600" dirty="0">
                <a:solidFill>
                  <a:srgbClr val="FFC000"/>
                </a:solidFill>
              </a:rPr>
              <a:t>Storage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https://training.linuxfoundation.org/certification/lfcs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 dirty="0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9442" y="855322"/>
            <a:ext cx="11433116" cy="51473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Create two CentOS virtual machines named CentOS1 &amp; CentOS2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Configure both hosts to use </a:t>
            </a:r>
            <a:r>
              <a:rPr lang="en-US" sz="2300" dirty="0" err="1"/>
              <a:t>iptables</a:t>
            </a:r>
            <a:r>
              <a:rPr lang="en-US" sz="2300" dirty="0"/>
              <a:t> instead of </a:t>
            </a:r>
            <a:r>
              <a:rPr lang="en-US" sz="2300" dirty="0" err="1"/>
              <a:t>firewalld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Install the “</a:t>
            </a:r>
            <a:r>
              <a:rPr lang="en-US" sz="2300" dirty="0" err="1"/>
              <a:t>nfsutils</a:t>
            </a:r>
            <a:r>
              <a:rPr lang="en-US" sz="2300" dirty="0"/>
              <a:t>” and “</a:t>
            </a:r>
            <a:r>
              <a:rPr lang="en-US" sz="2300" dirty="0" err="1"/>
              <a:t>rpcbind</a:t>
            </a:r>
            <a:r>
              <a:rPr lang="en-US" sz="2300" dirty="0"/>
              <a:t>” packages on CentOS1 &amp; your RHEL Host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Create a directory named “/</a:t>
            </a:r>
            <a:r>
              <a:rPr lang="en-US" sz="2300" dirty="0" err="1"/>
              <a:t>mynfs</a:t>
            </a:r>
            <a:r>
              <a:rPr lang="en-US" sz="2300" dirty="0"/>
              <a:t>” on CentOS1 to be your file share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Create a 10MB file named “mynfsfile.txt” in the “/</a:t>
            </a:r>
            <a:r>
              <a:rPr lang="en-US" sz="2300" dirty="0" err="1"/>
              <a:t>mynfs</a:t>
            </a:r>
            <a:r>
              <a:rPr lang="en-US" sz="2300" dirty="0"/>
              <a:t>” directory on CentOS1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Create an /</a:t>
            </a:r>
            <a:r>
              <a:rPr lang="en-US" sz="2300" dirty="0" err="1"/>
              <a:t>etc</a:t>
            </a:r>
            <a:r>
              <a:rPr lang="en-US" sz="2300" dirty="0"/>
              <a:t>/exports file to share the “/</a:t>
            </a:r>
            <a:r>
              <a:rPr lang="en-US" sz="2300" dirty="0" err="1"/>
              <a:t>mynfs</a:t>
            </a:r>
            <a:r>
              <a:rPr lang="en-US" sz="2300" dirty="0"/>
              <a:t>” directory to your RHEL host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Start </a:t>
            </a:r>
            <a:r>
              <a:rPr lang="en-US" sz="2300" dirty="0" err="1"/>
              <a:t>rpcbind</a:t>
            </a:r>
            <a:r>
              <a:rPr lang="en-US" sz="2300" dirty="0"/>
              <a:t> on CentOS1, configure it to start across reboots &amp; Verify it is running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Start NFS on CentOS1, configure it to start across reboots &amp; Verify it is running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Configure </a:t>
            </a:r>
            <a:r>
              <a:rPr lang="en-US" sz="2300" dirty="0" err="1"/>
              <a:t>iptables</a:t>
            </a:r>
            <a:r>
              <a:rPr lang="en-US" sz="2300" dirty="0"/>
              <a:t> on CentOS1 to allow access to the proper port for NFS persistently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Create a mount-point on your RHEL Host named “/</a:t>
            </a:r>
            <a:r>
              <a:rPr lang="en-US" sz="2300" dirty="0" err="1"/>
              <a:t>nfsmount</a:t>
            </a:r>
            <a:r>
              <a:rPr lang="en-US" sz="23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Create a persistent mount on your RHEL Host  to mount the CentOS1 NFS share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Verify access to the “mynfsfile.txt” file from the RHEL Host in the “/</a:t>
            </a:r>
            <a:r>
              <a:rPr lang="en-US" sz="2300" dirty="0" err="1"/>
              <a:t>nfsmount</a:t>
            </a:r>
            <a:r>
              <a:rPr lang="en-US" sz="2300" dirty="0"/>
              <a:t>” directory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3645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9442" y="855322"/>
            <a:ext cx="11433116" cy="5147356"/>
          </a:xfrm>
        </p:spPr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Use yum to install the “file-server” package group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Use yum to install the package “</a:t>
            </a:r>
            <a:r>
              <a:rPr lang="en-US" sz="2300" dirty="0" err="1"/>
              <a:t>policycoreutils</a:t>
            </a:r>
            <a:r>
              <a:rPr lang="en-US" sz="2300" dirty="0"/>
              <a:t>-python”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Create a directory named “/</a:t>
            </a:r>
            <a:r>
              <a:rPr lang="en-US" sz="2300" dirty="0" err="1"/>
              <a:t>mycifs</a:t>
            </a:r>
            <a:r>
              <a:rPr lang="en-US" sz="2300" dirty="0"/>
              <a:t>” on CentOS2 to be your file share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Create a 10MB file named “mycifsfile.txt” in the “/</a:t>
            </a:r>
            <a:r>
              <a:rPr lang="en-US" sz="2300" dirty="0" err="1"/>
              <a:t>mycifs</a:t>
            </a:r>
            <a:r>
              <a:rPr lang="en-US" sz="2300" dirty="0"/>
              <a:t>” directory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Edit the /</a:t>
            </a:r>
            <a:r>
              <a:rPr lang="en-US" sz="2300" dirty="0" err="1"/>
              <a:t>etc</a:t>
            </a:r>
            <a:r>
              <a:rPr lang="en-US" sz="2300" dirty="0"/>
              <a:t>/samba/</a:t>
            </a:r>
            <a:r>
              <a:rPr lang="en-US" sz="2300" dirty="0" err="1"/>
              <a:t>smb.conf</a:t>
            </a:r>
            <a:r>
              <a:rPr lang="en-US" sz="2300" dirty="0"/>
              <a:t> file to create a new share named “</a:t>
            </a:r>
            <a:r>
              <a:rPr lang="en-US" sz="2300" dirty="0" err="1"/>
              <a:t>mycifs</a:t>
            </a:r>
            <a:r>
              <a:rPr lang="en-US" sz="2300" dirty="0"/>
              <a:t>” accessible only to the “</a:t>
            </a:r>
            <a:r>
              <a:rPr lang="en-US" sz="2300" dirty="0" err="1"/>
              <a:t>mycifs</a:t>
            </a:r>
            <a:r>
              <a:rPr lang="en-US" sz="2300" dirty="0"/>
              <a:t>” user; Use the “</a:t>
            </a:r>
            <a:r>
              <a:rPr lang="en-US" sz="2300" dirty="0" err="1"/>
              <a:t>testparm</a:t>
            </a:r>
            <a:r>
              <a:rPr lang="en-US" sz="2300" dirty="0"/>
              <a:t>” application to verify your syntax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Start and enable both “</a:t>
            </a:r>
            <a:r>
              <a:rPr lang="en-US" sz="2300" dirty="0" err="1"/>
              <a:t>smb</a:t>
            </a:r>
            <a:r>
              <a:rPr lang="en-US" sz="2300" dirty="0"/>
              <a:t>” and “</a:t>
            </a:r>
            <a:r>
              <a:rPr lang="en-US" sz="2300" dirty="0" err="1"/>
              <a:t>nmb</a:t>
            </a:r>
            <a:r>
              <a:rPr lang="en-US" sz="2300" dirty="0"/>
              <a:t>” on CentOS2 &amp; Verify they are running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Configure the Samba ports 137, 138, 139 &amp; 445 in </a:t>
            </a:r>
            <a:r>
              <a:rPr lang="en-US" sz="2300" dirty="0" err="1"/>
              <a:t>iptables</a:t>
            </a:r>
            <a:r>
              <a:rPr lang="en-US" sz="2300" dirty="0"/>
              <a:t> as persistent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Restart </a:t>
            </a:r>
            <a:r>
              <a:rPr lang="en-US" sz="2300" dirty="0" err="1"/>
              <a:t>iptables</a:t>
            </a:r>
            <a:r>
              <a:rPr lang="en-US" sz="2300" dirty="0"/>
              <a:t> on CentOS2 and verify that the above listed ports are open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Create a user named “</a:t>
            </a:r>
            <a:r>
              <a:rPr lang="en-US" sz="2300" dirty="0" err="1"/>
              <a:t>mycifs</a:t>
            </a:r>
            <a:r>
              <a:rPr lang="en-US" sz="2300" dirty="0"/>
              <a:t>”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Use the </a:t>
            </a:r>
            <a:r>
              <a:rPr lang="en-US" sz="2300" dirty="0" err="1"/>
              <a:t>smbpasswd</a:t>
            </a:r>
            <a:r>
              <a:rPr lang="en-US" sz="2300" dirty="0"/>
              <a:t> binary to create a </a:t>
            </a:r>
            <a:r>
              <a:rPr lang="en-US" sz="2300" dirty="0" err="1"/>
              <a:t>smbuser</a:t>
            </a:r>
            <a:r>
              <a:rPr lang="en-US" sz="2300" dirty="0"/>
              <a:t> named “</a:t>
            </a:r>
            <a:r>
              <a:rPr lang="en-US" sz="2300" dirty="0" err="1"/>
              <a:t>mycifs</a:t>
            </a:r>
            <a:r>
              <a:rPr lang="en-US" sz="2300" dirty="0"/>
              <a:t>” &amp; password “</a:t>
            </a:r>
            <a:r>
              <a:rPr lang="en-US" sz="2300" dirty="0" err="1"/>
              <a:t>mycifs</a:t>
            </a:r>
            <a:r>
              <a:rPr lang="en-US" sz="2300" dirty="0"/>
              <a:t>”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300" dirty="0"/>
              <a:t>Configure </a:t>
            </a:r>
            <a:r>
              <a:rPr lang="en-US" sz="2300" dirty="0" err="1"/>
              <a:t>SELinux</a:t>
            </a:r>
            <a:r>
              <a:rPr lang="en-US" sz="2300" dirty="0"/>
              <a:t> on CentOS2 to allow SMB shares from “/</a:t>
            </a:r>
            <a:r>
              <a:rPr lang="en-US" sz="2300" dirty="0" err="1"/>
              <a:t>mycifs</a:t>
            </a:r>
            <a:r>
              <a:rPr lang="en-US" sz="2300" dirty="0"/>
              <a:t>”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2300" dirty="0"/>
          </a:p>
          <a:p>
            <a:pPr marL="457200" indent="-457200">
              <a:buFont typeface="+mj-lt"/>
              <a:buAutoNum type="arabicPeriod" startAt="13"/>
            </a:pPr>
            <a:endParaRPr lang="en-US" sz="2300" dirty="0"/>
          </a:p>
          <a:p>
            <a:pPr marL="457200" indent="-457200">
              <a:buFont typeface="+mj-lt"/>
              <a:buAutoNum type="arabicPeriod" startAt="13"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62357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4"/>
            </a:pPr>
            <a:r>
              <a:rPr lang="en-US" sz="2300" dirty="0"/>
              <a:t>Create a mount-point on your RHEL Host named “/</a:t>
            </a:r>
            <a:r>
              <a:rPr lang="en-US" sz="2300" dirty="0" err="1"/>
              <a:t>cifsmount</a:t>
            </a:r>
            <a:r>
              <a:rPr lang="en-US" sz="2300" dirty="0"/>
              <a:t>”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300" dirty="0"/>
              <a:t>Install the “</a:t>
            </a:r>
            <a:r>
              <a:rPr lang="en-US" sz="2300" dirty="0" err="1"/>
              <a:t>cifs-utils</a:t>
            </a:r>
            <a:r>
              <a:rPr lang="en-US" sz="2300" dirty="0"/>
              <a:t>” RPM on your RHEL Host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Create the /</a:t>
            </a:r>
            <a:r>
              <a:rPr lang="en-US" sz="2300" dirty="0" err="1"/>
              <a:t>etc</a:t>
            </a:r>
            <a:r>
              <a:rPr lang="en-US" sz="2300" dirty="0"/>
              <a:t>/</a:t>
            </a:r>
            <a:r>
              <a:rPr lang="en-US" sz="2300" dirty="0" err="1"/>
              <a:t>fstab</a:t>
            </a:r>
            <a:r>
              <a:rPr lang="en-US" sz="2300" dirty="0"/>
              <a:t> entry that will persistently mount your SMB share the RHEL host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Mount the SMB (CIFS) share using /</a:t>
            </a:r>
            <a:r>
              <a:rPr lang="en-US" sz="2300" dirty="0" err="1"/>
              <a:t>etc</a:t>
            </a:r>
            <a:r>
              <a:rPr lang="en-US" sz="2300" dirty="0"/>
              <a:t>/</a:t>
            </a:r>
            <a:r>
              <a:rPr lang="en-US" sz="2300" dirty="0" err="1"/>
              <a:t>fstab</a:t>
            </a:r>
            <a:endParaRPr lang="en-US" sz="2300" dirty="0"/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Configure your RHEL Host as a KVM hypervisor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Start </a:t>
            </a:r>
            <a:r>
              <a:rPr lang="en-US" sz="2300" dirty="0" err="1"/>
              <a:t>libvirtd</a:t>
            </a:r>
            <a:r>
              <a:rPr lang="en-US" sz="2300" dirty="0"/>
              <a:t> and make it persistent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Display all CPU Models for x86_64 architectures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Create a user named “special” on your RHEL Host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“</a:t>
            </a:r>
            <a:r>
              <a:rPr lang="en-US" sz="2300" dirty="0" err="1"/>
              <a:t>su</a:t>
            </a:r>
            <a:r>
              <a:rPr lang="en-US" sz="2300" dirty="0"/>
              <a:t>” to the “special” user and verify that the user cannot get any valuable output from the “</a:t>
            </a:r>
            <a:r>
              <a:rPr lang="en-US" sz="2300" dirty="0" err="1"/>
              <a:t>fdisk</a:t>
            </a:r>
            <a:r>
              <a:rPr lang="en-US" sz="2300" dirty="0"/>
              <a:t> –l” or “</a:t>
            </a:r>
            <a:r>
              <a:rPr lang="en-US" sz="2300" dirty="0" err="1"/>
              <a:t>lvdisplay</a:t>
            </a:r>
            <a:r>
              <a:rPr lang="en-US" sz="2300" dirty="0"/>
              <a:t> -v” commands; Try running them with “</a:t>
            </a:r>
            <a:r>
              <a:rPr lang="en-US" sz="2300" dirty="0" err="1"/>
              <a:t>sudo</a:t>
            </a:r>
            <a:r>
              <a:rPr lang="en-US" sz="2300" dirty="0"/>
              <a:t>”; Return to root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300" dirty="0"/>
              <a:t>Using `</a:t>
            </a:r>
            <a:r>
              <a:rPr lang="en-US" sz="2300" dirty="0" err="1"/>
              <a:t>visudo</a:t>
            </a:r>
            <a:r>
              <a:rPr lang="en-US" sz="2300" dirty="0"/>
              <a:t>` edit the </a:t>
            </a:r>
            <a:r>
              <a:rPr lang="en-US" sz="2300" dirty="0" err="1"/>
              <a:t>sudoers</a:t>
            </a:r>
            <a:r>
              <a:rPr lang="en-US" sz="2300" dirty="0"/>
              <a:t> file so the “special” user can run both of these commands without being prompted for a password</a:t>
            </a:r>
          </a:p>
          <a:p>
            <a:pPr marL="457200" indent="-457200">
              <a:buFont typeface="+mj-lt"/>
              <a:buAutoNum type="arabicPeriod" startAt="26"/>
            </a:pPr>
            <a:endParaRPr lang="en-US" sz="2300" dirty="0"/>
          </a:p>
          <a:p>
            <a:pPr marL="457200" indent="-457200">
              <a:buFont typeface="+mj-lt"/>
              <a:buAutoNum type="arabicPeriod" startAt="26"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90753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Once again “</a:t>
            </a:r>
            <a:r>
              <a:rPr lang="en-US" sz="2300" dirty="0" err="1"/>
              <a:t>su</a:t>
            </a:r>
            <a:r>
              <a:rPr lang="en-US" sz="2300" dirty="0"/>
              <a:t>” to the “special” user and verify that the user cannot get any valuable output from the “</a:t>
            </a:r>
            <a:r>
              <a:rPr lang="en-US" sz="2300" dirty="0" err="1"/>
              <a:t>fdisk</a:t>
            </a:r>
            <a:r>
              <a:rPr lang="en-US" sz="2300" dirty="0"/>
              <a:t> –l” or “</a:t>
            </a:r>
            <a:r>
              <a:rPr lang="en-US" sz="2300" dirty="0" err="1"/>
              <a:t>lvdisplay</a:t>
            </a:r>
            <a:r>
              <a:rPr lang="en-US" sz="2300" dirty="0"/>
              <a:t> -v” commands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Now attempt to run the same commands preceded by “</a:t>
            </a:r>
            <a:r>
              <a:rPr lang="en-US" sz="2300" dirty="0" err="1"/>
              <a:t>sudo</a:t>
            </a:r>
            <a:r>
              <a:rPr lang="en-US" sz="2300" dirty="0"/>
              <a:t>” and observe the results. Return back to root’s shell when finished.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View the NICE value of the </a:t>
            </a:r>
            <a:r>
              <a:rPr lang="en-US" sz="2300" dirty="0" err="1"/>
              <a:t>httpd</a:t>
            </a:r>
            <a:r>
              <a:rPr lang="en-US" sz="2300" dirty="0"/>
              <a:t> process on your RHEL Host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Change the NICE value of the </a:t>
            </a:r>
            <a:r>
              <a:rPr lang="en-US" sz="2300" dirty="0" err="1"/>
              <a:t>httpd</a:t>
            </a:r>
            <a:r>
              <a:rPr lang="en-US" sz="2300" dirty="0"/>
              <a:t> process owned by root on your RHEL host to -10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Confirm that the NICE value has been changed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Install the </a:t>
            </a:r>
            <a:r>
              <a:rPr lang="en-US" sz="2300" dirty="0" err="1"/>
              <a:t>vsftpd</a:t>
            </a:r>
            <a:r>
              <a:rPr lang="en-US" sz="2300" dirty="0"/>
              <a:t> package on your RHEL host; Start it &amp; Make it persistent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Set a password for the root account on hosts CentOS1 &amp; CentOS2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Generate an </a:t>
            </a:r>
            <a:r>
              <a:rPr lang="en-US" sz="2300" dirty="0" err="1"/>
              <a:t>ssh</a:t>
            </a:r>
            <a:r>
              <a:rPr lang="en-US" sz="2300" dirty="0"/>
              <a:t>-keypair for the root account on hosts CentOS1 &amp; CentOS2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Copy the </a:t>
            </a:r>
            <a:r>
              <a:rPr lang="en-US" sz="2300" dirty="0" err="1"/>
              <a:t>ssh</a:t>
            </a:r>
            <a:r>
              <a:rPr lang="en-US" sz="2300" dirty="0"/>
              <a:t>-id from CentOS1 to CentOS2 to enable </a:t>
            </a:r>
            <a:r>
              <a:rPr lang="en-US" sz="2300" dirty="0" err="1"/>
              <a:t>passwordless</a:t>
            </a:r>
            <a:r>
              <a:rPr lang="en-US" sz="2300" dirty="0"/>
              <a:t> logins to CentOS2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300" dirty="0"/>
              <a:t>Copy the </a:t>
            </a:r>
            <a:r>
              <a:rPr lang="en-US" sz="2300" dirty="0" err="1"/>
              <a:t>ssh</a:t>
            </a:r>
            <a:r>
              <a:rPr lang="en-US" sz="2300" dirty="0"/>
              <a:t>-id from CentOS2 to CentOS1 to enable </a:t>
            </a:r>
            <a:r>
              <a:rPr lang="en-US" sz="2300" dirty="0" err="1"/>
              <a:t>passwordless</a:t>
            </a:r>
            <a:r>
              <a:rPr lang="en-US" sz="2300" dirty="0"/>
              <a:t> logins to CentOS1</a:t>
            </a:r>
          </a:p>
          <a:p>
            <a:pPr marL="457200" indent="-457200">
              <a:buFont typeface="+mj-lt"/>
              <a:buAutoNum type="arabicPeriod" startAt="34"/>
            </a:pPr>
            <a:endParaRPr lang="en-US" sz="2300" dirty="0"/>
          </a:p>
          <a:p>
            <a:pPr marL="457200" indent="-457200">
              <a:buFont typeface="+mj-lt"/>
              <a:buAutoNum type="arabicPeriod" startAt="34"/>
            </a:pPr>
            <a:endParaRPr lang="en-US" sz="2300" dirty="0"/>
          </a:p>
          <a:p>
            <a:pPr marL="457200" indent="-457200">
              <a:buFont typeface="+mj-lt"/>
              <a:buAutoNum type="arabicPeriod" startAt="34"/>
            </a:pPr>
            <a:endParaRPr lang="en-US" sz="2300" dirty="0"/>
          </a:p>
          <a:p>
            <a:pPr marL="457200" indent="-457200">
              <a:buFont typeface="+mj-lt"/>
              <a:buAutoNum type="arabicPeriod" startAt="34"/>
            </a:pPr>
            <a:endParaRPr lang="en-US" sz="2300" dirty="0"/>
          </a:p>
          <a:p>
            <a:pPr marL="457200" indent="-457200">
              <a:buFont typeface="+mj-lt"/>
              <a:buAutoNum type="arabicPeriod" startAt="34"/>
            </a:pPr>
            <a:endParaRPr lang="en-US" sz="2300" dirty="0"/>
          </a:p>
          <a:p>
            <a:pPr marL="457200" indent="-457200">
              <a:buFont typeface="+mj-lt"/>
              <a:buAutoNum type="arabicPeriod" startAt="26"/>
            </a:pPr>
            <a:endParaRPr lang="en-US" sz="2300" dirty="0"/>
          </a:p>
          <a:p>
            <a:pPr marL="457200" indent="-457200">
              <a:buFont typeface="+mj-lt"/>
              <a:buAutoNum type="arabicPeriod" startAt="26"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6836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SSH as the root user from CentOS1 to CentOS2; No password should be required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Create a new logical volume of 500MB named “</a:t>
            </a:r>
            <a:r>
              <a:rPr lang="en-US" sz="2400" dirty="0" err="1"/>
              <a:t>testcrypt</a:t>
            </a:r>
            <a:r>
              <a:rPr lang="en-US" sz="2400" dirty="0"/>
              <a:t>” in any volume group with space on your RHEL host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Install the “</a:t>
            </a:r>
            <a:r>
              <a:rPr lang="en-US" sz="2400" dirty="0" err="1"/>
              <a:t>cryptsetup</a:t>
            </a:r>
            <a:r>
              <a:rPr lang="en-US" sz="2400" dirty="0"/>
              <a:t>” RPM and add the module for “</a:t>
            </a:r>
            <a:r>
              <a:rPr lang="en-US" sz="2400" dirty="0" err="1"/>
              <a:t>dm_crypt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Convert the new logical volume to the LUKS format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Open the new logical volume in LUKS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Format the new logical volume as an ext4 filesystem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Echo your passphrase into a file called “/root/</a:t>
            </a:r>
            <a:r>
              <a:rPr lang="en-US" sz="2400" dirty="0" err="1"/>
              <a:t>luks.key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Create the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crypttab</a:t>
            </a:r>
            <a:r>
              <a:rPr lang="en-US" sz="2400" dirty="0"/>
              <a:t> file showing the mapping to the passphrase file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Add the passphrase file to the LUKS logical volume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Create a </a:t>
            </a:r>
            <a:r>
              <a:rPr lang="en-US" sz="2400" dirty="0" err="1"/>
              <a:t>mountmount</a:t>
            </a:r>
            <a:r>
              <a:rPr lang="en-US" sz="2400" dirty="0"/>
              <a:t> named /</a:t>
            </a:r>
            <a:r>
              <a:rPr lang="en-US" sz="2400" dirty="0" err="1"/>
              <a:t>mycrypt</a:t>
            </a:r>
            <a:r>
              <a:rPr lang="en-US" sz="2400" dirty="0"/>
              <a:t> on your RHEL Host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Add an appropriate entry into “/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fstab</a:t>
            </a:r>
            <a:r>
              <a:rPr lang="en-US" sz="2400" dirty="0"/>
              <a:t>” for the encrypted logical volume; Test</a:t>
            </a:r>
          </a:p>
          <a:p>
            <a:pPr marL="457200" indent="-457200">
              <a:buFont typeface="+mj-lt"/>
              <a:buAutoNum type="arabicPeriod" startAt="44"/>
            </a:pPr>
            <a:endParaRPr lang="en-US" sz="2400" dirty="0"/>
          </a:p>
          <a:p>
            <a:pPr marL="457200" indent="-457200">
              <a:buFont typeface="+mj-lt"/>
              <a:buAutoNum type="arabicPeriod" startAt="44"/>
            </a:pPr>
            <a:endParaRPr lang="en-US" sz="2400" dirty="0"/>
          </a:p>
          <a:p>
            <a:pPr marL="457200" indent="-457200">
              <a:buFont typeface="+mj-lt"/>
              <a:buAutoNum type="arabicPeriod" startAt="44"/>
            </a:pP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GRUB2 (Bootloader) Configuration</a:t>
            </a:r>
          </a:p>
          <a:p>
            <a:r>
              <a:rPr lang="en-US" sz="2400" dirty="0"/>
              <a:t>Tuning the kernel</a:t>
            </a:r>
          </a:p>
          <a:p>
            <a:r>
              <a:rPr lang="en-US" sz="2400" dirty="0"/>
              <a:t>KVM Virtualization</a:t>
            </a:r>
          </a:p>
          <a:p>
            <a:r>
              <a:rPr lang="en-US" sz="2400" dirty="0"/>
              <a:t>Network File System Shares(NFS)</a:t>
            </a:r>
          </a:p>
          <a:p>
            <a:r>
              <a:rPr lang="en-US" sz="2400" dirty="0"/>
              <a:t>Samba File System Shares (CIFS)</a:t>
            </a:r>
          </a:p>
          <a:p>
            <a:r>
              <a:rPr lang="en-US" sz="2400" dirty="0"/>
              <a:t>Configuring </a:t>
            </a:r>
            <a:r>
              <a:rPr lang="en-US" sz="2400" dirty="0" err="1"/>
              <a:t>sudo</a:t>
            </a:r>
            <a:r>
              <a:rPr lang="en-US" sz="2400" dirty="0"/>
              <a:t> and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sudoers</a:t>
            </a:r>
            <a:endParaRPr lang="en-US" sz="2400" dirty="0"/>
          </a:p>
          <a:p>
            <a:r>
              <a:rPr lang="en-US" sz="2400" dirty="0"/>
              <a:t>Setting process priorities</a:t>
            </a:r>
          </a:p>
          <a:p>
            <a:r>
              <a:rPr lang="en-US" sz="2400" dirty="0"/>
              <a:t>Setting up an anonymous FTP server</a:t>
            </a:r>
          </a:p>
          <a:p>
            <a:r>
              <a:rPr lang="en-US" sz="2400" dirty="0"/>
              <a:t>Configuring SSH keys &amp; SSH Tunneling</a:t>
            </a:r>
          </a:p>
          <a:p>
            <a:r>
              <a:rPr lang="en-US" sz="2400" dirty="0"/>
              <a:t>LUKS encryption</a:t>
            </a:r>
          </a:p>
          <a:p>
            <a:r>
              <a:rPr lang="en-US" sz="2400" dirty="0"/>
              <a:t>X-Windows</a:t>
            </a:r>
          </a:p>
          <a:p>
            <a:r>
              <a:rPr lang="en-US" sz="2400" dirty="0"/>
              <a:t>LFCS Requirements Recap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11" y="761574"/>
            <a:ext cx="4643555" cy="5240430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8154852" y="6118917"/>
            <a:ext cx="2713446" cy="517028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The Final Session!</a:t>
            </a:r>
          </a:p>
        </p:txBody>
      </p:sp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GRUB2 (Bootloader)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GNU GRUB is the boot loader used in popular Linux distributions</a:t>
            </a:r>
          </a:p>
          <a:p>
            <a:r>
              <a:rPr lang="en-US" dirty="0"/>
              <a:t>GRUB = </a:t>
            </a:r>
            <a:r>
              <a:rPr lang="en-US" dirty="0" err="1"/>
              <a:t>GRand</a:t>
            </a:r>
            <a:r>
              <a:rPr lang="en-US" dirty="0"/>
              <a:t> Unified Bootloader</a:t>
            </a:r>
          </a:p>
          <a:p>
            <a:r>
              <a:rPr lang="en-US" dirty="0"/>
              <a:t>Default configuration is stored in `/</a:t>
            </a:r>
            <a:r>
              <a:rPr lang="en-US" dirty="0" err="1"/>
              <a:t>etc</a:t>
            </a:r>
            <a:r>
              <a:rPr lang="en-US" dirty="0"/>
              <a:t>/default/grub`</a:t>
            </a:r>
          </a:p>
          <a:p>
            <a:r>
              <a:rPr lang="en-US" dirty="0"/>
              <a:t>After configuration is modified, the raw grub configuration must be generated using the grub2-mkconfig command: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grub2-mkconfig -o /boot/grub2/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grub.cfg</a:t>
            </a:r>
            <a:r>
              <a:rPr lang="en-US" dirty="0"/>
              <a:t>`</a:t>
            </a:r>
          </a:p>
          <a:p>
            <a:r>
              <a:rPr lang="en-US" dirty="0"/>
              <a:t>In the event a host cannot boot, you can re-install the bootloader using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grub2-install</a:t>
            </a:r>
            <a:r>
              <a:rPr lang="en-US" dirty="0"/>
              <a:t>` command followed by the name of the boot disk, typically /dev/</a:t>
            </a:r>
            <a:r>
              <a:rPr lang="en-US" dirty="0" err="1"/>
              <a:t>sda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Kernel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RHEL </a:t>
            </a:r>
            <a:r>
              <a:rPr lang="en-US" dirty="0" err="1"/>
              <a:t>tunables</a:t>
            </a:r>
            <a:r>
              <a:rPr lang="en-US" dirty="0"/>
              <a:t> are persistently set in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sysctl.conf</a:t>
            </a:r>
            <a:r>
              <a:rPr lang="en-US" dirty="0"/>
              <a:t>”</a:t>
            </a:r>
          </a:p>
          <a:p>
            <a:r>
              <a:rPr lang="en-US" dirty="0"/>
              <a:t>If the file is empty, all of the default values are used</a:t>
            </a:r>
          </a:p>
          <a:p>
            <a:r>
              <a:rPr lang="en-US" dirty="0"/>
              <a:t>Default kernel tunable values can be listed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  <a:r>
              <a:rPr lang="en-US" dirty="0"/>
              <a:t>` command</a:t>
            </a:r>
          </a:p>
          <a:p>
            <a:r>
              <a:rPr lang="en-US" dirty="0"/>
              <a:t>The kernel can be tuned for many things including the network stack, swap files, virtual memory, file systems and scheduling</a:t>
            </a:r>
          </a:p>
          <a:p>
            <a:r>
              <a:rPr lang="en-US" dirty="0"/>
              <a:t>Significant performance changes can occur by changing the default values; Research what you are doing!</a:t>
            </a:r>
          </a:p>
          <a:p>
            <a:r>
              <a:rPr lang="en-US" dirty="0"/>
              <a:t>To immediate apply any changes added to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sysctl.conf</a:t>
            </a:r>
            <a:r>
              <a:rPr lang="en-US" dirty="0"/>
              <a:t>”, run the command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</a:t>
            </a:r>
            <a:r>
              <a:rPr lang="en-US" dirty="0"/>
              <a:t>` </a:t>
            </a:r>
          </a:p>
        </p:txBody>
      </p:sp>
    </p:spTree>
    <p:extLst>
      <p:ext uri="{BB962C8B-B14F-4D97-AF65-F5344CB8AC3E}">
        <p14:creationId xmlns:p14="http://schemas.microsoft.com/office/powerpoint/2010/main" val="164590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KVM Virtualization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RHEL / CentOS 7 hosts can act as hypervisors; VMs are called “domains”</a:t>
            </a:r>
          </a:p>
          <a:p>
            <a:r>
              <a:rPr lang="en-US" dirty="0"/>
              <a:t>Presently, nested virtualization is not supported within Azure</a:t>
            </a:r>
          </a:p>
          <a:p>
            <a:r>
              <a:rPr lang="en-US" dirty="0"/>
              <a:t>To configure virtualization, install the following package: </a:t>
            </a:r>
            <a:r>
              <a:rPr lang="en-US" dirty="0" err="1"/>
              <a:t>qemu-kvm</a:t>
            </a:r>
            <a:r>
              <a:rPr lang="en-US" dirty="0"/>
              <a:t> </a:t>
            </a:r>
            <a:r>
              <a:rPr lang="en-US" dirty="0" err="1"/>
              <a:t>qemu-img</a:t>
            </a:r>
            <a:r>
              <a:rPr lang="en-US" dirty="0"/>
              <a:t> </a:t>
            </a:r>
            <a:r>
              <a:rPr lang="en-US" dirty="0" err="1"/>
              <a:t>libvirt</a:t>
            </a:r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libvirtd</a:t>
            </a:r>
            <a:r>
              <a:rPr lang="en-US" dirty="0"/>
              <a:t>” service must be started and persistently enabled</a:t>
            </a:r>
          </a:p>
          <a:p>
            <a:r>
              <a:rPr lang="en-US" dirty="0"/>
              <a:t>Most interaction with the hypervisor is done via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US" dirty="0"/>
              <a:t>` command which can be run on the command line or invoked as a shell</a:t>
            </a:r>
          </a:p>
          <a:p>
            <a:r>
              <a:rPr lang="en-US" dirty="0"/>
              <a:t>Individual virtual machine configuration files can also be edited using </a:t>
            </a:r>
            <a:r>
              <a:rPr lang="en-US" dirty="0" err="1"/>
              <a:t>virsh</a:t>
            </a:r>
            <a:r>
              <a:rPr lang="en-US" dirty="0"/>
              <a:t> as follows: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guestname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`; Files located in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libvirt</a:t>
            </a:r>
            <a:r>
              <a:rPr lang="en-US" dirty="0"/>
              <a:t>/</a:t>
            </a:r>
            <a:r>
              <a:rPr lang="en-US" dirty="0" err="1"/>
              <a:t>qemu</a:t>
            </a:r>
            <a:r>
              <a:rPr lang="en-US" dirty="0"/>
              <a:t>”</a:t>
            </a:r>
          </a:p>
          <a:p>
            <a:r>
              <a:rPr lang="en-US" dirty="0"/>
              <a:t>Host consoles can be accessed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console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guestname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 command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7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File System Shares (NFS)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NFS is a client/server application that allows files to be shared across multiple hosts</a:t>
            </a:r>
          </a:p>
          <a:p>
            <a:r>
              <a:rPr lang="en-US" dirty="0"/>
              <a:t>The file system type for NFS is “</a:t>
            </a:r>
            <a:r>
              <a:rPr lang="en-US" dirty="0" err="1"/>
              <a:t>nfs</a:t>
            </a:r>
            <a:r>
              <a:rPr lang="en-US" dirty="0"/>
              <a:t>” in your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” file</a:t>
            </a:r>
          </a:p>
          <a:p>
            <a:r>
              <a:rPr lang="en-US" dirty="0"/>
              <a:t>Ensure that you always use the “0   0” directive to prevent </a:t>
            </a:r>
            <a:r>
              <a:rPr lang="en-US" dirty="0" err="1"/>
              <a:t>fsck</a:t>
            </a:r>
            <a:r>
              <a:rPr lang="en-US" dirty="0"/>
              <a:t> failures</a:t>
            </a:r>
          </a:p>
          <a:p>
            <a:r>
              <a:rPr lang="en-US" dirty="0"/>
              <a:t>Packages must be installed and enabled to configure NFS</a:t>
            </a:r>
          </a:p>
          <a:p>
            <a:pPr lvl="1"/>
            <a:r>
              <a:rPr lang="en-US" dirty="0" err="1"/>
              <a:t>nfs-utils</a:t>
            </a:r>
            <a:endParaRPr lang="en-US" dirty="0"/>
          </a:p>
          <a:p>
            <a:pPr lvl="1"/>
            <a:r>
              <a:rPr lang="en-US" dirty="0" err="1"/>
              <a:t>rpcbind</a:t>
            </a:r>
            <a:endParaRPr lang="en-US" dirty="0"/>
          </a:p>
          <a:p>
            <a:r>
              <a:rPr lang="en-US" dirty="0"/>
              <a:t>NFS shares are configured via the “/</a:t>
            </a:r>
            <a:r>
              <a:rPr lang="en-US" dirty="0" err="1"/>
              <a:t>etc</a:t>
            </a:r>
            <a:r>
              <a:rPr lang="en-US" dirty="0"/>
              <a:t>/exports” file</a:t>
            </a:r>
          </a:p>
          <a:p>
            <a:r>
              <a:rPr lang="en-US" dirty="0"/>
              <a:t>After the “/</a:t>
            </a:r>
            <a:r>
              <a:rPr lang="en-US" dirty="0" err="1"/>
              <a:t>etc</a:t>
            </a:r>
            <a:r>
              <a:rPr lang="en-US" dirty="0"/>
              <a:t>/exports” file has been modified, it must be “re-exported” using the command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exportfs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rav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13614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File System Shares (NFS)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Appropriate firewall rules must be created on the NFS server to allow connections from any NFS clients</a:t>
            </a:r>
          </a:p>
          <a:p>
            <a:r>
              <a:rPr lang="en-US" dirty="0"/>
              <a:t>Both the “</a:t>
            </a:r>
            <a:r>
              <a:rPr lang="en-US" dirty="0" err="1"/>
              <a:t>nfs-utils</a:t>
            </a:r>
            <a:r>
              <a:rPr lang="en-US" dirty="0"/>
              <a:t>” and “</a:t>
            </a:r>
            <a:r>
              <a:rPr lang="en-US" dirty="0" err="1"/>
              <a:t>rpcbind</a:t>
            </a:r>
            <a:r>
              <a:rPr lang="en-US" dirty="0"/>
              <a:t>” packages must be present on all servers and clients</a:t>
            </a:r>
          </a:p>
          <a:p>
            <a:r>
              <a:rPr lang="en-US" dirty="0"/>
              <a:t>On NFS servers, the “</a:t>
            </a:r>
            <a:r>
              <a:rPr lang="en-US" dirty="0" err="1"/>
              <a:t>rpcbind</a:t>
            </a:r>
            <a:r>
              <a:rPr lang="en-US" dirty="0"/>
              <a:t>” service and the “</a:t>
            </a:r>
            <a:r>
              <a:rPr lang="en-US" dirty="0" err="1"/>
              <a:t>nfs</a:t>
            </a:r>
            <a:r>
              <a:rPr lang="en-US" dirty="0"/>
              <a:t>-server” service must be started and enabled in </a:t>
            </a:r>
            <a:r>
              <a:rPr lang="en-US" dirty="0" err="1"/>
              <a:t>systemd</a:t>
            </a:r>
            <a:r>
              <a:rPr lang="en-US" dirty="0"/>
              <a:t> to persist across reboots</a:t>
            </a:r>
          </a:p>
          <a:p>
            <a:r>
              <a:rPr lang="en-US" dirty="0"/>
              <a:t>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` continues to be your friend; Be sure to look at pages for:</a:t>
            </a:r>
          </a:p>
          <a:p>
            <a:pPr lvl="1"/>
            <a:r>
              <a:rPr lang="en-US" dirty="0"/>
              <a:t>exports</a:t>
            </a:r>
          </a:p>
          <a:p>
            <a:pPr lvl="1"/>
            <a:r>
              <a:rPr lang="en-US" dirty="0" err="1"/>
              <a:t>nfs</a:t>
            </a:r>
            <a:endParaRPr lang="en-US" dirty="0"/>
          </a:p>
          <a:p>
            <a:pPr lvl="1"/>
            <a:r>
              <a:rPr lang="en-US" dirty="0" err="1"/>
              <a:t>nfsd</a:t>
            </a:r>
            <a:endParaRPr lang="en-US" dirty="0"/>
          </a:p>
          <a:p>
            <a:r>
              <a:rPr lang="en-US" dirty="0"/>
              <a:t>If you forget these names, always remember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</a:t>
            </a:r>
            <a:r>
              <a:rPr lang="en-US" dirty="0"/>
              <a:t>` command</a:t>
            </a:r>
          </a:p>
        </p:txBody>
      </p:sp>
    </p:spTree>
    <p:extLst>
      <p:ext uri="{BB962C8B-B14F-4D97-AF65-F5344CB8AC3E}">
        <p14:creationId xmlns:p14="http://schemas.microsoft.com/office/powerpoint/2010/main" val="215062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 File System Shares (CIFS)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 implementation of server message block (SMB) which has since been renamed to CIFS (Common Internet File System)</a:t>
            </a:r>
          </a:p>
          <a:p>
            <a:r>
              <a:rPr lang="en-US" dirty="0"/>
              <a:t>Samba is an implementation; CIFS is the protocol which Samba uses</a:t>
            </a:r>
          </a:p>
          <a:p>
            <a:r>
              <a:rPr lang="en-US" dirty="0"/>
              <a:t>CIFS shares are configured in the /</a:t>
            </a:r>
            <a:r>
              <a:rPr lang="en-US" dirty="0" err="1"/>
              <a:t>etc</a:t>
            </a:r>
            <a:r>
              <a:rPr lang="en-US" dirty="0"/>
              <a:t>/samba/</a:t>
            </a:r>
            <a:r>
              <a:rPr lang="en-US" dirty="0" err="1"/>
              <a:t>smb.conf</a:t>
            </a:r>
            <a:r>
              <a:rPr lang="en-US" dirty="0"/>
              <a:t> file</a:t>
            </a:r>
          </a:p>
          <a:p>
            <a:r>
              <a:rPr lang="en-US" dirty="0"/>
              <a:t>Specific </a:t>
            </a:r>
            <a:r>
              <a:rPr lang="en-US" dirty="0" err="1"/>
              <a:t>SELinux</a:t>
            </a:r>
            <a:r>
              <a:rPr lang="en-US" dirty="0"/>
              <a:t> contexts are required for Samba ; Always test your configuration toggling </a:t>
            </a:r>
            <a:r>
              <a:rPr lang="en-US" dirty="0" err="1"/>
              <a:t>SELinux</a:t>
            </a:r>
            <a:r>
              <a:rPr lang="en-US" dirty="0"/>
              <a:t> on/off with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0|1</a:t>
            </a:r>
            <a:r>
              <a:rPr lang="en-US" dirty="0"/>
              <a:t>`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entries are written in the format of Windows file shares</a:t>
            </a:r>
          </a:p>
          <a:p>
            <a:r>
              <a:rPr lang="en-US" dirty="0"/>
              <a:t>CIFS mounts must be mapped to a specific user on the remote host</a:t>
            </a:r>
          </a:p>
          <a:p>
            <a:r>
              <a:rPr lang="en-US" dirty="0"/>
              <a:t>A number of ports must be opened to allow SMB traffic: 137, 138, 139, 445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31399"/>
      </p:ext>
    </p:extLst>
  </p:cSld>
  <p:clrMapOvr>
    <a:masterClrMapping/>
  </p:clrMapOvr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ADE9DA185A840A97C044D659591E9" ma:contentTypeVersion="6" ma:contentTypeDescription="Create a new document." ma:contentTypeScope="" ma:versionID="a371569f4b8c4c0d619d36f0296c4bba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d192f354f439d49dc0c3b9905b59931f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{"officeBundle":{"ctag":"\"c:{3ABCD4A9-88D3-4738-936A-404273B8CF70},3\"","fatalError":true,"version":"1.79102838"}}</MediaServiceFastMetadata>
    <MediaServiceMetadata xmlns="80665351-4c0c-42f1-8096-ec7a2623fe2d">{"officeBundle":{"ctag":"\"c:{3ABCD4A9-88D3-4738-936A-404273B8CF70},3\"","fatalError":true,"errorInfo":"Server_FragmentLimitExceeded","version":"1.79102838"}}</MediaServiceMetadat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E70E59-DFF8-4BC8-BC09-47D660AB4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http://schemas.microsoft.com/office/infopath/2007/PartnerControls"/>
    <ds:schemaRef ds:uri="80665351-4c0c-42f1-8096-ec7a2623fe2d"/>
  </ds:schemaRefs>
</ds:datastoreItem>
</file>

<file path=customXml/itemProps3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25251</TotalTime>
  <Words>2512</Words>
  <Application>Microsoft Office PowerPoint</Application>
  <PresentationFormat>Widescreen</PresentationFormat>
  <Paragraphs>261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Times New Roman</vt:lpstr>
      <vt:lpstr>Verdana</vt:lpstr>
      <vt:lpstr>Wingdings</vt:lpstr>
      <vt:lpstr>5-30711_TR22_BO_CT_Template</vt:lpstr>
      <vt:lpstr>WHITE TEMPLATE</vt:lpstr>
      <vt:lpstr>1_NG_MOC_Core_ModuleNew2</vt:lpstr>
      <vt:lpstr>Linux On Azure Preparation Training Advanced Linux Configuration</vt:lpstr>
      <vt:lpstr>Linux Foundation Certified System Administrator</vt:lpstr>
      <vt:lpstr>Session Agenda</vt:lpstr>
      <vt:lpstr>GRUB2 (Bootloader) Configuration</vt:lpstr>
      <vt:lpstr>Tuning the Kernel</vt:lpstr>
      <vt:lpstr>KVM Virtualization</vt:lpstr>
      <vt:lpstr>Network File System Shares (NFS)</vt:lpstr>
      <vt:lpstr>Network File System Shares (NFS)</vt:lpstr>
      <vt:lpstr>Samba File System Shares (CIFS)</vt:lpstr>
      <vt:lpstr>Samba File System Shares (CIFS)</vt:lpstr>
      <vt:lpstr>Configuring sudo and /etc/sudoers</vt:lpstr>
      <vt:lpstr>Setting Process Priorities</vt:lpstr>
      <vt:lpstr>Setting Process Priorities</vt:lpstr>
      <vt:lpstr>Configuring an Anonymous FTP Server</vt:lpstr>
      <vt:lpstr>Configuring SSH Keys (Password-less SSH) &amp; SSH Tunneling</vt:lpstr>
      <vt:lpstr>Linux Unified Key Setup (LUKS) Encryption</vt:lpstr>
      <vt:lpstr>Linux Unified Key Setup (LUKS) Encryption</vt:lpstr>
      <vt:lpstr>The X-Windows System</vt:lpstr>
      <vt:lpstr>LFCS Requirements Recap</vt:lpstr>
      <vt:lpstr>Live Demonstrations</vt:lpstr>
      <vt:lpstr>Homework Assignment</vt:lpstr>
      <vt:lpstr>Homework Assignment</vt:lpstr>
      <vt:lpstr>Homework Assignment</vt:lpstr>
      <vt:lpstr>Homework Assignment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Michael Mishal</cp:lastModifiedBy>
  <cp:revision>485</cp:revision>
  <cp:lastPrinted>2016-10-14T17:46:04Z</cp:lastPrinted>
  <dcterms:created xsi:type="dcterms:W3CDTF">2016-06-13T17:17:56Z</dcterms:created>
  <dcterms:modified xsi:type="dcterms:W3CDTF">2018-06-12T04:31:01Z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"c:{3ABCD4A9-88D3-4738-936A-404273B8CF70},3"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2018-05-25T18:09:43.2145923Z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