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3" r:id="rId5"/>
  </p:sldMasterIdLst>
  <p:notesMasterIdLst>
    <p:notesMasterId r:id="rId29"/>
  </p:notesMasterIdLst>
  <p:handoutMasterIdLst>
    <p:handoutMasterId r:id="rId30"/>
  </p:handoutMasterIdLst>
  <p:sldIdLst>
    <p:sldId id="260" r:id="rId6"/>
    <p:sldId id="295" r:id="rId7"/>
    <p:sldId id="300" r:id="rId8"/>
    <p:sldId id="296" r:id="rId9"/>
    <p:sldId id="298" r:id="rId10"/>
    <p:sldId id="303" r:id="rId11"/>
    <p:sldId id="311" r:id="rId12"/>
    <p:sldId id="322" r:id="rId13"/>
    <p:sldId id="312" r:id="rId14"/>
    <p:sldId id="314" r:id="rId15"/>
    <p:sldId id="318" r:id="rId16"/>
    <p:sldId id="301" r:id="rId17"/>
    <p:sldId id="317" r:id="rId18"/>
    <p:sldId id="315" r:id="rId19"/>
    <p:sldId id="313" r:id="rId20"/>
    <p:sldId id="319" r:id="rId21"/>
    <p:sldId id="304" r:id="rId22"/>
    <p:sldId id="316" r:id="rId23"/>
    <p:sldId id="297" r:id="rId24"/>
    <p:sldId id="302" r:id="rId25"/>
    <p:sldId id="308" r:id="rId26"/>
    <p:sldId id="323"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2448990-2B34-489E-B329-603B92143A77}">
          <p14:sldIdLst>
            <p14:sldId id="260"/>
            <p14:sldId id="295"/>
            <p14:sldId id="300"/>
            <p14:sldId id="296"/>
            <p14:sldId id="298"/>
            <p14:sldId id="303"/>
            <p14:sldId id="311"/>
            <p14:sldId id="322"/>
            <p14:sldId id="312"/>
            <p14:sldId id="314"/>
            <p14:sldId id="318"/>
            <p14:sldId id="301"/>
            <p14:sldId id="317"/>
            <p14:sldId id="315"/>
            <p14:sldId id="313"/>
            <p14:sldId id="319"/>
            <p14:sldId id="304"/>
            <p14:sldId id="316"/>
            <p14:sldId id="297"/>
            <p14:sldId id="302"/>
            <p14:sldId id="308"/>
            <p14:sldId id="323"/>
            <p14:sldId id="28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A58FAA"/>
    <a:srgbClr val="7FD77F"/>
    <a:srgbClr val="FFE9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44" y="13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Mishal" userId="399b58bf3390cc80" providerId="LiveId" clId="{07BDE62D-27C0-4F6D-9320-9B7F7A0DD180}"/>
    <pc:docChg chg="delSld modSection">
      <pc:chgData name="Michael Mishal" userId="399b58bf3390cc80" providerId="LiveId" clId="{07BDE62D-27C0-4F6D-9320-9B7F7A0DD180}" dt="2018-06-04T23:46:12.692" v="1" actId="2696"/>
      <pc:docMkLst>
        <pc:docMk/>
      </pc:docMkLst>
      <pc:sldChg chg="del">
        <pc:chgData name="Michael Mishal" userId="399b58bf3390cc80" providerId="LiveId" clId="{07BDE62D-27C0-4F6D-9320-9B7F7A0DD180}" dt="2018-06-04T23:46:12.692" v="1" actId="2696"/>
        <pc:sldMkLst>
          <pc:docMk/>
          <pc:sldMk cId="2662139619" sldId="320"/>
        </pc:sldMkLst>
      </pc:sldChg>
      <pc:sldChg chg="del">
        <pc:chgData name="Michael Mishal" userId="399b58bf3390cc80" providerId="LiveId" clId="{07BDE62D-27C0-4F6D-9320-9B7F7A0DD180}" dt="2018-06-04T23:46:07.563" v="0" actId="2696"/>
        <pc:sldMkLst>
          <pc:docMk/>
          <pc:sldMk cId="2469362665" sldId="32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932E4C-FC94-4F10-8222-9DCEBE73D64F}" type="datetimeFigureOut">
              <a:rPr lang="en-US" smtClean="0"/>
              <a:t>6/4/2018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5A85B7E-5E88-4FD0-B5CB-745A94D2D85A}"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88A42B-5AE4-4C21-902B-7A6099A69B00}" type="datetimeFigureOut">
              <a:rPr lang="en-US" smtClean="0"/>
              <a:t>6/4/2018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47569-1ADF-46D9-9588-10257AC17800}"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1</a:t>
            </a:fld>
            <a:endParaRPr lang="en-US"/>
          </a:p>
        </p:txBody>
      </p:sp>
    </p:spTree>
    <p:extLst>
      <p:ext uri="{BB962C8B-B14F-4D97-AF65-F5344CB8AC3E}">
        <p14:creationId xmlns:p14="http://schemas.microsoft.com/office/powerpoint/2010/main" val="1716470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10</a:t>
            </a:fld>
            <a:endParaRPr lang="en-US"/>
          </a:p>
        </p:txBody>
      </p:sp>
    </p:spTree>
    <p:extLst>
      <p:ext uri="{BB962C8B-B14F-4D97-AF65-F5344CB8AC3E}">
        <p14:creationId xmlns:p14="http://schemas.microsoft.com/office/powerpoint/2010/main" val="3325858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11</a:t>
            </a:fld>
            <a:endParaRPr lang="en-US"/>
          </a:p>
        </p:txBody>
      </p:sp>
    </p:spTree>
    <p:extLst>
      <p:ext uri="{BB962C8B-B14F-4D97-AF65-F5344CB8AC3E}">
        <p14:creationId xmlns:p14="http://schemas.microsoft.com/office/powerpoint/2010/main" val="3229851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12</a:t>
            </a:fld>
            <a:endParaRPr lang="en-US"/>
          </a:p>
        </p:txBody>
      </p:sp>
    </p:spTree>
    <p:extLst>
      <p:ext uri="{BB962C8B-B14F-4D97-AF65-F5344CB8AC3E}">
        <p14:creationId xmlns:p14="http://schemas.microsoft.com/office/powerpoint/2010/main" val="2754070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13</a:t>
            </a:fld>
            <a:endParaRPr lang="en-US"/>
          </a:p>
        </p:txBody>
      </p:sp>
    </p:spTree>
    <p:extLst>
      <p:ext uri="{BB962C8B-B14F-4D97-AF65-F5344CB8AC3E}">
        <p14:creationId xmlns:p14="http://schemas.microsoft.com/office/powerpoint/2010/main" val="4019277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14</a:t>
            </a:fld>
            <a:endParaRPr lang="en-US"/>
          </a:p>
        </p:txBody>
      </p:sp>
    </p:spTree>
    <p:extLst>
      <p:ext uri="{BB962C8B-B14F-4D97-AF65-F5344CB8AC3E}">
        <p14:creationId xmlns:p14="http://schemas.microsoft.com/office/powerpoint/2010/main" val="2143516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15</a:t>
            </a:fld>
            <a:endParaRPr lang="en-US"/>
          </a:p>
        </p:txBody>
      </p:sp>
    </p:spTree>
    <p:extLst>
      <p:ext uri="{BB962C8B-B14F-4D97-AF65-F5344CB8AC3E}">
        <p14:creationId xmlns:p14="http://schemas.microsoft.com/office/powerpoint/2010/main" val="3418588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16</a:t>
            </a:fld>
            <a:endParaRPr lang="en-US"/>
          </a:p>
        </p:txBody>
      </p:sp>
    </p:spTree>
    <p:extLst>
      <p:ext uri="{BB962C8B-B14F-4D97-AF65-F5344CB8AC3E}">
        <p14:creationId xmlns:p14="http://schemas.microsoft.com/office/powerpoint/2010/main" val="3830181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17</a:t>
            </a:fld>
            <a:endParaRPr lang="en-US"/>
          </a:p>
        </p:txBody>
      </p:sp>
    </p:spTree>
    <p:extLst>
      <p:ext uri="{BB962C8B-B14F-4D97-AF65-F5344CB8AC3E}">
        <p14:creationId xmlns:p14="http://schemas.microsoft.com/office/powerpoint/2010/main" val="40995294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18</a:t>
            </a:fld>
            <a:endParaRPr lang="en-US"/>
          </a:p>
        </p:txBody>
      </p:sp>
    </p:spTree>
    <p:extLst>
      <p:ext uri="{BB962C8B-B14F-4D97-AF65-F5344CB8AC3E}">
        <p14:creationId xmlns:p14="http://schemas.microsoft.com/office/powerpoint/2010/main" val="4289935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19</a:t>
            </a:fld>
            <a:endParaRPr lang="en-US"/>
          </a:p>
        </p:txBody>
      </p:sp>
    </p:spTree>
    <p:extLst>
      <p:ext uri="{BB962C8B-B14F-4D97-AF65-F5344CB8AC3E}">
        <p14:creationId xmlns:p14="http://schemas.microsoft.com/office/powerpoint/2010/main" val="1928971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2</a:t>
            </a:fld>
            <a:endParaRPr lang="en-US"/>
          </a:p>
        </p:txBody>
      </p:sp>
    </p:spTree>
    <p:extLst>
      <p:ext uri="{BB962C8B-B14F-4D97-AF65-F5344CB8AC3E}">
        <p14:creationId xmlns:p14="http://schemas.microsoft.com/office/powerpoint/2010/main" val="1685054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20</a:t>
            </a:fld>
            <a:endParaRPr lang="en-US"/>
          </a:p>
        </p:txBody>
      </p:sp>
    </p:spTree>
    <p:extLst>
      <p:ext uri="{BB962C8B-B14F-4D97-AF65-F5344CB8AC3E}">
        <p14:creationId xmlns:p14="http://schemas.microsoft.com/office/powerpoint/2010/main" val="7424014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21</a:t>
            </a:fld>
            <a:endParaRPr lang="en-US"/>
          </a:p>
        </p:txBody>
      </p:sp>
    </p:spTree>
    <p:extLst>
      <p:ext uri="{BB962C8B-B14F-4D97-AF65-F5344CB8AC3E}">
        <p14:creationId xmlns:p14="http://schemas.microsoft.com/office/powerpoint/2010/main" val="22880029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22</a:t>
            </a:fld>
            <a:endParaRPr lang="en-US"/>
          </a:p>
        </p:txBody>
      </p:sp>
    </p:spTree>
    <p:extLst>
      <p:ext uri="{BB962C8B-B14F-4D97-AF65-F5344CB8AC3E}">
        <p14:creationId xmlns:p14="http://schemas.microsoft.com/office/powerpoint/2010/main" val="234220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23</a:t>
            </a:fld>
            <a:endParaRPr lang="en-US"/>
          </a:p>
        </p:txBody>
      </p:sp>
    </p:spTree>
    <p:extLst>
      <p:ext uri="{BB962C8B-B14F-4D97-AF65-F5344CB8AC3E}">
        <p14:creationId xmlns:p14="http://schemas.microsoft.com/office/powerpoint/2010/main" val="730044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3</a:t>
            </a:fld>
            <a:endParaRPr lang="en-US"/>
          </a:p>
        </p:txBody>
      </p:sp>
    </p:spTree>
    <p:extLst>
      <p:ext uri="{BB962C8B-B14F-4D97-AF65-F5344CB8AC3E}">
        <p14:creationId xmlns:p14="http://schemas.microsoft.com/office/powerpoint/2010/main" val="1696702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4</a:t>
            </a:fld>
            <a:endParaRPr lang="en-US"/>
          </a:p>
        </p:txBody>
      </p:sp>
    </p:spTree>
    <p:extLst>
      <p:ext uri="{BB962C8B-B14F-4D97-AF65-F5344CB8AC3E}">
        <p14:creationId xmlns:p14="http://schemas.microsoft.com/office/powerpoint/2010/main" val="1236333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5</a:t>
            </a:fld>
            <a:endParaRPr lang="en-US"/>
          </a:p>
        </p:txBody>
      </p:sp>
    </p:spTree>
    <p:extLst>
      <p:ext uri="{BB962C8B-B14F-4D97-AF65-F5344CB8AC3E}">
        <p14:creationId xmlns:p14="http://schemas.microsoft.com/office/powerpoint/2010/main" val="3464268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6</a:t>
            </a:fld>
            <a:endParaRPr lang="en-US"/>
          </a:p>
        </p:txBody>
      </p:sp>
    </p:spTree>
    <p:extLst>
      <p:ext uri="{BB962C8B-B14F-4D97-AF65-F5344CB8AC3E}">
        <p14:creationId xmlns:p14="http://schemas.microsoft.com/office/powerpoint/2010/main" val="1494209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7</a:t>
            </a:fld>
            <a:endParaRPr lang="en-US"/>
          </a:p>
        </p:txBody>
      </p:sp>
    </p:spTree>
    <p:extLst>
      <p:ext uri="{BB962C8B-B14F-4D97-AF65-F5344CB8AC3E}">
        <p14:creationId xmlns:p14="http://schemas.microsoft.com/office/powerpoint/2010/main" val="3107819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8</a:t>
            </a:fld>
            <a:endParaRPr lang="en-US"/>
          </a:p>
        </p:txBody>
      </p:sp>
    </p:spTree>
    <p:extLst>
      <p:ext uri="{BB962C8B-B14F-4D97-AF65-F5344CB8AC3E}">
        <p14:creationId xmlns:p14="http://schemas.microsoft.com/office/powerpoint/2010/main" val="1611653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9</a:t>
            </a:fld>
            <a:endParaRPr lang="en-US"/>
          </a:p>
        </p:txBody>
      </p:sp>
    </p:spTree>
    <p:extLst>
      <p:ext uri="{BB962C8B-B14F-4D97-AF65-F5344CB8AC3E}">
        <p14:creationId xmlns:p14="http://schemas.microsoft.com/office/powerpoint/2010/main" val="13159261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a:t>Presentation title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12923241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067361"/>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067361"/>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460017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605046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134286112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21471950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89248615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a:t>Author Name</a:t>
            </a:r>
          </a:p>
          <a:p>
            <a:pPr lvl="0"/>
            <a:r>
              <a:rPr lang="en-US"/>
              <a:t>Title</a:t>
            </a:r>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74274680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a:t>“	Add a quote here. Design is easier than it looks, and more important than it seems.”</a:t>
            </a:r>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a:t>Author’s Name</a:t>
            </a:r>
          </a:p>
          <a:p>
            <a:pPr lvl="0"/>
            <a:r>
              <a:rPr lang="en-US"/>
              <a:t>Title</a:t>
            </a:r>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0771304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a:t>Click to edit Master title style</a:t>
            </a:r>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74684809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2668227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842608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a:t>Presentation title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5"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a:t>Session Code</a:t>
            </a:r>
          </a:p>
        </p:txBody>
      </p:sp>
      <p:sp>
        <p:nvSpPr>
          <p:cNvPr id="10" name="Text Placeholder 16"/>
          <p:cNvSpPr>
            <a:spLocks noGrp="1"/>
          </p:cNvSpPr>
          <p:nvPr>
            <p:ph type="body" sz="quarter" idx="14" hasCustomPrompt="1"/>
          </p:nvPr>
        </p:nvSpPr>
        <p:spPr>
          <a:xfrm>
            <a:off x="8337064" y="291069"/>
            <a:ext cx="3585699" cy="452654"/>
          </a:xfrm>
        </p:spPr>
        <p:txBody>
          <a:bodyPr/>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a:t>Yammer hashtag</a:t>
            </a:r>
          </a:p>
        </p:txBody>
      </p:sp>
    </p:spTree>
    <p:extLst>
      <p:ext uri="{BB962C8B-B14F-4D97-AF65-F5344CB8AC3E}">
        <p14:creationId xmlns:p14="http://schemas.microsoft.com/office/powerpoint/2010/main" val="3864554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7345471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1864066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10129911" y="6194147"/>
            <a:ext cx="1792850" cy="384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p:cNvSpPr>
            <a:spLocks noGrp="1"/>
          </p:cNvSpPr>
          <p:nvPr>
            <p:ph type="body" sz="quarter" idx="12"/>
          </p:nvPr>
        </p:nvSpPr>
        <p:spPr>
          <a:xfrm>
            <a:off x="271104" y="3877271"/>
            <a:ext cx="6273418" cy="1794661"/>
          </a:xfrm>
          <a:noFill/>
        </p:spPr>
        <p:txBody>
          <a:bodyPr tIns="109728"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Click to edit Master text styles</a:t>
            </a:r>
          </a:p>
        </p:txBody>
      </p:sp>
      <p:sp>
        <p:nvSpPr>
          <p:cNvPr id="9" name="Title 1"/>
          <p:cNvSpPr>
            <a:spLocks noGrp="1"/>
          </p:cNvSpPr>
          <p:nvPr>
            <p:ph type="title"/>
          </p:nvPr>
        </p:nvSpPr>
        <p:spPr>
          <a:xfrm>
            <a:off x="269302" y="2075840"/>
            <a:ext cx="8067760" cy="1793104"/>
          </a:xfrm>
          <a:noFill/>
        </p:spPr>
        <p:txBody>
          <a:bodyPr anchorCtr="0"/>
          <a:lstStyle>
            <a:lvl1pPr>
              <a:defRPr sz="5294" spc="-98" baseline="0">
                <a:gradFill>
                  <a:gsLst>
                    <a:gs pos="3333">
                      <a:schemeClr val="tx2"/>
                    </a:gs>
                    <a:gs pos="39000">
                      <a:schemeClr val="tx2"/>
                    </a:gs>
                  </a:gsLst>
                  <a:lin ang="5400000" scaled="0"/>
                </a:gradFill>
              </a:defRPr>
            </a:lvl1pPr>
          </a:lstStyle>
          <a:p>
            <a:r>
              <a:rPr lang="en-US"/>
              <a:t>Click to edit Master title style</a:t>
            </a:r>
          </a:p>
        </p:txBody>
      </p:sp>
    </p:spTree>
    <p:extLst>
      <p:ext uri="{BB962C8B-B14F-4D97-AF65-F5344CB8AC3E}">
        <p14:creationId xmlns:p14="http://schemas.microsoft.com/office/powerpoint/2010/main" val="2967936464"/>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15" name="Shape 12"/>
          <p:cNvSpPr/>
          <p:nvPr userDrawn="1"/>
        </p:nvSpPr>
        <p:spPr>
          <a:xfrm>
            <a:off x="112053" y="109829"/>
            <a:ext cx="11960112" cy="6606529"/>
          </a:xfrm>
          <a:prstGeom prst="rect">
            <a:avLst/>
          </a:prstGeom>
          <a:solidFill>
            <a:srgbClr val="22313C"/>
          </a:solidFill>
          <a:ln>
            <a:noFill/>
          </a:ln>
        </p:spPr>
        <p:txBody>
          <a:bodyPr lIns="89617" tIns="44797" rIns="89617" bIns="44797" anchor="ctr" anchorCtr="0">
            <a:noAutofit/>
          </a:bodyPr>
          <a:lstStyle/>
          <a:p>
            <a:pPr marL="0" marR="0" lvl="0" indent="0" algn="ctr" rtl="0">
              <a:spcBef>
                <a:spcPts val="0"/>
              </a:spcBef>
              <a:buClr>
                <a:schemeClr val="dk1"/>
              </a:buClr>
              <a:buFont typeface="Arial"/>
              <a:buNone/>
            </a:pPr>
            <a:endParaRPr sz="1765" b="0" i="0" u="none" strike="noStrike" cap="none">
              <a:solidFill>
                <a:schemeClr val="lt1"/>
              </a:solidFill>
              <a:latin typeface="Arial"/>
              <a:ea typeface="Arial"/>
              <a:cs typeface="Arial"/>
              <a:sym typeface="Arial"/>
            </a:endParaRPr>
          </a:p>
        </p:txBody>
      </p:sp>
      <p:pic>
        <p:nvPicPr>
          <p:cNvPr id="13" name="Shape 365"/>
          <p:cNvPicPr preferRelativeResize="0">
            <a:picLocks/>
          </p:cNvPicPr>
          <p:nvPr userDrawn="1"/>
        </p:nvPicPr>
        <p:blipFill rotWithShape="1">
          <a:blip r:embed="rId2">
            <a:alphaModFix amt="40000"/>
          </a:blip>
          <a:srcRect t="8627" b="8626"/>
          <a:stretch/>
        </p:blipFill>
        <p:spPr>
          <a:xfrm>
            <a:off x="119836" y="-82494"/>
            <a:ext cx="12192000" cy="6858000"/>
          </a:xfrm>
          <a:prstGeom prst="rect">
            <a:avLst/>
          </a:prstGeom>
          <a:noFill/>
          <a:ln>
            <a:noFill/>
          </a:ln>
        </p:spPr>
      </p:pic>
      <p:sp>
        <p:nvSpPr>
          <p:cNvPr id="2" name="Rectangle 1"/>
          <p:cNvSpPr/>
          <p:nvPr userDrawn="1"/>
        </p:nvSpPr>
        <p:spPr bwMode="auto">
          <a:xfrm>
            <a:off x="266064" y="2084190"/>
            <a:ext cx="6723187" cy="358620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47" tIns="143400" rIns="179247" bIns="143400" numCol="1" spcCol="0" rtlCol="0" fromWordArt="0" anchor="t" anchorCtr="0" forceAA="0" compatLnSpc="1">
            <a:prstTxWarp prst="textNoShape">
              <a:avLst/>
            </a:prstTxWarp>
            <a:noAutofit/>
          </a:bodyPr>
          <a:lstStyle/>
          <a:p>
            <a:pPr algn="ctr" defTabSz="913914"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1" y="2084186"/>
            <a:ext cx="6723187" cy="1793104"/>
          </a:xfrm>
          <a:noFill/>
          <a:ln>
            <a:noFill/>
          </a:ln>
        </p:spPr>
        <p:txBody>
          <a:bodyPr lIns="146275" tIns="91422" rIns="146275" bIns="91422" anchor="t" anchorCtr="0"/>
          <a:lstStyle>
            <a:lvl1pPr>
              <a:defRPr sz="5294" spc="-97" baseline="0">
                <a:gradFill>
                  <a:gsLst>
                    <a:gs pos="64646">
                      <a:srgbClr val="FFFFFF"/>
                    </a:gs>
                    <a:gs pos="4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3877273"/>
            <a:ext cx="6723187" cy="1789991"/>
          </a:xfrm>
        </p:spPr>
        <p:txBody>
          <a:bodyPr tIns="109704" bIns="109704">
            <a:noAutofit/>
          </a:bodyPr>
          <a:lstStyle>
            <a:lvl1pPr marL="0" indent="0">
              <a:spcBef>
                <a:spcPts val="0"/>
              </a:spcBef>
              <a:buNone/>
              <a:defRPr sz="3039">
                <a:gradFill>
                  <a:gsLst>
                    <a:gs pos="64646">
                      <a:srgbClr val="FFFFFF"/>
                    </a:gs>
                    <a:gs pos="45000">
                      <a:srgbClr val="FFFFFF"/>
                    </a:gs>
                  </a:gsLst>
                  <a:lin ang="5400000" scaled="0"/>
                </a:gradFill>
              </a:defRPr>
            </a:lvl1pPr>
          </a:lstStyle>
          <a:p>
            <a:pPr lvl="0"/>
            <a:r>
              <a:rPr lang="en-US"/>
              <a:t>Speaker Name</a:t>
            </a: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343941" y="6193368"/>
            <a:ext cx="1664788" cy="358622"/>
          </a:xfrm>
          <a:prstGeom prst="rect">
            <a:avLst/>
          </a:prstGeom>
        </p:spPr>
      </p:pic>
    </p:spTree>
    <p:extLst>
      <p:ext uri="{BB962C8B-B14F-4D97-AF65-F5344CB8AC3E}">
        <p14:creationId xmlns:p14="http://schemas.microsoft.com/office/powerpoint/2010/main" val="4080757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9"/>
            <a:ext cx="11653523" cy="2015804"/>
          </a:xfrm>
        </p:spPr>
        <p:txBody>
          <a:bodyPr>
            <a:spAutoFit/>
          </a:bodyPr>
          <a:lstStyle>
            <a:lvl1pPr>
              <a:buClr>
                <a:srgbClr val="008774"/>
              </a:buClr>
              <a:defRPr sz="3627">
                <a:solidFill>
                  <a:schemeClr val="tx1"/>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lvl1pPr>
              <a:defRPr>
                <a:solidFill>
                  <a:srgbClr val="008774"/>
                </a:solidFill>
              </a:defRPr>
            </a:lvl1pPr>
          </a:lstStyle>
          <a:p>
            <a:r>
              <a:rPr lang="en-US"/>
              <a:t>Click to edit Master title style</a:t>
            </a:r>
          </a:p>
        </p:txBody>
      </p:sp>
    </p:spTree>
    <p:extLst>
      <p:ext uri="{BB962C8B-B14F-4D97-AF65-F5344CB8AC3E}">
        <p14:creationId xmlns:p14="http://schemas.microsoft.com/office/powerpoint/2010/main" val="214386418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333558"/>
            <a:ext cx="11653523" cy="2129777"/>
          </a:xfrm>
        </p:spPr>
        <p:txBody>
          <a:bodyPr>
            <a:spAutoFit/>
          </a:bodyPr>
          <a:lstStyle>
            <a:lvl1pPr>
              <a:defRPr sz="2800" b="0"/>
            </a:lvl1pPr>
            <a:lvl2pPr>
              <a:defRPr sz="2600" b="0">
                <a:latin typeface="+mj-lt"/>
              </a:defRPr>
            </a:lvl2pPr>
            <a:lvl3pPr>
              <a:defRPr sz="2400">
                <a:latin typeface="+mj-lt"/>
              </a:defRPr>
            </a:lvl3pPr>
            <a:lvl4pPr>
              <a:defRPr sz="2200">
                <a:latin typeface="+mj-lt"/>
              </a:defRPr>
            </a:lvl4pPr>
            <a:lvl5pPr>
              <a:defRPr sz="20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lvl1pPr>
              <a:defRPr sz="3600" b="1"/>
            </a:lvl1pPr>
          </a:lstStyle>
          <a:p>
            <a:r>
              <a:rPr lang="en-US"/>
              <a:t>Click to edit Master title style</a:t>
            </a:r>
          </a:p>
        </p:txBody>
      </p:sp>
    </p:spTree>
    <p:extLst>
      <p:ext uri="{BB962C8B-B14F-4D97-AF65-F5344CB8AC3E}">
        <p14:creationId xmlns:p14="http://schemas.microsoft.com/office/powerpoint/2010/main" val="2417342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3" y="1189176"/>
            <a:ext cx="5378548" cy="1949414"/>
          </a:xfrm>
        </p:spPr>
        <p:txBody>
          <a:bodyPr wrap="square">
            <a:spAutoFit/>
          </a:bodyPr>
          <a:lstStyle>
            <a:lvl1pPr marL="0" indent="0">
              <a:spcBef>
                <a:spcPts val="1200"/>
              </a:spcBef>
              <a:buClr>
                <a:schemeClr val="tx1"/>
              </a:buClr>
              <a:buFont typeface="Wingdings" pitchFamily="2" charset="2"/>
              <a:buNone/>
              <a:defRPr sz="3627">
                <a:gradFill>
                  <a:gsLst>
                    <a:gs pos="1250">
                      <a:schemeClr val="tx2"/>
                    </a:gs>
                    <a:gs pos="99000">
                      <a:schemeClr val="tx2"/>
                    </a:gs>
                  </a:gsLst>
                  <a:lin ang="5400000" scaled="0"/>
                </a:gradFill>
              </a:defRPr>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7" y="1189176"/>
            <a:ext cx="5378548" cy="1949414"/>
          </a:xfrm>
        </p:spPr>
        <p:txBody>
          <a:bodyPr wrap="square">
            <a:spAutoFit/>
          </a:bodyPr>
          <a:lstStyle>
            <a:lvl1pPr marL="0" indent="0">
              <a:spcBef>
                <a:spcPts val="1200"/>
              </a:spcBef>
              <a:buClr>
                <a:schemeClr val="tx1"/>
              </a:buClr>
              <a:buFont typeface="Wingdings" pitchFamily="2" charset="2"/>
              <a:buNone/>
              <a:defRPr sz="3627">
                <a:gradFill>
                  <a:gsLst>
                    <a:gs pos="1250">
                      <a:schemeClr val="tx2"/>
                    </a:gs>
                    <a:gs pos="99000">
                      <a:schemeClr val="tx2"/>
                    </a:gs>
                  </a:gsLst>
                  <a:lin ang="5400000" scaled="0"/>
                </a:gradFill>
              </a:defRPr>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06704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3" y="1189176"/>
            <a:ext cx="5378548" cy="1949414"/>
          </a:xfrm>
        </p:spPr>
        <p:txBody>
          <a:bodyPr wrap="square">
            <a:spAutoFit/>
          </a:bodyPr>
          <a:lstStyle>
            <a:lvl1pPr marL="0" indent="0">
              <a:spcBef>
                <a:spcPts val="1200"/>
              </a:spcBef>
              <a:buClr>
                <a:schemeClr val="tx1"/>
              </a:buClr>
              <a:buFont typeface="Wingdings" pitchFamily="2" charset="2"/>
              <a:buNone/>
              <a:defRPr sz="3627"/>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7" y="1189176"/>
            <a:ext cx="5378548" cy="1949414"/>
          </a:xfrm>
        </p:spPr>
        <p:txBody>
          <a:bodyPr wrap="square">
            <a:spAutoFit/>
          </a:bodyPr>
          <a:lstStyle>
            <a:lvl1pPr marL="0" indent="0">
              <a:spcBef>
                <a:spcPts val="1200"/>
              </a:spcBef>
              <a:buClr>
                <a:schemeClr val="tx1"/>
              </a:buClr>
              <a:buFont typeface="Wingdings" pitchFamily="2" charset="2"/>
              <a:buNone/>
              <a:defRPr sz="3627"/>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5762370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3" y="1189176"/>
            <a:ext cx="5378548" cy="1934327"/>
          </a:xfrm>
        </p:spPr>
        <p:txBody>
          <a:bodyPr wrap="square">
            <a:spAutoFit/>
          </a:bodyPr>
          <a:lstStyle>
            <a:lvl1pPr marL="281619" indent="-281619">
              <a:spcBef>
                <a:spcPts val="1200"/>
              </a:spcBef>
              <a:buClr>
                <a:schemeClr val="tx2"/>
              </a:buClr>
              <a:buFont typeface="Arial" pitchFamily="34" charset="0"/>
              <a:buChar char="•"/>
              <a:defRPr sz="3039">
                <a:gradFill>
                  <a:gsLst>
                    <a:gs pos="1250">
                      <a:schemeClr val="tx2"/>
                    </a:gs>
                    <a:gs pos="99000">
                      <a:schemeClr val="tx2"/>
                    </a:gs>
                  </a:gsLst>
                  <a:lin ang="5400000" scaled="0"/>
                </a:gradFill>
              </a:defRPr>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7" y="1189176"/>
            <a:ext cx="5378548" cy="1934327"/>
          </a:xfrm>
        </p:spPr>
        <p:txBody>
          <a:bodyPr wrap="square">
            <a:spAutoFit/>
          </a:bodyPr>
          <a:lstStyle>
            <a:lvl1pPr marL="281619" indent="-281619">
              <a:spcBef>
                <a:spcPts val="1200"/>
              </a:spcBef>
              <a:buClr>
                <a:schemeClr val="tx2"/>
              </a:buClr>
              <a:buFont typeface="Arial" pitchFamily="34" charset="0"/>
              <a:buChar char="•"/>
              <a:defRPr sz="3039">
                <a:gradFill>
                  <a:gsLst>
                    <a:gs pos="1250">
                      <a:schemeClr val="tx2"/>
                    </a:gs>
                    <a:gs pos="99000">
                      <a:schemeClr val="tx2"/>
                    </a:gs>
                  </a:gsLst>
                  <a:lin ang="5400000" scaled="0"/>
                </a:gradFill>
              </a:defRPr>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3409086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3" y="1189176"/>
            <a:ext cx="5378548" cy="1934327"/>
          </a:xfrm>
        </p:spPr>
        <p:txBody>
          <a:bodyPr wrap="square">
            <a:spAutoFit/>
          </a:bodyPr>
          <a:lstStyle>
            <a:lvl1pPr marL="281619" indent="-281619">
              <a:spcBef>
                <a:spcPts val="1200"/>
              </a:spcBef>
              <a:buClr>
                <a:schemeClr val="tx1"/>
              </a:buClr>
              <a:buFont typeface="Arial" pitchFamily="34" charset="0"/>
              <a:buChar char="•"/>
              <a:defRPr sz="3039"/>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7" y="1189176"/>
            <a:ext cx="5378548" cy="1934327"/>
          </a:xfrm>
        </p:spPr>
        <p:txBody>
          <a:bodyPr wrap="square">
            <a:spAutoFit/>
          </a:bodyPr>
          <a:lstStyle>
            <a:lvl1pPr marL="281619" indent="-281619">
              <a:spcBef>
                <a:spcPts val="1200"/>
              </a:spcBef>
              <a:buClr>
                <a:schemeClr val="tx1"/>
              </a:buClr>
              <a:buFont typeface="Arial" pitchFamily="34" charset="0"/>
              <a:buChar char="•"/>
              <a:defRPr sz="3039"/>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950417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604953" y="298255"/>
            <a:ext cx="4322760" cy="6275864"/>
          </a:xfrm>
          <a:prstGeom prst="rect">
            <a:avLst/>
          </a:prstGeom>
        </p:spPr>
      </p:pic>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46145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8326823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8"/>
            <a:ext cx="9859116" cy="2697988"/>
          </a:xfrm>
          <a:noFill/>
        </p:spPr>
        <p:txBody>
          <a:bodyPr tIns="91422" bIns="91422" anchor="t" anchorCtr="0"/>
          <a:lstStyle>
            <a:lvl1pPr>
              <a:defRPr sz="7058" spc="-97"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2" y="3877280"/>
            <a:ext cx="9860673" cy="1793881"/>
          </a:xfrm>
          <a:noFill/>
        </p:spPr>
        <p:txBody>
          <a:bodyPr lIns="182841" tIns="146275" rIns="182841" bIns="146275">
            <a:noAutofit/>
          </a:bodyPr>
          <a:lstStyle>
            <a:lvl1pPr marL="0" indent="0">
              <a:spcBef>
                <a:spcPts val="0"/>
              </a:spcBef>
              <a:buNone/>
              <a:defRPr sz="362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722872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8"/>
            <a:ext cx="9859116" cy="2697988"/>
          </a:xfrm>
          <a:noFill/>
        </p:spPr>
        <p:txBody>
          <a:bodyPr tIns="91422" bIns="91422" anchor="t" anchorCtr="0"/>
          <a:lstStyle>
            <a:lvl1pPr>
              <a:defRPr lang="en-US" sz="7058" b="0" kern="1200" cap="none" spc="-97"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40785417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43468504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51491294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64636837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176766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734001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519509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72184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a:t>Section title</a:t>
            </a:r>
          </a:p>
        </p:txBody>
      </p:sp>
    </p:spTree>
    <p:extLst>
      <p:ext uri="{BB962C8B-B14F-4D97-AF65-F5344CB8AC3E}">
        <p14:creationId xmlns:p14="http://schemas.microsoft.com/office/powerpoint/2010/main" val="96251656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14"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2" y="1197323"/>
            <a:ext cx="11653522" cy="1961485"/>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5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5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8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318431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2" y="6170060"/>
            <a:ext cx="11623331" cy="395296"/>
          </a:xfrm>
          <a:prstGeom prst="rect">
            <a:avLst/>
          </a:prstGeom>
          <a:noFill/>
          <a:ln w="12700">
            <a:noFill/>
            <a:miter lim="800000"/>
            <a:headEnd type="none" w="sm" len="sm"/>
            <a:tailEnd type="none" w="sm" len="sm"/>
          </a:ln>
          <a:effectLst/>
        </p:spPr>
        <p:txBody>
          <a:bodyPr vert="horz" wrap="square" lIns="179247" tIns="143400" rIns="179247" bIns="143400" numCol="1" anchor="t" anchorCtr="0" compatLnSpc="1">
            <a:prstTxWarp prst="textNoShape">
              <a:avLst/>
            </a:prstTxWarp>
            <a:spAutoFit/>
          </a:bodyPr>
          <a:lstStyle/>
          <a:p>
            <a:pPr defTabSz="913736" eaLnBrk="0" hangingPunct="0"/>
            <a:r>
              <a:rPr lang="en-US" sz="686">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2958513" y="2943654"/>
            <a:ext cx="3214044" cy="690695"/>
          </a:xfrm>
          <a:prstGeom prst="rect">
            <a:avLst/>
          </a:prstGeom>
        </p:spPr>
      </p:pic>
      <p:pic>
        <p:nvPicPr>
          <p:cNvPr id="4" name="Picture 3" descr="Pivotal_Teal_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135" y="2681875"/>
            <a:ext cx="3103082" cy="1214250"/>
          </a:xfrm>
          <a:prstGeom prst="rect">
            <a:avLst/>
          </a:prstGeom>
        </p:spPr>
      </p:pic>
    </p:spTree>
    <p:extLst>
      <p:ext uri="{BB962C8B-B14F-4D97-AF65-F5344CB8AC3E}">
        <p14:creationId xmlns:p14="http://schemas.microsoft.com/office/powerpoint/2010/main" val="26575969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par>
                          <p:cTn id="9" fill="hold">
                            <p:stCondLst>
                              <p:cond delay="0"/>
                            </p:stCondLst>
                            <p:childTnLst>
                              <p:par>
                                <p:cTn id="10" presetID="42" presetClass="path" presetSubtype="0" accel="50000" decel="50000" fill="hold" nodeType="afterEffect">
                                  <p:stCondLst>
                                    <p:cond delay="0"/>
                                  </p:stCondLst>
                                  <p:childTnLst>
                                    <p:animMotion origin="layout" path="M -0.03195 -0.00124 L -3.4769E-6 1.71499E-6 " pathEditMode="relative" rAng="0" ptsTypes="AA">
                                      <p:cBhvr>
                                        <p:cTn id="11" dur="500" fill="hold"/>
                                        <p:tgtEl>
                                          <p:spTgt spid="4"/>
                                        </p:tgtEl>
                                        <p:attrNameLst>
                                          <p:attrName>ppt_x</p:attrName>
                                          <p:attrName>ppt_y</p:attrName>
                                        </p:attrNameLst>
                                      </p:cBhvr>
                                      <p:rCtr x="1598" y="62"/>
                                    </p:animMotion>
                                  </p:childTnLst>
                                </p:cTn>
                              </p:par>
                              <p:par>
                                <p:cTn id="12" presetID="0" presetClass="path" presetSubtype="0" accel="50000" decel="50000" fill="hold" nodeType="withEffect">
                                  <p:stCondLst>
                                    <p:cond delay="0"/>
                                  </p:stCondLst>
                                  <p:childTnLst>
                                    <p:animMotion origin="layout" path="M 0.04291 3.85802E-6 L -2.35347E-6 3.85802E-6 " pathEditMode="relative" rAng="0" ptsTypes="AA">
                                      <p:cBhvr>
                                        <p:cTn id="13" dur="500" fill="hold"/>
                                        <p:tgtEl>
                                          <p:spTgt spid="7"/>
                                        </p:tgtEl>
                                        <p:attrNameLst>
                                          <p:attrName>ppt_x</p:attrName>
                                          <p:attrName>ppt_y</p:attrName>
                                        </p:attrNameLst>
                                      </p:cBhvr>
                                      <p:rCtr x="-214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2381448"/>
          </a:xfrm>
          <a:prstGeom prst="rect">
            <a:avLst/>
          </a:prstGeom>
        </p:spPr>
        <p:txBody>
          <a:bodyPr/>
          <a:lstStyle>
            <a:lvl1pPr marL="284730" indent="-284730">
              <a:buClr>
                <a:schemeClr val="tx1"/>
              </a:buClr>
              <a:buSzPct val="90000"/>
              <a:buFont typeface="Arial" pitchFamily="34" charset="0"/>
              <a:buChar char="•"/>
              <a:defRPr sz="36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6" indent="-275397">
              <a:buClr>
                <a:schemeClr val="tx1"/>
              </a:buClr>
              <a:buSzPct val="90000"/>
              <a:buFont typeface="Arial" pitchFamily="34" charset="0"/>
              <a:buChar char="•"/>
              <a:defRPr sz="303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7" indent="-284730">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07" indent="-22405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57" indent="-224050">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2" y="6238878"/>
            <a:ext cx="12192001" cy="619126"/>
          </a:xfrm>
          <a:prstGeom prst="rect">
            <a:avLst/>
          </a:prstGeom>
          <a:solidFill>
            <a:srgbClr val="FFFF99"/>
          </a:solidFill>
        </p:spPr>
        <p:txBody>
          <a:bodyPr wrap="square" lIns="155425" tIns="77712" rIns="155425" bIns="77712" anchor="b" anchorCtr="0">
            <a:noAutofit/>
          </a:bodyPr>
          <a:lstStyle>
            <a:lvl1pPr algn="r">
              <a:buFont typeface="Arial" pitchFamily="34" charset="0"/>
              <a:buNone/>
              <a:defRPr sz="3627"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00861622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5" name="Shape 251"/>
          <p:cNvSpPr/>
          <p:nvPr userDrawn="1"/>
        </p:nvSpPr>
        <p:spPr>
          <a:xfrm>
            <a:off x="152400" y="149352"/>
            <a:ext cx="11887200" cy="6559296"/>
          </a:xfrm>
          <a:prstGeom prst="rect">
            <a:avLst/>
          </a:prstGeom>
          <a:solidFill>
            <a:schemeClr val="accent5">
              <a:lumMod val="90000"/>
              <a:lumOff val="10000"/>
            </a:schemeClr>
          </a:solidFill>
          <a:ln>
            <a:noFill/>
          </a:ln>
        </p:spPr>
        <p:txBody>
          <a:bodyPr lIns="121868" tIns="60918" rIns="121868" bIns="60918" anchor="ctr" anchorCtr="0">
            <a:noAutofit/>
          </a:bodyPr>
          <a:lstStyle/>
          <a:p>
            <a:pPr marL="0" marR="0" lvl="0" indent="0" algn="ctr" rtl="0">
              <a:spcBef>
                <a:spcPts val="0"/>
              </a:spcBef>
              <a:buNone/>
            </a:pPr>
            <a:endParaRPr sz="2353" b="0" i="0" u="none" strike="noStrike" cap="none" baseline="0">
              <a:solidFill>
                <a:schemeClr val="lt1"/>
              </a:solidFill>
              <a:latin typeface="Arial"/>
              <a:ea typeface="Arial"/>
              <a:cs typeface="Arial"/>
              <a:sym typeface="Arial"/>
            </a:endParaRPr>
          </a:p>
        </p:txBody>
      </p:sp>
      <p:sp>
        <p:nvSpPr>
          <p:cNvPr id="4" name="Text Placeholder 3"/>
          <p:cNvSpPr>
            <a:spLocks noGrp="1"/>
          </p:cNvSpPr>
          <p:nvPr>
            <p:ph type="body" sz="quarter" idx="11"/>
          </p:nvPr>
        </p:nvSpPr>
        <p:spPr>
          <a:xfrm>
            <a:off x="548640" y="463299"/>
            <a:ext cx="7071360" cy="374683"/>
          </a:xfrm>
          <a:prstGeom prst="rect">
            <a:avLst/>
          </a:prstGeom>
          <a:effectLst/>
        </p:spPr>
        <p:txBody>
          <a:bodyPr lIns="0"/>
          <a:lstStyle>
            <a:lvl1pPr marL="0" indent="0">
              <a:buNone/>
              <a:defRPr sz="1372" b="1">
                <a:solidFill>
                  <a:srgbClr val="199F80"/>
                </a:solidFill>
              </a:defRPr>
            </a:lvl1pPr>
            <a:lvl2pPr marL="609416" indent="0">
              <a:buNone/>
              <a:defRPr sz="1372" b="1">
                <a:solidFill>
                  <a:schemeClr val="accent2"/>
                </a:solidFill>
              </a:defRPr>
            </a:lvl2pPr>
            <a:lvl3pPr marL="1218834" indent="0">
              <a:buNone/>
              <a:defRPr sz="1372" b="1">
                <a:solidFill>
                  <a:schemeClr val="accent2"/>
                </a:solidFill>
              </a:defRPr>
            </a:lvl3pPr>
            <a:lvl4pPr marL="1828251" indent="0">
              <a:buNone/>
              <a:defRPr sz="1372" b="1">
                <a:solidFill>
                  <a:schemeClr val="accent2"/>
                </a:solidFill>
              </a:defRPr>
            </a:lvl4pPr>
            <a:lvl5pPr marL="2437668" indent="0">
              <a:buNone/>
              <a:defRPr sz="1372" b="1">
                <a:solidFill>
                  <a:schemeClr val="accent2"/>
                </a:solidFill>
              </a:defRPr>
            </a:lvl5pPr>
          </a:lstStyle>
          <a:p>
            <a:pPr lvl="0"/>
            <a:r>
              <a:rPr lang="en-US"/>
              <a:t>Click to edit Master text styles</a:t>
            </a:r>
          </a:p>
        </p:txBody>
      </p:sp>
      <p:sp>
        <p:nvSpPr>
          <p:cNvPr id="8" name="Text Placeholder 7"/>
          <p:cNvSpPr>
            <a:spLocks noGrp="1"/>
          </p:cNvSpPr>
          <p:nvPr>
            <p:ph type="body" sz="quarter" idx="12"/>
          </p:nvPr>
        </p:nvSpPr>
        <p:spPr>
          <a:xfrm>
            <a:off x="548640" y="730759"/>
            <a:ext cx="7071360" cy="485330"/>
          </a:xfrm>
          <a:prstGeom prst="rect">
            <a:avLst/>
          </a:prstGeom>
        </p:spPr>
        <p:txBody>
          <a:bodyPr lIns="0"/>
          <a:lstStyle>
            <a:lvl1pPr marL="0" indent="0">
              <a:buNone/>
              <a:defRPr sz="2157">
                <a:solidFill>
                  <a:schemeClr val="bg1"/>
                </a:solidFill>
                <a:effectLst>
                  <a:outerShdw blurRad="50800" dist="38100" dir="5400000" algn="t" rotWithShape="0">
                    <a:prstClr val="black">
                      <a:alpha val="40000"/>
                    </a:prstClr>
                  </a:outerShdw>
                </a:effectLst>
              </a:defRPr>
            </a:lvl1pPr>
            <a:lvl2pPr marL="609416" indent="0">
              <a:buNone/>
              <a:defRPr sz="2157"/>
            </a:lvl2pPr>
            <a:lvl3pPr marL="1218834" indent="0">
              <a:buNone/>
              <a:defRPr sz="2157"/>
            </a:lvl3pPr>
            <a:lvl4pPr marL="1828251" indent="0">
              <a:buNone/>
              <a:defRPr sz="2157"/>
            </a:lvl4pPr>
            <a:lvl5pPr marL="2437668" indent="0">
              <a:buNone/>
              <a:defRPr sz="2157"/>
            </a:lvl5pPr>
          </a:lstStyle>
          <a:p>
            <a:pPr lvl="0"/>
            <a:r>
              <a:rPr lang="en-US"/>
              <a:t>Click to edit Master text styles</a:t>
            </a:r>
          </a:p>
        </p:txBody>
      </p:sp>
    </p:spTree>
    <p:extLst>
      <p:ext uri="{BB962C8B-B14F-4D97-AF65-F5344CB8AC3E}">
        <p14:creationId xmlns:p14="http://schemas.microsoft.com/office/powerpoint/2010/main" val="2200464279"/>
      </p:ext>
    </p:extLst>
  </p:cSld>
  <p:clrMapOvr>
    <a:masterClrMapping/>
  </p:clrMapOvr>
  <p:transition spd="slow">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88951" y="433916"/>
            <a:ext cx="11214099" cy="613832"/>
          </a:xfrm>
          <a:prstGeom prst="rect">
            <a:avLst/>
          </a:prstGeom>
          <a:noFill/>
          <a:ln>
            <a:noFill/>
          </a:ln>
        </p:spPr>
        <p:txBody>
          <a:bodyPr lIns="124312" tIns="124312" rIns="124312" bIns="124312" anchor="t" anchorCtr="0"/>
          <a:lstStyle>
            <a:lvl1pPr marL="0" marR="0" lvl="0" indent="0" algn="l" rtl="0">
              <a:lnSpc>
                <a:spcPct val="90000"/>
              </a:lnSpc>
              <a:spcBef>
                <a:spcPts val="0"/>
              </a:spcBef>
              <a:buClr>
                <a:schemeClr val="dk2"/>
              </a:buClr>
              <a:buFont typeface="Arial"/>
              <a:buNone/>
              <a:defRPr sz="4313" b="0" i="0" u="none" strike="noStrike" cap="none">
                <a:solidFill>
                  <a:schemeClr val="dk2"/>
                </a:solidFill>
                <a:latin typeface="Arial"/>
                <a:ea typeface="Arial"/>
                <a:cs typeface="Arial"/>
                <a:sym typeface="Arial"/>
              </a:defRPr>
            </a:lvl1pPr>
            <a:lvl2pPr lvl="1" indent="0">
              <a:spcBef>
                <a:spcPts val="0"/>
              </a:spcBef>
              <a:buNone/>
              <a:defRPr sz="2353"/>
            </a:lvl2pPr>
            <a:lvl3pPr lvl="2" indent="0">
              <a:spcBef>
                <a:spcPts val="0"/>
              </a:spcBef>
              <a:buNone/>
              <a:defRPr sz="2353"/>
            </a:lvl3pPr>
            <a:lvl4pPr lvl="3" indent="0">
              <a:spcBef>
                <a:spcPts val="0"/>
              </a:spcBef>
              <a:buNone/>
              <a:defRPr sz="2353"/>
            </a:lvl4pPr>
            <a:lvl5pPr lvl="4" indent="0">
              <a:spcBef>
                <a:spcPts val="0"/>
              </a:spcBef>
              <a:buNone/>
              <a:defRPr sz="2353"/>
            </a:lvl5pPr>
            <a:lvl6pPr lvl="5" indent="0">
              <a:spcBef>
                <a:spcPts val="0"/>
              </a:spcBef>
              <a:buNone/>
              <a:defRPr sz="2353"/>
            </a:lvl6pPr>
            <a:lvl7pPr lvl="6" indent="0">
              <a:spcBef>
                <a:spcPts val="0"/>
              </a:spcBef>
              <a:buNone/>
              <a:defRPr sz="2353"/>
            </a:lvl7pPr>
            <a:lvl8pPr lvl="7" indent="0">
              <a:spcBef>
                <a:spcPts val="0"/>
              </a:spcBef>
              <a:buNone/>
              <a:defRPr sz="2353"/>
            </a:lvl8pPr>
            <a:lvl9pPr lvl="8" indent="0">
              <a:spcBef>
                <a:spcPts val="0"/>
              </a:spcBef>
              <a:buNone/>
              <a:defRPr sz="2353"/>
            </a:lvl9pPr>
          </a:lstStyle>
          <a:p>
            <a:endParaRPr/>
          </a:p>
        </p:txBody>
      </p:sp>
      <p:sp>
        <p:nvSpPr>
          <p:cNvPr id="23" name="Shape 23"/>
          <p:cNvSpPr txBox="1">
            <a:spLocks noGrp="1"/>
          </p:cNvSpPr>
          <p:nvPr>
            <p:ph type="body" idx="1"/>
          </p:nvPr>
        </p:nvSpPr>
        <p:spPr>
          <a:xfrm>
            <a:off x="488951" y="1432984"/>
            <a:ext cx="11214099" cy="702609"/>
          </a:xfrm>
          <a:prstGeom prst="rect">
            <a:avLst/>
          </a:prstGeom>
          <a:noFill/>
          <a:ln>
            <a:noFill/>
          </a:ln>
        </p:spPr>
        <p:txBody>
          <a:bodyPr lIns="124312" tIns="124312" rIns="124312" bIns="124312" anchor="t" anchorCtr="0"/>
          <a:lstStyle>
            <a:lvl1pPr marL="304708" marR="0" lvl="0" indent="-101569" algn="l" rtl="0">
              <a:spcBef>
                <a:spcPts val="1600"/>
              </a:spcBef>
              <a:buClr>
                <a:schemeClr val="accent1"/>
              </a:buClr>
              <a:buSzPct val="100000"/>
              <a:buFont typeface="Noto Sans Symbols"/>
              <a:buChar char="•"/>
              <a:defRPr sz="3235" b="0" i="0" u="none" strike="noStrike" cap="none">
                <a:solidFill>
                  <a:schemeClr val="dk1"/>
                </a:solidFill>
                <a:latin typeface="Arial"/>
                <a:ea typeface="Arial"/>
                <a:cs typeface="Arial"/>
                <a:sym typeface="Arial"/>
              </a:defRPr>
            </a:lvl1pPr>
            <a:lvl2pPr marL="990303" marR="0" lvl="1" indent="-211603" algn="l" rtl="0">
              <a:spcBef>
                <a:spcPts val="400"/>
              </a:spcBef>
              <a:buClr>
                <a:schemeClr val="accent1"/>
              </a:buClr>
              <a:buSzPct val="100000"/>
              <a:buFont typeface="Verdana"/>
              <a:buChar char="–"/>
              <a:defRPr sz="2647" b="0" i="0" u="none" strike="noStrike" cap="none">
                <a:solidFill>
                  <a:schemeClr val="dk1"/>
                </a:solidFill>
                <a:latin typeface="Arial"/>
                <a:ea typeface="Arial"/>
                <a:cs typeface="Arial"/>
                <a:sym typeface="Arial"/>
              </a:defRPr>
            </a:lvl2pPr>
            <a:lvl3pPr marL="1523543" marR="0" lvl="2" indent="-169283" algn="l" rtl="0">
              <a:spcBef>
                <a:spcPts val="400"/>
              </a:spcBef>
              <a:buClr>
                <a:schemeClr val="accent1"/>
              </a:buClr>
              <a:buSzPct val="100000"/>
              <a:buFont typeface="Verdana"/>
              <a:buChar char="▪"/>
              <a:defRPr sz="2157" b="0" i="0" u="none" strike="noStrike" cap="none">
                <a:solidFill>
                  <a:schemeClr val="dk1"/>
                </a:solidFill>
                <a:latin typeface="Arial"/>
                <a:ea typeface="Arial"/>
                <a:cs typeface="Arial"/>
                <a:sym typeface="Arial"/>
              </a:defRPr>
            </a:lvl3pPr>
            <a:lvl4pPr marL="2211254" marR="0" lvl="3" indent="-281432" algn="l" rtl="0">
              <a:spcBef>
                <a:spcPts val="400"/>
              </a:spcBef>
              <a:buClr>
                <a:schemeClr val="accent1"/>
              </a:buClr>
              <a:buSzPct val="100000"/>
              <a:buFont typeface="Verdana"/>
              <a:buChar char="—"/>
              <a:defRPr sz="1568" b="0" i="0" u="none" strike="noStrike" cap="none">
                <a:solidFill>
                  <a:schemeClr val="dk1"/>
                </a:solidFill>
                <a:latin typeface="Arial"/>
                <a:ea typeface="Arial"/>
                <a:cs typeface="Arial"/>
                <a:sym typeface="Arial"/>
              </a:defRPr>
            </a:lvl4pPr>
            <a:lvl5pPr marL="2742377" marR="0" lvl="4" indent="-211603" algn="l" rtl="0">
              <a:spcBef>
                <a:spcPts val="400"/>
              </a:spcBef>
              <a:buClr>
                <a:schemeClr val="accent1"/>
              </a:buClr>
              <a:buSzPct val="100000"/>
              <a:buFont typeface="Verdana"/>
              <a:buChar char="»"/>
              <a:defRPr sz="1372" b="0" i="0" u="none" strike="noStrike" cap="none">
                <a:solidFill>
                  <a:schemeClr val="dk1"/>
                </a:solidFill>
                <a:latin typeface="Arial"/>
                <a:ea typeface="Arial"/>
                <a:cs typeface="Arial"/>
                <a:sym typeface="Arial"/>
              </a:defRPr>
            </a:lvl5pPr>
            <a:lvl6pPr marL="3351793" marR="0" lvl="5"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6pPr>
            <a:lvl7pPr marL="3961210" marR="0" lvl="6"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7pPr>
            <a:lvl8pPr marL="4570627" marR="0" lvl="7"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8pPr>
            <a:lvl9pPr marL="5180043" marR="0" lvl="8"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7272333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88950" y="1047750"/>
            <a:ext cx="11214099" cy="813278"/>
          </a:xfrm>
          <a:prstGeom prst="rect">
            <a:avLst/>
          </a:prstGeom>
          <a:noFill/>
          <a:ln>
            <a:noFill/>
          </a:ln>
        </p:spPr>
        <p:txBody>
          <a:bodyPr lIns="124338" tIns="124338" rIns="124338" bIns="124338" anchor="t" anchorCtr="0"/>
          <a:lstStyle>
            <a:lvl1pPr marL="0" lvl="0" indent="0" rtl="0">
              <a:spcBef>
                <a:spcPts val="0"/>
              </a:spcBef>
              <a:buClr>
                <a:schemeClr val="dk1"/>
              </a:buClr>
              <a:buFont typeface="Arial"/>
              <a:buNone/>
              <a:defRPr/>
            </a:lvl1pPr>
            <a:lvl2pPr marL="609543" lvl="1" indent="0" rtl="0">
              <a:spcBef>
                <a:spcPts val="0"/>
              </a:spcBef>
              <a:buNone/>
              <a:defRPr/>
            </a:lvl2pPr>
            <a:lvl3pPr marL="1219085" lvl="2" indent="0" rtl="0">
              <a:spcBef>
                <a:spcPts val="0"/>
              </a:spcBef>
              <a:buNone/>
              <a:defRPr/>
            </a:lvl3pPr>
            <a:lvl4pPr marL="1828628" lvl="3" indent="0" rtl="0">
              <a:spcBef>
                <a:spcPts val="0"/>
              </a:spcBef>
              <a:buNone/>
              <a:defRPr/>
            </a:lvl4pPr>
            <a:lvl5pPr marL="2438171" lvl="4" indent="0" rtl="0">
              <a:spcBef>
                <a:spcPts val="0"/>
              </a:spcBef>
              <a:buNone/>
              <a:defRPr/>
            </a:lvl5pPr>
            <a:lvl6pPr marL="3047713" lvl="5" indent="0" rtl="0">
              <a:spcBef>
                <a:spcPts val="0"/>
              </a:spcBef>
              <a:buFont typeface="Arial"/>
              <a:buNone/>
              <a:defRPr/>
            </a:lvl6pPr>
            <a:lvl7pPr marL="3657256" lvl="6" indent="0" rtl="0">
              <a:spcBef>
                <a:spcPts val="0"/>
              </a:spcBef>
              <a:buFont typeface="Arial"/>
              <a:buNone/>
              <a:defRPr/>
            </a:lvl7pPr>
            <a:lvl8pPr marL="4266799" lvl="7" indent="0" rtl="0">
              <a:spcBef>
                <a:spcPts val="0"/>
              </a:spcBef>
              <a:buFont typeface="Arial"/>
              <a:buNone/>
              <a:defRPr/>
            </a:lvl8pPr>
            <a:lvl9pPr marL="4876342" lvl="8" indent="0" rtl="0">
              <a:spcBef>
                <a:spcPts val="0"/>
              </a:spcBef>
              <a:buFont typeface="Arial"/>
              <a:buNone/>
              <a:defRPr/>
            </a:lvl9pPr>
          </a:lstStyle>
          <a:p>
            <a:endParaRPr/>
          </a:p>
        </p:txBody>
      </p:sp>
      <p:sp>
        <p:nvSpPr>
          <p:cNvPr id="21" name="Shape 21"/>
          <p:cNvSpPr txBox="1">
            <a:spLocks noGrp="1"/>
          </p:cNvSpPr>
          <p:nvPr>
            <p:ph type="title"/>
          </p:nvPr>
        </p:nvSpPr>
        <p:spPr>
          <a:xfrm>
            <a:off x="488950" y="433916"/>
            <a:ext cx="11214099" cy="613832"/>
          </a:xfrm>
          <a:prstGeom prst="rect">
            <a:avLst/>
          </a:prstGeom>
          <a:noFill/>
          <a:ln>
            <a:noFill/>
          </a:ln>
        </p:spPr>
        <p:txBody>
          <a:bodyPr lIns="124338" tIns="124338" rIns="124338" bIns="124338" anchor="t" anchorCtr="0"/>
          <a:lstStyle>
            <a:lvl1pPr lvl="0" rtl="0">
              <a:lnSpc>
                <a:spcPct val="9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 name="Shape 22"/>
          <p:cNvSpPr txBox="1">
            <a:spLocks noGrp="1"/>
          </p:cNvSpPr>
          <p:nvPr>
            <p:ph type="body" idx="2"/>
          </p:nvPr>
        </p:nvSpPr>
        <p:spPr>
          <a:xfrm>
            <a:off x="488952" y="1892299"/>
            <a:ext cx="11214099" cy="813278"/>
          </a:xfrm>
          <a:prstGeom prst="rect">
            <a:avLst/>
          </a:prstGeom>
          <a:noFill/>
          <a:ln>
            <a:noFill/>
          </a:ln>
        </p:spPr>
        <p:txBody>
          <a:bodyPr lIns="124338" tIns="124338" rIns="124338" bIns="124338" anchor="t" anchorCtr="0"/>
          <a:lstStyle>
            <a:lvl1pPr lvl="0" rtl="0">
              <a:spcBef>
                <a:spcPts val="1600"/>
              </a:spcBef>
              <a:buClr>
                <a:schemeClr val="accent1"/>
              </a:buClr>
              <a:buFont typeface="Noto Symbol"/>
              <a:buChar char="•"/>
              <a:defRPr/>
            </a:lvl1pPr>
            <a:lvl2pPr lvl="1" rtl="0">
              <a:spcBef>
                <a:spcPts val="400"/>
              </a:spcBef>
              <a:buClr>
                <a:schemeClr val="accent1"/>
              </a:buClr>
              <a:buFont typeface="Verdana"/>
              <a:buChar char="–"/>
              <a:defRPr/>
            </a:lvl2pPr>
            <a:lvl3pPr lvl="2" rtl="0">
              <a:spcBef>
                <a:spcPts val="400"/>
              </a:spcBef>
              <a:buClr>
                <a:schemeClr val="accent1"/>
              </a:buClr>
              <a:buFont typeface="Verdana"/>
              <a:buChar char="▪"/>
              <a:defRPr/>
            </a:lvl3pPr>
            <a:lvl4pPr marL="2211710" lvl="3" indent="-281491" rtl="0">
              <a:spcBef>
                <a:spcPts val="400"/>
              </a:spcBef>
              <a:buClr>
                <a:schemeClr val="accent1"/>
              </a:buClr>
              <a:buFont typeface="Verdana"/>
              <a:buChar char="—"/>
              <a:defRPr/>
            </a:lvl4pPr>
            <a:lvl5pPr lvl="4" rtl="0">
              <a:spcBef>
                <a:spcPts val="400"/>
              </a:spcBef>
              <a:buClr>
                <a:schemeClr val="accent1"/>
              </a:buClr>
              <a:buFont typeface="Verdana"/>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extLst>
      <p:ext uri="{BB962C8B-B14F-4D97-AF65-F5344CB8AC3E}">
        <p14:creationId xmlns:p14="http://schemas.microsoft.com/office/powerpoint/2010/main" val="251299994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Main Page">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51629" y="199890"/>
            <a:ext cx="11729237" cy="632594"/>
          </a:xfrm>
          <a:prstGeom prst="rect">
            <a:avLst/>
          </a:prstGeom>
          <a:noFill/>
          <a:ln>
            <a:noFill/>
          </a:ln>
        </p:spPr>
        <p:txBody>
          <a:bodyPr lIns="91425" tIns="91425" rIns="91425" bIns="91425" anchor="t" anchorCtr="0"/>
          <a:lstStyle>
            <a:lvl1pPr marL="0" marR="0" lvl="0" indent="0" algn="l" rtl="0">
              <a:lnSpc>
                <a:spcPct val="90000"/>
              </a:lnSpc>
              <a:spcBef>
                <a:spcPts val="0"/>
              </a:spcBef>
              <a:buClr>
                <a:srgbClr val="008774"/>
              </a:buClr>
              <a:buFont typeface="Arial"/>
              <a:buNone/>
              <a:defRPr sz="3725" b="1" i="0" u="none" strike="noStrike" cap="none">
                <a:solidFill>
                  <a:srgbClr val="008774"/>
                </a:solidFill>
                <a:latin typeface="Arial"/>
                <a:ea typeface="Arial"/>
                <a:cs typeface="Arial"/>
                <a:sym typeface="Arial"/>
              </a:defRPr>
            </a:lvl1pPr>
            <a:lvl2pPr lvl="1" indent="0">
              <a:spcBef>
                <a:spcPts val="0"/>
              </a:spcBef>
              <a:buNone/>
              <a:defRPr sz="1765"/>
            </a:lvl2pPr>
            <a:lvl3pPr lvl="2" indent="0">
              <a:spcBef>
                <a:spcPts val="0"/>
              </a:spcBef>
              <a:buNone/>
              <a:defRPr sz="1765"/>
            </a:lvl3pPr>
            <a:lvl4pPr lvl="3" indent="0">
              <a:spcBef>
                <a:spcPts val="0"/>
              </a:spcBef>
              <a:buNone/>
              <a:defRPr sz="1765"/>
            </a:lvl4pPr>
            <a:lvl5pPr lvl="4" indent="0">
              <a:spcBef>
                <a:spcPts val="0"/>
              </a:spcBef>
              <a:buNone/>
              <a:defRPr sz="1765"/>
            </a:lvl5pPr>
            <a:lvl6pPr lvl="5" indent="0">
              <a:spcBef>
                <a:spcPts val="0"/>
              </a:spcBef>
              <a:buNone/>
              <a:defRPr sz="1765"/>
            </a:lvl6pPr>
            <a:lvl7pPr lvl="6" indent="0">
              <a:spcBef>
                <a:spcPts val="0"/>
              </a:spcBef>
              <a:buNone/>
              <a:defRPr sz="1765"/>
            </a:lvl7pPr>
            <a:lvl8pPr lvl="7" indent="0">
              <a:spcBef>
                <a:spcPts val="0"/>
              </a:spcBef>
              <a:buNone/>
              <a:defRPr sz="1765"/>
            </a:lvl8pPr>
            <a:lvl9pPr lvl="8" indent="0">
              <a:spcBef>
                <a:spcPts val="0"/>
              </a:spcBef>
              <a:buNone/>
              <a:defRPr sz="1765"/>
            </a:lvl9pPr>
          </a:lstStyle>
          <a:p>
            <a:endParaRPr/>
          </a:p>
        </p:txBody>
      </p:sp>
      <p:sp>
        <p:nvSpPr>
          <p:cNvPr id="22" name="Shape 22"/>
          <p:cNvSpPr txBox="1">
            <a:spLocks noGrp="1"/>
          </p:cNvSpPr>
          <p:nvPr>
            <p:ph type="sldNum" idx="12"/>
          </p:nvPr>
        </p:nvSpPr>
        <p:spPr>
          <a:xfrm>
            <a:off x="64330" y="6481950"/>
            <a:ext cx="497783" cy="365125"/>
          </a:xfrm>
          <a:prstGeom prst="rect">
            <a:avLst/>
          </a:prstGeom>
          <a:noFill/>
          <a:ln>
            <a:noFill/>
          </a:ln>
        </p:spPr>
        <p:txBody>
          <a:bodyPr lIns="124350" tIns="62175" rIns="124350" bIns="62175" anchor="t" anchorCtr="0">
            <a:noAutofit/>
          </a:bodyPr>
          <a:lstStyle/>
          <a:p>
            <a:pPr>
              <a:buSzPct val="25000"/>
            </a:pPr>
            <a:fld id="{00000000-1234-1234-1234-123412341234}" type="slidenum">
              <a:rPr lang="en-US" sz="1176" smtClean="0">
                <a:solidFill>
                  <a:srgbClr val="A5A5A5"/>
                </a:solidFill>
                <a:latin typeface="Quattrocento Sans"/>
                <a:ea typeface="Quattrocento Sans"/>
                <a:cs typeface="Quattrocento Sans"/>
                <a:sym typeface="Quattrocento Sans"/>
              </a:rPr>
              <a:pPr>
                <a:buSzPct val="25000"/>
              </a:pPr>
              <a:t>‹#›</a:t>
            </a:fld>
            <a:endParaRPr lang="en-US" sz="1176">
              <a:solidFill>
                <a:srgbClr val="A5A5A5"/>
              </a:solidFill>
              <a:latin typeface="Quattrocento Sans"/>
              <a:ea typeface="Quattrocento Sans"/>
              <a:cs typeface="Quattrocento Sans"/>
              <a:sym typeface="Quattrocento Sans"/>
            </a:endParaRPr>
          </a:p>
        </p:txBody>
      </p:sp>
      <p:sp>
        <p:nvSpPr>
          <p:cNvPr id="23" name="Shape 23"/>
          <p:cNvSpPr txBox="1">
            <a:spLocks noGrp="1"/>
          </p:cNvSpPr>
          <p:nvPr>
            <p:ph type="body" idx="1"/>
          </p:nvPr>
        </p:nvSpPr>
        <p:spPr>
          <a:xfrm>
            <a:off x="152400" y="832485"/>
            <a:ext cx="11728450" cy="513006"/>
          </a:xfrm>
          <a:prstGeom prst="rect">
            <a:avLst/>
          </a:prstGeom>
          <a:noFill/>
          <a:ln>
            <a:noFill/>
          </a:ln>
        </p:spPr>
        <p:txBody>
          <a:bodyPr lIns="91425" tIns="91425" rIns="91425" bIns="91425" anchor="t" anchorCtr="0"/>
          <a:lstStyle>
            <a:lvl1pPr marL="0" marR="0" lvl="0" indent="0" algn="l" rtl="0">
              <a:lnSpc>
                <a:spcPct val="90000"/>
              </a:lnSpc>
              <a:spcBef>
                <a:spcPts val="471"/>
              </a:spcBef>
              <a:spcAft>
                <a:spcPts val="0"/>
              </a:spcAft>
              <a:buClr>
                <a:srgbClr val="7F7F7F"/>
              </a:buClr>
              <a:buFont typeface="Arial"/>
              <a:buNone/>
              <a:defRPr sz="2353" b="0" i="0" u="none" strike="noStrike" cap="none">
                <a:solidFill>
                  <a:srgbClr val="7F7F7F"/>
                </a:solidFill>
                <a:latin typeface="Arial"/>
                <a:ea typeface="Arial"/>
                <a:cs typeface="Arial"/>
                <a:sym typeface="Arial"/>
              </a:defRPr>
            </a:lvl1pPr>
            <a:lvl2pPr marL="572691" marR="0" lvl="1" indent="-102088" algn="l" rtl="0">
              <a:lnSpc>
                <a:spcPct val="90000"/>
              </a:lnSpc>
              <a:spcBef>
                <a:spcPts val="471"/>
              </a:spcBef>
              <a:spcAft>
                <a:spcPts val="0"/>
              </a:spcAft>
              <a:buClr>
                <a:schemeClr val="dk1"/>
              </a:buClr>
              <a:buSzPct val="90000"/>
              <a:buFont typeface="Arial"/>
              <a:buChar char="•"/>
              <a:defRPr sz="2353" b="0" i="0" u="none" strike="noStrike" cap="none">
                <a:solidFill>
                  <a:schemeClr val="dk1"/>
                </a:solidFill>
                <a:latin typeface="Quattrocento Sans"/>
                <a:ea typeface="Quattrocento Sans"/>
                <a:cs typeface="Quattrocento Sans"/>
                <a:sym typeface="Quattrocento Sans"/>
              </a:defRPr>
            </a:lvl2pPr>
            <a:lvl3pPr marL="784338" marR="0" lvl="2" indent="-112048" algn="l" rtl="0">
              <a:lnSpc>
                <a:spcPct val="90000"/>
              </a:lnSpc>
              <a:spcBef>
                <a:spcPts val="392"/>
              </a:spcBef>
              <a:spcAft>
                <a:spcPts val="0"/>
              </a:spcAft>
              <a:buClr>
                <a:schemeClr val="dk1"/>
              </a:buClr>
              <a:buSzPct val="90000"/>
              <a:buFont typeface="Arial"/>
              <a:buChar char="•"/>
              <a:defRPr sz="1961" b="0" i="0" u="none" strike="noStrike" cap="none">
                <a:solidFill>
                  <a:schemeClr val="dk1"/>
                </a:solidFill>
                <a:latin typeface="Quattrocento Sans"/>
                <a:ea typeface="Quattrocento Sans"/>
                <a:cs typeface="Quattrocento Sans"/>
                <a:sym typeface="Quattrocento Sans"/>
              </a:defRPr>
            </a:lvl3pPr>
            <a:lvl4pPr marL="1008435" marR="0" lvl="3" indent="-123253" algn="l" rtl="0">
              <a:lnSpc>
                <a:spcPct val="90000"/>
              </a:lnSpc>
              <a:spcBef>
                <a:spcPts val="353"/>
              </a:spcBef>
              <a:spcAft>
                <a:spcPts val="0"/>
              </a:spcAft>
              <a:buClr>
                <a:schemeClr val="dk1"/>
              </a:buClr>
              <a:buSzPct val="90000"/>
              <a:buFont typeface="Arial"/>
              <a:buChar char="•"/>
              <a:defRPr sz="1765" b="0" i="0" u="none" strike="noStrike" cap="none">
                <a:solidFill>
                  <a:schemeClr val="dk1"/>
                </a:solidFill>
                <a:latin typeface="Quattrocento Sans"/>
                <a:ea typeface="Quattrocento Sans"/>
                <a:cs typeface="Quattrocento Sans"/>
                <a:sym typeface="Quattrocento Sans"/>
              </a:defRPr>
            </a:lvl4pPr>
            <a:lvl5pPr marL="1232531" marR="0" lvl="4" indent="-123253" algn="l" rtl="0">
              <a:lnSpc>
                <a:spcPct val="90000"/>
              </a:lnSpc>
              <a:spcBef>
                <a:spcPts val="353"/>
              </a:spcBef>
              <a:spcAft>
                <a:spcPts val="0"/>
              </a:spcAft>
              <a:buClr>
                <a:schemeClr val="dk1"/>
              </a:buClr>
              <a:buSzPct val="90000"/>
              <a:buFont typeface="Arial"/>
              <a:buChar char="•"/>
              <a:defRPr sz="1765" b="0" i="0" u="none" strike="noStrike" cap="none">
                <a:solidFill>
                  <a:schemeClr val="dk1"/>
                </a:solidFill>
                <a:latin typeface="Quattrocento Sans"/>
                <a:ea typeface="Quattrocento Sans"/>
                <a:cs typeface="Quattrocento Sans"/>
                <a:sym typeface="Quattrocento Sans"/>
              </a:defRPr>
            </a:lvl5pPr>
            <a:lvl6pPr marL="2514509" marR="0" lvl="5" indent="-111694"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6pPr>
            <a:lvl7pPr marL="2971693" marR="0" lvl="6" indent="-108237"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7pPr>
            <a:lvl8pPr marL="3428877" marR="0" lvl="7" indent="-104777"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8pPr>
            <a:lvl9pPr marL="3886061" marR="0" lvl="8" indent="-113768"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 name="Shape 24"/>
          <p:cNvSpPr/>
          <p:nvPr/>
        </p:nvSpPr>
        <p:spPr>
          <a:xfrm>
            <a:off x="0" y="0"/>
            <a:ext cx="12191999" cy="71991"/>
          </a:xfrm>
          <a:prstGeom prst="rect">
            <a:avLst/>
          </a:prstGeom>
          <a:solidFill>
            <a:srgbClr val="008774"/>
          </a:solidFill>
          <a:ln>
            <a:noFill/>
          </a:ln>
        </p:spPr>
        <p:txBody>
          <a:bodyPr lIns="121906" tIns="60953" rIns="121906" bIns="60953" anchor="ctr" anchorCtr="0">
            <a:noAutofit/>
          </a:bodyPr>
          <a:lstStyle/>
          <a:p>
            <a:pPr marL="0" marR="0" lvl="0" indent="0" algn="ctr" rtl="0">
              <a:spcBef>
                <a:spcPts val="0"/>
              </a:spcBef>
              <a:buNone/>
            </a:pPr>
            <a:endParaRPr sz="1765">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4443054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1_Title Slide">
    <p:spTree>
      <p:nvGrpSpPr>
        <p:cNvPr id="1" name="Shape 26"/>
        <p:cNvGrpSpPr/>
        <p:nvPr/>
      </p:nvGrpSpPr>
      <p:grpSpPr>
        <a:xfrm>
          <a:off x="0" y="0"/>
          <a:ext cx="0" cy="0"/>
          <a:chOff x="0" y="0"/>
          <a:chExt cx="0" cy="0"/>
        </a:xfrm>
      </p:grpSpPr>
      <p:sp>
        <p:nvSpPr>
          <p:cNvPr id="27" name="Shape 27"/>
          <p:cNvSpPr/>
          <p:nvPr/>
        </p:nvSpPr>
        <p:spPr>
          <a:xfrm>
            <a:off x="-119527" y="-37319"/>
            <a:ext cx="12345396" cy="6960342"/>
          </a:xfrm>
          <a:prstGeom prst="rect">
            <a:avLst/>
          </a:prstGeom>
          <a:solidFill>
            <a:srgbClr val="1B2831"/>
          </a:solidFill>
          <a:ln w="25400" cap="flat" cmpd="sng">
            <a:solidFill>
              <a:srgbClr val="0D645B"/>
            </a:solidFill>
            <a:prstDash val="solid"/>
            <a:round/>
            <a:headEnd type="none" w="med" len="med"/>
            <a:tailEnd type="none" w="med" len="med"/>
          </a:ln>
        </p:spPr>
        <p:txBody>
          <a:bodyPr lIns="121894" tIns="60930" rIns="121894" bIns="60930" anchor="ctr" anchorCtr="0">
            <a:noAutofit/>
          </a:bodyPr>
          <a:lstStyle/>
          <a:p>
            <a:pPr marL="0" marR="0" lvl="0" indent="0" algn="ctr" rtl="0">
              <a:spcBef>
                <a:spcPts val="0"/>
              </a:spcBef>
              <a:buNone/>
            </a:pPr>
            <a:endParaRPr sz="2353" b="0" i="0" u="none" strike="noStrike" cap="none">
              <a:solidFill>
                <a:schemeClr val="lt1"/>
              </a:solidFill>
              <a:latin typeface="Source Sans Pro"/>
              <a:ea typeface="Source Sans Pro"/>
              <a:cs typeface="Source Sans Pro"/>
              <a:sym typeface="Source Sans Pro"/>
            </a:endParaRPr>
          </a:p>
        </p:txBody>
      </p:sp>
      <p:pic>
        <p:nvPicPr>
          <p:cNvPr id="28" name="Shape 28"/>
          <p:cNvPicPr preferRelativeResize="0"/>
          <p:nvPr/>
        </p:nvPicPr>
        <p:blipFill rotWithShape="1">
          <a:blip r:embed="rId2">
            <a:alphaModFix/>
          </a:blip>
          <a:srcRect/>
          <a:stretch/>
        </p:blipFill>
        <p:spPr>
          <a:xfrm>
            <a:off x="9869312" y="488204"/>
            <a:ext cx="1818920" cy="412385"/>
          </a:xfrm>
          <a:prstGeom prst="rect">
            <a:avLst/>
          </a:prstGeom>
          <a:noFill/>
          <a:ln>
            <a:noFill/>
          </a:ln>
        </p:spPr>
      </p:pic>
      <p:sp>
        <p:nvSpPr>
          <p:cNvPr id="29" name="Shape 29"/>
          <p:cNvSpPr txBox="1">
            <a:spLocks noGrp="1"/>
          </p:cNvSpPr>
          <p:nvPr>
            <p:ph type="ctrTitle"/>
          </p:nvPr>
        </p:nvSpPr>
        <p:spPr>
          <a:xfrm>
            <a:off x="1512028" y="2673405"/>
            <a:ext cx="8707716" cy="1530218"/>
          </a:xfrm>
          <a:prstGeom prst="rect">
            <a:avLst/>
          </a:prstGeom>
          <a:noFill/>
          <a:ln>
            <a:noFill/>
          </a:ln>
        </p:spPr>
        <p:txBody>
          <a:bodyPr lIns="124338" tIns="124338" rIns="124338" bIns="124338" anchor="ctr" anchorCtr="0"/>
          <a:lstStyle>
            <a:lvl1pPr marL="0" marR="0" lvl="0" indent="0" algn="l" rtl="0">
              <a:lnSpc>
                <a:spcPct val="80000"/>
              </a:lnSpc>
              <a:spcBef>
                <a:spcPts val="0"/>
              </a:spcBef>
              <a:spcAft>
                <a:spcPts val="667"/>
              </a:spcAft>
              <a:buClr>
                <a:srgbClr val="FFFFFF"/>
              </a:buClr>
              <a:buFont typeface="Source Sans Pro"/>
              <a:buNone/>
              <a:defRPr sz="6372" b="1" i="0" u="none" strike="noStrike" cap="none">
                <a:solidFill>
                  <a:srgbClr val="FFFFFF"/>
                </a:solidFill>
                <a:latin typeface="Source Sans Pro"/>
                <a:ea typeface="Source Sans Pro"/>
                <a:cs typeface="Source Sans Pro"/>
                <a:sym typeface="Source Sans Pro"/>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30" name="Shape 30"/>
          <p:cNvSpPr txBox="1">
            <a:spLocks noGrp="1"/>
          </p:cNvSpPr>
          <p:nvPr>
            <p:ph type="subTitle" idx="1"/>
          </p:nvPr>
        </p:nvSpPr>
        <p:spPr>
          <a:xfrm>
            <a:off x="1512027" y="2115018"/>
            <a:ext cx="8147898" cy="550487"/>
          </a:xfrm>
          <a:prstGeom prst="rect">
            <a:avLst/>
          </a:prstGeom>
          <a:noFill/>
          <a:ln>
            <a:noFill/>
          </a:ln>
        </p:spPr>
        <p:txBody>
          <a:bodyPr lIns="124338" tIns="124338" rIns="124338" bIns="124338" anchor="t" anchorCtr="0"/>
          <a:lstStyle>
            <a:lvl1pPr marL="0" marR="0" lvl="0" indent="0" algn="l" rtl="0">
              <a:spcBef>
                <a:spcPts val="426"/>
              </a:spcBef>
              <a:buClr>
                <a:srgbClr val="43E5D5"/>
              </a:buClr>
              <a:buFont typeface="Arial"/>
              <a:buNone/>
              <a:defRPr sz="2157" b="0" i="0" u="none" strike="noStrike" cap="none">
                <a:solidFill>
                  <a:srgbClr val="43E5D5"/>
                </a:solidFill>
                <a:latin typeface="Source Sans Pro"/>
                <a:ea typeface="Source Sans Pro"/>
                <a:cs typeface="Source Sans Pro"/>
                <a:sym typeface="Source Sans Pro"/>
              </a:defRPr>
            </a:lvl1pPr>
            <a:lvl2pPr marL="609543" marR="0" lvl="1" indent="0" algn="ctr" rtl="0">
              <a:spcBef>
                <a:spcPts val="640"/>
              </a:spcBef>
              <a:buClr>
                <a:srgbClr val="8B8B8B"/>
              </a:buClr>
              <a:buFont typeface="Arial"/>
              <a:buNone/>
              <a:defRPr sz="3235" b="0" i="0" u="none" strike="noStrike" cap="none">
                <a:solidFill>
                  <a:srgbClr val="8B8B8B"/>
                </a:solidFill>
                <a:latin typeface="Source Sans Pro"/>
                <a:ea typeface="Source Sans Pro"/>
                <a:cs typeface="Source Sans Pro"/>
                <a:sym typeface="Source Sans Pro"/>
              </a:defRPr>
            </a:lvl2pPr>
            <a:lvl3pPr marL="1219085" marR="0" lvl="2"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3pPr>
            <a:lvl4pPr marL="1828628" marR="0" lvl="3" indent="0" algn="ctr" rtl="0">
              <a:spcBef>
                <a:spcPts val="480"/>
              </a:spcBef>
              <a:buClr>
                <a:srgbClr val="8B8B8B"/>
              </a:buClr>
              <a:buFont typeface="Arial"/>
              <a:buNone/>
              <a:defRPr sz="2353" b="0" i="0" u="none" strike="noStrike" cap="none">
                <a:solidFill>
                  <a:srgbClr val="8B8B8B"/>
                </a:solidFill>
                <a:latin typeface="Source Sans Pro"/>
                <a:ea typeface="Source Sans Pro"/>
                <a:cs typeface="Source Sans Pro"/>
                <a:sym typeface="Source Sans Pro"/>
              </a:defRPr>
            </a:lvl4pPr>
            <a:lvl5pPr marL="2438171" marR="0" lvl="4" indent="0" algn="ctr" rtl="0">
              <a:spcBef>
                <a:spcPts val="480"/>
              </a:spcBef>
              <a:buClr>
                <a:srgbClr val="8B8B8B"/>
              </a:buClr>
              <a:buFont typeface="Arial"/>
              <a:buNone/>
              <a:defRPr sz="2353" b="0" i="0" u="none" strike="noStrike" cap="none">
                <a:solidFill>
                  <a:srgbClr val="8B8B8B"/>
                </a:solidFill>
                <a:latin typeface="Source Sans Pro"/>
                <a:ea typeface="Source Sans Pro"/>
                <a:cs typeface="Source Sans Pro"/>
                <a:sym typeface="Source Sans Pro"/>
              </a:defRPr>
            </a:lvl5pPr>
            <a:lvl6pPr marL="3047713" marR="0" lvl="5"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6pPr>
            <a:lvl7pPr marL="3657256" marR="0" lvl="6"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7pPr>
            <a:lvl8pPr marL="4266799" marR="0" lvl="7"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8pPr>
            <a:lvl9pPr marL="4876342" marR="0" lvl="8"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9pPr>
          </a:lstStyle>
          <a:p>
            <a:endParaRPr/>
          </a:p>
        </p:txBody>
      </p:sp>
      <p:sp>
        <p:nvSpPr>
          <p:cNvPr id="31" name="Shape 31"/>
          <p:cNvSpPr txBox="1">
            <a:spLocks noGrp="1"/>
          </p:cNvSpPr>
          <p:nvPr>
            <p:ph type="body" idx="2"/>
          </p:nvPr>
        </p:nvSpPr>
        <p:spPr>
          <a:xfrm>
            <a:off x="1512027" y="4421098"/>
            <a:ext cx="10508629" cy="508994"/>
          </a:xfrm>
          <a:prstGeom prst="rect">
            <a:avLst/>
          </a:prstGeom>
          <a:noFill/>
          <a:ln>
            <a:noFill/>
          </a:ln>
        </p:spPr>
        <p:txBody>
          <a:bodyPr lIns="124338" tIns="124338" rIns="124338" bIns="124338" anchor="t" anchorCtr="0"/>
          <a:lstStyle>
            <a:lvl1pPr marL="0" lvl="0" indent="0" rtl="0">
              <a:spcBef>
                <a:spcPts val="0"/>
              </a:spcBef>
              <a:buClr>
                <a:schemeClr val="accent5"/>
              </a:buClr>
              <a:buFont typeface="Source Sans Pro"/>
              <a:buNone/>
              <a:defRPr sz="1863">
                <a:solidFill>
                  <a:schemeClr val="accent5"/>
                </a:solidFill>
              </a:defRPr>
            </a:lvl1pPr>
            <a:lvl2pPr lvl="1" rtl="0">
              <a:spcBef>
                <a:spcPts val="0"/>
              </a:spcBef>
              <a:defRPr sz="3235">
                <a:solidFill>
                  <a:srgbClr val="878787"/>
                </a:solidFill>
                <a:latin typeface="Source Sans Pro"/>
                <a:ea typeface="Source Sans Pro"/>
                <a:cs typeface="Source Sans Pro"/>
                <a:sym typeface="Source Sans Pro"/>
              </a:defRPr>
            </a:lvl2pPr>
            <a:lvl3pPr marL="1219085" lvl="2" indent="0" algn="l" rtl="0">
              <a:spcBef>
                <a:spcPts val="0"/>
              </a:spcBef>
              <a:buFont typeface="Source Sans Pro"/>
              <a:buNone/>
              <a:defRPr/>
            </a:lvl3pPr>
            <a:lvl4pPr marL="1828628" lvl="3" indent="0" rtl="0">
              <a:spcBef>
                <a:spcPts val="0"/>
              </a:spcBef>
              <a:buFont typeface="Source Sans Pro"/>
              <a:buNone/>
              <a:defRPr/>
            </a:lvl4pPr>
            <a:lvl5pPr marL="2438171" lvl="4" indent="0" rtl="0">
              <a:spcBef>
                <a:spcPts val="0"/>
              </a:spcBef>
              <a:buFont typeface="Source Sans Pro"/>
              <a:buNone/>
              <a:defRPr/>
            </a:lvl5pPr>
            <a:lvl6pPr lvl="5" rtl="0">
              <a:spcBef>
                <a:spcPts val="0"/>
              </a:spcBef>
              <a:defRPr sz="2647">
                <a:solidFill>
                  <a:schemeClr val="dk1"/>
                </a:solidFill>
                <a:latin typeface="Source Sans Pro"/>
                <a:ea typeface="Source Sans Pro"/>
                <a:cs typeface="Source Sans Pro"/>
                <a:sym typeface="Source Sans Pro"/>
              </a:defRPr>
            </a:lvl6pPr>
            <a:lvl7pPr lvl="6" rtl="0">
              <a:spcBef>
                <a:spcPts val="0"/>
              </a:spcBef>
              <a:defRPr sz="2647">
                <a:solidFill>
                  <a:schemeClr val="dk1"/>
                </a:solidFill>
                <a:latin typeface="Source Sans Pro"/>
                <a:ea typeface="Source Sans Pro"/>
                <a:cs typeface="Source Sans Pro"/>
                <a:sym typeface="Source Sans Pro"/>
              </a:defRPr>
            </a:lvl7pPr>
            <a:lvl8pPr lvl="7" rtl="0">
              <a:spcBef>
                <a:spcPts val="0"/>
              </a:spcBef>
              <a:defRPr sz="2647">
                <a:solidFill>
                  <a:schemeClr val="dk1"/>
                </a:solidFill>
                <a:latin typeface="Source Sans Pro"/>
                <a:ea typeface="Source Sans Pro"/>
                <a:cs typeface="Source Sans Pro"/>
                <a:sym typeface="Source Sans Pro"/>
              </a:defRPr>
            </a:lvl8pPr>
            <a:lvl9pPr lvl="8" rtl="0">
              <a:spcBef>
                <a:spcPts val="0"/>
              </a:spcBef>
              <a:defRPr sz="2647">
                <a:solidFill>
                  <a:schemeClr val="dk1"/>
                </a:solidFill>
                <a:latin typeface="Source Sans Pro"/>
                <a:ea typeface="Source Sans Pro"/>
                <a:cs typeface="Source Sans Pro"/>
                <a:sym typeface="Source Sans Pro"/>
              </a:defRPr>
            </a:lvl9pPr>
          </a:lstStyle>
          <a:p>
            <a:endParaRPr/>
          </a:p>
        </p:txBody>
      </p:sp>
    </p:spTree>
    <p:extLst>
      <p:ext uri="{BB962C8B-B14F-4D97-AF65-F5344CB8AC3E}">
        <p14:creationId xmlns:p14="http://schemas.microsoft.com/office/powerpoint/2010/main" val="20931073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Blank">
    <p:bg>
      <p:bgPr>
        <a:solidFill>
          <a:srgbClr val="0E232D"/>
        </a:solidFill>
        <a:effectLst/>
      </p:bgPr>
    </p:bg>
    <p:spTree>
      <p:nvGrpSpPr>
        <p:cNvPr id="1" name=""/>
        <p:cNvGrpSpPr/>
        <p:nvPr/>
      </p:nvGrpSpPr>
      <p:grpSpPr>
        <a:xfrm>
          <a:off x="0" y="0"/>
          <a:ext cx="0" cy="0"/>
          <a:chOff x="0" y="0"/>
          <a:chExt cx="0" cy="0"/>
        </a:xfrm>
      </p:grpSpPr>
      <p:sp>
        <p:nvSpPr>
          <p:cNvPr id="3" name="Shape 251"/>
          <p:cNvSpPr/>
          <p:nvPr userDrawn="1"/>
        </p:nvSpPr>
        <p:spPr>
          <a:xfrm>
            <a:off x="0" y="3794"/>
            <a:ext cx="12192000" cy="6858000"/>
          </a:xfrm>
          <a:prstGeom prst="rect">
            <a:avLst/>
          </a:prstGeom>
          <a:solidFill>
            <a:srgbClr val="182730">
              <a:alpha val="62000"/>
            </a:srgbClr>
          </a:solidFill>
          <a:ln>
            <a:noFill/>
          </a:ln>
        </p:spPr>
        <p:txBody>
          <a:bodyPr lIns="121894" tIns="60930" rIns="121894" bIns="60930" anchor="ctr" anchorCtr="0">
            <a:noAutofit/>
          </a:bodyPr>
          <a:lstStyle/>
          <a:p>
            <a:pPr marL="0" marR="0" lvl="0" indent="0" algn="ctr" rtl="0">
              <a:spcBef>
                <a:spcPts val="0"/>
              </a:spcBef>
              <a:buNone/>
            </a:pPr>
            <a:endParaRPr sz="2353" b="0" i="0" u="none" strike="noStrike" cap="none" baseline="0">
              <a:solidFill>
                <a:schemeClr val="lt1"/>
              </a:solidFill>
              <a:latin typeface="Arial"/>
              <a:ea typeface="Arial"/>
              <a:cs typeface="Arial"/>
              <a:sym typeface="Arial"/>
            </a:endParaRPr>
          </a:p>
        </p:txBody>
      </p:sp>
      <p:sp>
        <p:nvSpPr>
          <p:cNvPr id="4" name="Slide Number Placeholder 5"/>
          <p:cNvSpPr>
            <a:spLocks noGrp="1"/>
          </p:cNvSpPr>
          <p:nvPr>
            <p:ph type="sldNum" sz="quarter" idx="12"/>
          </p:nvPr>
        </p:nvSpPr>
        <p:spPr>
          <a:xfrm>
            <a:off x="64329" y="6481951"/>
            <a:ext cx="497784" cy="365125"/>
          </a:xfrm>
          <a:prstGeom prst="rect">
            <a:avLst/>
          </a:prstGeom>
        </p:spPr>
        <p:txBody>
          <a:bodyPr lIns="124358" tIns="62179" rIns="124358" bIns="62179"/>
          <a:lstStyle>
            <a:lvl1pPr>
              <a:defRPr sz="1176">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14961150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1630" y="199891"/>
            <a:ext cx="11729237" cy="632594"/>
          </a:xfrm>
          <a:prstGeom prst="rect">
            <a:avLst/>
          </a:prstGeom>
        </p:spPr>
        <p:txBody>
          <a:bodyPr/>
          <a:lstStyle>
            <a:lvl1pPr algn="r">
              <a:defRPr sz="3725" b="1">
                <a:solidFill>
                  <a:srgbClr val="008774"/>
                </a:solidFill>
                <a:latin typeface="Arial"/>
                <a:cs typeface="Arial"/>
              </a:defRPr>
            </a:lvl1pPr>
          </a:lstStyle>
          <a:p>
            <a:r>
              <a:rPr lang="en-US"/>
              <a:t>Click to edit Master title style</a:t>
            </a:r>
          </a:p>
        </p:txBody>
      </p:sp>
      <p:sp>
        <p:nvSpPr>
          <p:cNvPr id="6" name="Slide Number Placeholder 5"/>
          <p:cNvSpPr>
            <a:spLocks noGrp="1"/>
          </p:cNvSpPr>
          <p:nvPr>
            <p:ph type="sldNum" sz="quarter" idx="12"/>
          </p:nvPr>
        </p:nvSpPr>
        <p:spPr>
          <a:xfrm>
            <a:off x="5063" y="6431151"/>
            <a:ext cx="497784" cy="365125"/>
          </a:xfrm>
          <a:prstGeom prst="rect">
            <a:avLst/>
          </a:prstGeom>
        </p:spPr>
        <p:txBody>
          <a:bodyPr lIns="124358" tIns="62179" rIns="124358" bIns="62179"/>
          <a:lstStyle/>
          <a:p>
            <a:fld id="{ADA07C09-8A41-3B46-A636-3955072BBB4F}" type="slidenum">
              <a:rPr lang="en-US" smtClean="0"/>
              <a:pPr/>
              <a:t>‹#›</a:t>
            </a:fld>
            <a:endParaRPr lang="en-US"/>
          </a:p>
        </p:txBody>
      </p:sp>
    </p:spTree>
    <p:extLst>
      <p:ext uri="{BB962C8B-B14F-4D97-AF65-F5344CB8AC3E}">
        <p14:creationId xmlns:p14="http://schemas.microsoft.com/office/powerpoint/2010/main" val="3550414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7445345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31"/>
        <p:cNvGrpSpPr/>
        <p:nvPr/>
      </p:nvGrpSpPr>
      <p:grpSpPr>
        <a:xfrm>
          <a:off x="0" y="0"/>
          <a:ext cx="0" cy="0"/>
          <a:chOff x="0" y="0"/>
          <a:chExt cx="0" cy="0"/>
        </a:xfrm>
      </p:grpSpPr>
      <p:sp>
        <p:nvSpPr>
          <p:cNvPr id="32" name="Shape 32"/>
          <p:cNvSpPr/>
          <p:nvPr/>
        </p:nvSpPr>
        <p:spPr>
          <a:xfrm>
            <a:off x="0" y="1"/>
            <a:ext cx="12192000" cy="6857999"/>
          </a:xfrm>
          <a:prstGeom prst="rect">
            <a:avLst/>
          </a:prstGeom>
          <a:solidFill>
            <a:srgbClr val="000000"/>
          </a:solidFill>
          <a:ln w="12700" cap="flat" cmpd="sng">
            <a:solidFill>
              <a:schemeClr val="lt2"/>
            </a:solidFill>
            <a:prstDash val="solid"/>
            <a:round/>
            <a:headEnd type="none" w="med" len="med"/>
            <a:tailEnd type="none" w="med" len="med"/>
          </a:ln>
        </p:spPr>
        <p:txBody>
          <a:bodyPr lIns="121894" tIns="60930" rIns="121894" bIns="60930" anchor="ctr" anchorCtr="0">
            <a:noAutofit/>
          </a:bodyPr>
          <a:lstStyle/>
          <a:p>
            <a:pPr algn="ctr">
              <a:buClr>
                <a:srgbClr val="FFFFFF"/>
              </a:buClr>
              <a:buFont typeface="Arial"/>
              <a:buNone/>
            </a:pPr>
            <a:endParaRPr sz="2353">
              <a:solidFill>
                <a:srgbClr val="FFFFFF"/>
              </a:solidFill>
            </a:endParaRPr>
          </a:p>
        </p:txBody>
      </p:sp>
      <p:sp>
        <p:nvSpPr>
          <p:cNvPr id="33" name="Shape 33"/>
          <p:cNvSpPr/>
          <p:nvPr/>
        </p:nvSpPr>
        <p:spPr>
          <a:xfrm>
            <a:off x="0" y="6172200"/>
            <a:ext cx="12192000" cy="514400"/>
          </a:xfrm>
          <a:prstGeom prst="rect">
            <a:avLst/>
          </a:prstGeom>
          <a:solidFill>
            <a:srgbClr val="00786E"/>
          </a:solidFill>
          <a:ln>
            <a:noFill/>
          </a:ln>
        </p:spPr>
        <p:txBody>
          <a:bodyPr lIns="121894" tIns="60930" rIns="121894" bIns="60930" anchor="ctr" anchorCtr="0">
            <a:noAutofit/>
          </a:bodyPr>
          <a:lstStyle/>
          <a:p>
            <a:pPr>
              <a:buClr>
                <a:srgbClr val="FFFFFF"/>
              </a:buClr>
              <a:buFont typeface="Arial"/>
              <a:buNone/>
            </a:pPr>
            <a:endParaRPr sz="2353">
              <a:solidFill>
                <a:srgbClr val="FFFFFF"/>
              </a:solidFill>
            </a:endParaRPr>
          </a:p>
        </p:txBody>
      </p:sp>
      <p:sp>
        <p:nvSpPr>
          <p:cNvPr id="34" name="Shape 34"/>
          <p:cNvSpPr txBox="1"/>
          <p:nvPr/>
        </p:nvSpPr>
        <p:spPr>
          <a:xfrm flipH="1">
            <a:off x="11404601" y="6695017"/>
            <a:ext cx="711199" cy="165198"/>
          </a:xfrm>
          <a:prstGeom prst="rect">
            <a:avLst/>
          </a:prstGeom>
          <a:noFill/>
          <a:ln>
            <a:noFill/>
          </a:ln>
        </p:spPr>
        <p:txBody>
          <a:bodyPr lIns="0" tIns="0" rIns="0" bIns="0" anchor="t" anchorCtr="0">
            <a:noAutofit/>
          </a:bodyPr>
          <a:lstStyle/>
          <a:p>
            <a:pPr algn="r">
              <a:buClr>
                <a:srgbClr val="7F7F7F"/>
              </a:buClr>
              <a:buSzPct val="25000"/>
              <a:buFont typeface="Arial"/>
              <a:buNone/>
            </a:pPr>
            <a:fld id="{00000000-1234-1234-1234-123412341234}" type="slidenum">
              <a:rPr lang="en-US" sz="1078">
                <a:solidFill>
                  <a:srgbClr val="7F7F7F"/>
                </a:solidFill>
              </a:rPr>
              <a:pPr algn="r">
                <a:buClr>
                  <a:srgbClr val="7F7F7F"/>
                </a:buClr>
                <a:buSzPct val="25000"/>
                <a:buFont typeface="Arial"/>
                <a:buNone/>
              </a:pPr>
              <a:t>‹#›</a:t>
            </a:fld>
            <a:endParaRPr lang="en-US" sz="1078">
              <a:solidFill>
                <a:srgbClr val="7F7F7F"/>
              </a:solidFill>
            </a:endParaRPr>
          </a:p>
        </p:txBody>
      </p:sp>
      <p:sp>
        <p:nvSpPr>
          <p:cNvPr id="35" name="Shape 35"/>
          <p:cNvSpPr txBox="1"/>
          <p:nvPr/>
        </p:nvSpPr>
        <p:spPr>
          <a:xfrm>
            <a:off x="488950" y="6690783"/>
            <a:ext cx="3033200" cy="133200"/>
          </a:xfrm>
          <a:prstGeom prst="rect">
            <a:avLst/>
          </a:prstGeom>
          <a:noFill/>
          <a:ln>
            <a:noFill/>
          </a:ln>
        </p:spPr>
        <p:txBody>
          <a:bodyPr lIns="0" tIns="0" rIns="0" bIns="0" anchor="t" anchorCtr="0">
            <a:noAutofit/>
          </a:bodyPr>
          <a:lstStyle/>
          <a:p>
            <a:pPr>
              <a:buClr>
                <a:srgbClr val="7F7F7F"/>
              </a:buClr>
              <a:buSzPct val="25000"/>
              <a:buFont typeface="Arial"/>
              <a:buNone/>
            </a:pPr>
            <a:r>
              <a:rPr lang="en-US" sz="784">
                <a:solidFill>
                  <a:srgbClr val="7F7F7F"/>
                </a:solidFill>
              </a:rPr>
              <a:t>© Copyright 2013 Pivotal. All rights reserved.</a:t>
            </a:r>
          </a:p>
        </p:txBody>
      </p:sp>
      <p:pic>
        <p:nvPicPr>
          <p:cNvPr id="36" name="Shape 36"/>
          <p:cNvPicPr preferRelativeResize="0"/>
          <p:nvPr/>
        </p:nvPicPr>
        <p:blipFill rotWithShape="1">
          <a:blip r:embed="rId2">
            <a:alphaModFix/>
          </a:blip>
          <a:srcRect/>
          <a:stretch/>
        </p:blipFill>
        <p:spPr>
          <a:xfrm>
            <a:off x="10589684" y="6284383"/>
            <a:ext cx="1276398" cy="294400"/>
          </a:xfrm>
          <a:prstGeom prst="rect">
            <a:avLst/>
          </a:prstGeom>
          <a:noFill/>
          <a:ln>
            <a:noFill/>
          </a:ln>
        </p:spPr>
      </p:pic>
    </p:spTree>
    <p:extLst>
      <p:ext uri="{BB962C8B-B14F-4D97-AF65-F5344CB8AC3E}">
        <p14:creationId xmlns:p14="http://schemas.microsoft.com/office/powerpoint/2010/main" val="408957433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Temp Basic with Rule">
    <p:bg>
      <p:bgPr>
        <a:solidFill>
          <a:srgbClr val="17232A"/>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09599" y="426719"/>
            <a:ext cx="10972800" cy="484744"/>
          </a:xfrm>
          <a:prstGeom prst="rect">
            <a:avLst/>
          </a:prstGeom>
          <a:noFill/>
          <a:ln>
            <a:noFill/>
          </a:ln>
        </p:spPr>
        <p:txBody>
          <a:bodyPr lIns="124338" tIns="124338" rIns="124338" bIns="124338" anchor="ctr" anchorCtr="0"/>
          <a:lstStyle>
            <a:lvl1pPr lvl="0" rtl="0">
              <a:spcBef>
                <a:spcPts val="0"/>
              </a:spcBef>
              <a:defRPr sz="4313" b="0">
                <a:solidFill>
                  <a:schemeClr val="lt1"/>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4" name="Shape 34"/>
          <p:cNvSpPr txBox="1">
            <a:spLocks noGrp="1"/>
          </p:cNvSpPr>
          <p:nvPr>
            <p:ph type="body" idx="1"/>
          </p:nvPr>
        </p:nvSpPr>
        <p:spPr>
          <a:xfrm>
            <a:off x="609600" y="1477432"/>
            <a:ext cx="10972800" cy="813278"/>
          </a:xfrm>
          <a:prstGeom prst="rect">
            <a:avLst/>
          </a:prstGeom>
          <a:noFill/>
          <a:ln>
            <a:noFill/>
          </a:ln>
        </p:spPr>
        <p:txBody>
          <a:bodyPr lIns="124338" tIns="124338" rIns="124338" bIns="124338" anchor="t" anchorCtr="0"/>
          <a:lstStyle>
            <a:lvl1pPr lvl="0" rtl="0">
              <a:spcBef>
                <a:spcPts val="0"/>
              </a:spcBef>
              <a:defRPr>
                <a:solidFill>
                  <a:schemeClr val="lt1"/>
                </a:solidFill>
                <a:latin typeface="Arial"/>
                <a:ea typeface="Arial"/>
                <a:cs typeface="Arial"/>
                <a:sym typeface="Arial"/>
              </a:defRPr>
            </a:lvl1pPr>
            <a:lvl2pPr lvl="1" rtl="0">
              <a:spcBef>
                <a:spcPts val="0"/>
              </a:spcBef>
              <a:defRPr>
                <a:solidFill>
                  <a:schemeClr val="lt1"/>
                </a:solidFill>
                <a:latin typeface="Arial"/>
                <a:ea typeface="Arial"/>
                <a:cs typeface="Arial"/>
                <a:sym typeface="Arial"/>
              </a:defRPr>
            </a:lvl2pPr>
            <a:lvl3pPr lvl="2" rtl="0">
              <a:spcBef>
                <a:spcPts val="0"/>
              </a:spcBef>
              <a:defRPr>
                <a:solidFill>
                  <a:schemeClr val="lt1"/>
                </a:solidFill>
                <a:latin typeface="Arial"/>
                <a:ea typeface="Arial"/>
                <a:cs typeface="Arial"/>
                <a:sym typeface="Arial"/>
              </a:defRPr>
            </a:lvl3pPr>
            <a:lvl4pPr lvl="3" rtl="0">
              <a:spcBef>
                <a:spcPts val="0"/>
              </a:spcBef>
              <a:defRPr>
                <a:solidFill>
                  <a:schemeClr val="lt1"/>
                </a:solidFill>
                <a:latin typeface="Arial"/>
                <a:ea typeface="Arial"/>
                <a:cs typeface="Arial"/>
                <a:sym typeface="Arial"/>
              </a:defRPr>
            </a:lvl4pPr>
            <a:lvl5pPr lvl="4" rtl="0">
              <a:spcBef>
                <a:spcPts val="0"/>
              </a:spcBef>
              <a:defRPr>
                <a:solidFill>
                  <a:schemeClr val="lt1"/>
                </a:solidFill>
                <a:latin typeface="Arial"/>
                <a:ea typeface="Arial"/>
                <a:cs typeface="Arial"/>
                <a:sym typeface="Arial"/>
              </a:defRPr>
            </a:lvl5pPr>
            <a:lvl6pPr lvl="5" rtl="0">
              <a:spcBef>
                <a:spcPts val="0"/>
              </a:spcBef>
              <a:defRPr sz="2647">
                <a:solidFill>
                  <a:schemeClr val="dk1"/>
                </a:solidFill>
                <a:latin typeface="Source Sans Pro"/>
                <a:ea typeface="Source Sans Pro"/>
                <a:cs typeface="Source Sans Pro"/>
                <a:sym typeface="Source Sans Pro"/>
              </a:defRPr>
            </a:lvl6pPr>
            <a:lvl7pPr lvl="6" rtl="0">
              <a:spcBef>
                <a:spcPts val="0"/>
              </a:spcBef>
              <a:defRPr sz="2647">
                <a:solidFill>
                  <a:schemeClr val="dk1"/>
                </a:solidFill>
                <a:latin typeface="Source Sans Pro"/>
                <a:ea typeface="Source Sans Pro"/>
                <a:cs typeface="Source Sans Pro"/>
                <a:sym typeface="Source Sans Pro"/>
              </a:defRPr>
            </a:lvl7pPr>
            <a:lvl8pPr lvl="7" rtl="0">
              <a:spcBef>
                <a:spcPts val="0"/>
              </a:spcBef>
              <a:defRPr sz="2647">
                <a:solidFill>
                  <a:schemeClr val="dk1"/>
                </a:solidFill>
                <a:latin typeface="Source Sans Pro"/>
                <a:ea typeface="Source Sans Pro"/>
                <a:cs typeface="Source Sans Pro"/>
                <a:sym typeface="Source Sans Pro"/>
              </a:defRPr>
            </a:lvl8pPr>
            <a:lvl9pPr lvl="8" rtl="0">
              <a:spcBef>
                <a:spcPts val="0"/>
              </a:spcBef>
              <a:defRPr sz="2647">
                <a:solidFill>
                  <a:schemeClr val="dk1"/>
                </a:solidFill>
                <a:latin typeface="Source Sans Pro"/>
                <a:ea typeface="Source Sans Pro"/>
                <a:cs typeface="Source Sans Pro"/>
                <a:sym typeface="Source Sans Pro"/>
              </a:defRPr>
            </a:lvl9pPr>
          </a:lstStyle>
          <a:p>
            <a:endParaRPr/>
          </a:p>
        </p:txBody>
      </p:sp>
      <p:sp>
        <p:nvSpPr>
          <p:cNvPr id="35" name="Shape 35"/>
          <p:cNvSpPr/>
          <p:nvPr/>
        </p:nvSpPr>
        <p:spPr>
          <a:xfrm>
            <a:off x="0" y="6172200"/>
            <a:ext cx="12192000" cy="514350"/>
          </a:xfrm>
          <a:prstGeom prst="rect">
            <a:avLst/>
          </a:prstGeom>
          <a:solidFill>
            <a:srgbClr val="00786E"/>
          </a:solidFill>
          <a:ln>
            <a:noFill/>
          </a:ln>
        </p:spPr>
        <p:txBody>
          <a:bodyPr lIns="121894" tIns="60930" rIns="121894" bIns="60930" anchor="ctr" anchorCtr="0">
            <a:noAutofit/>
          </a:bodyPr>
          <a:lstStyle/>
          <a:p>
            <a:pPr marL="0" marR="0" lvl="0" indent="0" algn="l" rtl="0">
              <a:spcBef>
                <a:spcPts val="0"/>
              </a:spcBef>
              <a:buNone/>
            </a:pPr>
            <a:endParaRPr sz="2353" b="0" i="0" u="none" strike="noStrike" cap="none">
              <a:solidFill>
                <a:schemeClr val="lt1"/>
              </a:solidFill>
              <a:latin typeface="Source Sans Pro"/>
              <a:ea typeface="Source Sans Pro"/>
              <a:cs typeface="Source Sans Pro"/>
              <a:sym typeface="Source Sans Pro"/>
            </a:endParaRPr>
          </a:p>
        </p:txBody>
      </p:sp>
      <p:sp>
        <p:nvSpPr>
          <p:cNvPr id="36" name="Shape 36"/>
          <p:cNvSpPr txBox="1"/>
          <p:nvPr/>
        </p:nvSpPr>
        <p:spPr>
          <a:xfrm>
            <a:off x="488950" y="6691266"/>
            <a:ext cx="3033181" cy="12311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784" b="0" i="0" u="none" strike="noStrike" cap="none">
                <a:solidFill>
                  <a:srgbClr val="7F7F7F"/>
                </a:solidFill>
                <a:latin typeface="Arial"/>
                <a:ea typeface="Arial"/>
                <a:cs typeface="Arial"/>
                <a:sym typeface="Arial"/>
              </a:rPr>
              <a:t>© Copyright 2015 Pivotal. All rights reserved.</a:t>
            </a:r>
          </a:p>
        </p:txBody>
      </p:sp>
      <p:pic>
        <p:nvPicPr>
          <p:cNvPr id="37" name="Shape 37"/>
          <p:cNvPicPr preferRelativeResize="0"/>
          <p:nvPr/>
        </p:nvPicPr>
        <p:blipFill rotWithShape="1">
          <a:blip r:embed="rId2">
            <a:alphaModFix/>
          </a:blip>
          <a:srcRect/>
          <a:stretch/>
        </p:blipFill>
        <p:spPr>
          <a:xfrm>
            <a:off x="10588977" y="6285288"/>
            <a:ext cx="1276348" cy="292605"/>
          </a:xfrm>
          <a:prstGeom prst="rect">
            <a:avLst/>
          </a:prstGeom>
          <a:noFill/>
          <a:ln>
            <a:noFill/>
          </a:ln>
        </p:spPr>
      </p:pic>
      <p:cxnSp>
        <p:nvCxnSpPr>
          <p:cNvPr id="38" name="Shape 38"/>
          <p:cNvCxnSpPr/>
          <p:nvPr/>
        </p:nvCxnSpPr>
        <p:spPr>
          <a:xfrm>
            <a:off x="0" y="1181240"/>
            <a:ext cx="12192000" cy="0"/>
          </a:xfrm>
          <a:prstGeom prst="straightConnector1">
            <a:avLst/>
          </a:prstGeom>
          <a:noFill/>
          <a:ln w="9525" cap="flat" cmpd="sng">
            <a:solidFill>
              <a:srgbClr val="E8E8E8"/>
            </a:solidFill>
            <a:prstDash val="solid"/>
            <a:round/>
            <a:headEnd type="none" w="med" len="med"/>
            <a:tailEnd type="none" w="med" len="med"/>
          </a:ln>
        </p:spPr>
      </p:cxnSp>
    </p:spTree>
    <p:extLst>
      <p:ext uri="{BB962C8B-B14F-4D97-AF65-F5344CB8AC3E}">
        <p14:creationId xmlns:p14="http://schemas.microsoft.com/office/powerpoint/2010/main" val="196677829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cSld name="3_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15600" y="593367"/>
            <a:ext cx="11360800" cy="763600"/>
          </a:xfrm>
          <a:prstGeom prst="rect">
            <a:avLst/>
          </a:prstGeom>
        </p:spPr>
        <p:txBody>
          <a:bodyPr lIns="124335" tIns="124335" rIns="124335" bIns="12433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11296609" y="6217622"/>
            <a:ext cx="731600" cy="524800"/>
          </a:xfrm>
          <a:prstGeom prst="rect">
            <a:avLst/>
          </a:prstGeom>
        </p:spPr>
        <p:txBody>
          <a:bodyPr lIns="124335" tIns="124335" rIns="124335" bIns="12433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3404110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a:t>Presentation title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14519283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userDrawn="1">
  <p:cSld name="Content + Image Slide">
    <p:spTree>
      <p:nvGrpSpPr>
        <p:cNvPr id="1" name=""/>
        <p:cNvGrpSpPr/>
        <p:nvPr/>
      </p:nvGrpSpPr>
      <p:grpSpPr>
        <a:xfrm>
          <a:off x="0" y="0"/>
          <a:ext cx="0" cy="0"/>
          <a:chOff x="0" y="0"/>
          <a:chExt cx="0" cy="0"/>
        </a:xfrm>
      </p:grpSpPr>
      <p:sp>
        <p:nvSpPr>
          <p:cNvPr id="12" name="Title 11"/>
          <p:cNvSpPr>
            <a:spLocks noGrp="1"/>
          </p:cNvSpPr>
          <p:nvPr>
            <p:ph type="title" hasCustomPrompt="1"/>
          </p:nvPr>
        </p:nvSpPr>
        <p:spPr>
          <a:xfrm>
            <a:off x="228600" y="228600"/>
            <a:ext cx="11734800" cy="640080"/>
          </a:xfrm>
        </p:spPr>
        <p:txBody>
          <a:bodyPr/>
          <a:lstStyle>
            <a:lvl1pPr>
              <a:defRPr baseline="0">
                <a:solidFill>
                  <a:schemeClr val="accent1"/>
                </a:solidFill>
              </a:defRPr>
            </a:lvl1pPr>
          </a:lstStyle>
          <a:p>
            <a:r>
              <a:rPr lang="en-US"/>
              <a:t>Title of slide (Content &amp; image slide)</a:t>
            </a:r>
          </a:p>
        </p:txBody>
      </p:sp>
      <p:sp>
        <p:nvSpPr>
          <p:cNvPr id="14" name="Picture Placeholder 8"/>
          <p:cNvSpPr>
            <a:spLocks noGrp="1"/>
          </p:cNvSpPr>
          <p:nvPr>
            <p:ph type="pic" sz="quarter" idx="12"/>
          </p:nvPr>
        </p:nvSpPr>
        <p:spPr>
          <a:xfrm>
            <a:off x="384048" y="1825624"/>
            <a:ext cx="5571329" cy="4427872"/>
          </a:xfrm>
        </p:spPr>
        <p:txBody>
          <a:bodyPr tIns="0"/>
          <a:lstStyle>
            <a:lvl1pPr>
              <a:defRPr>
                <a:solidFill>
                  <a:schemeClr val="tx2"/>
                </a:solidFill>
              </a:defRPr>
            </a:lvl1pPr>
          </a:lstStyle>
          <a:p>
            <a:endParaRPr lang="en-US"/>
          </a:p>
        </p:txBody>
      </p:sp>
      <p:sp>
        <p:nvSpPr>
          <p:cNvPr id="17" name="Text Placeholder 6"/>
          <p:cNvSpPr>
            <a:spLocks noGrp="1"/>
          </p:cNvSpPr>
          <p:nvPr>
            <p:ph type="body" sz="quarter" idx="11" hasCustomPrompt="1"/>
          </p:nvPr>
        </p:nvSpPr>
        <p:spPr>
          <a:xfrm>
            <a:off x="6172200" y="1825624"/>
            <a:ext cx="5791199" cy="4427872"/>
          </a:xfrm>
        </p:spPr>
        <p:txBody>
          <a:bodyPr tIns="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a:t>Add content here</a:t>
            </a:r>
          </a:p>
          <a:p>
            <a:pPr lvl="1"/>
            <a:r>
              <a:rPr lang="en-US"/>
              <a:t>Sub content here</a:t>
            </a:r>
          </a:p>
          <a:p>
            <a:pPr lvl="0"/>
            <a:r>
              <a:rPr lang="en-US"/>
              <a:t>Try to use short phrases and keywords</a:t>
            </a:r>
          </a:p>
          <a:p>
            <a:pPr lvl="0"/>
            <a:r>
              <a:rPr lang="en-US"/>
              <a:t>Use speaker notes for longer explanations</a:t>
            </a:r>
          </a:p>
        </p:txBody>
      </p:sp>
      <p:sp>
        <p:nvSpPr>
          <p:cNvPr id="23" name="Text Placeholder 3"/>
          <p:cNvSpPr>
            <a:spLocks noGrp="1"/>
          </p:cNvSpPr>
          <p:nvPr>
            <p:ph type="body" sz="quarter" idx="36" hasCustomPrompt="1"/>
          </p:nvPr>
        </p:nvSpPr>
        <p:spPr>
          <a:xfrm>
            <a:off x="228600" y="914400"/>
            <a:ext cx="11734800" cy="457200"/>
          </a:xfrm>
        </p:spPr>
        <p:txBody>
          <a:bodyPr lIns="146304" tIns="0" bIns="0" anchor="t" anchorCtr="0"/>
          <a:lstStyle>
            <a:lvl1pPr>
              <a:defRPr baseline="0"/>
            </a:lvl1pPr>
          </a:lstStyle>
          <a:p>
            <a:pPr lvl="0"/>
            <a:r>
              <a:rPr lang="en-US"/>
              <a:t>Title of sub header</a:t>
            </a:r>
          </a:p>
        </p:txBody>
      </p:sp>
    </p:spTree>
    <p:extLst>
      <p:ext uri="{BB962C8B-B14F-4D97-AF65-F5344CB8AC3E}">
        <p14:creationId xmlns:p14="http://schemas.microsoft.com/office/powerpoint/2010/main" val="979175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87844731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8676964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10129911" y="6194147"/>
            <a:ext cx="1792850" cy="384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08633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0009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0009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1652545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34" Type="http://schemas.openxmlformats.org/officeDocument/2006/relationships/image" Target="../media/image5.png"/><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33" Type="http://schemas.openxmlformats.org/officeDocument/2006/relationships/theme" Target="../theme/theme2.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32" Type="http://schemas.openxmlformats.org/officeDocument/2006/relationships/slideLayout" Target="../slideLayouts/slideLayout54.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31" Type="http://schemas.openxmlformats.org/officeDocument/2006/relationships/slideLayout" Target="../slideLayouts/slideLayout53.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p:cNvPicPr>
            <a:picLocks noChangeAspect="1"/>
          </p:cNvPicPr>
          <p:nvPr userDrawn="1"/>
        </p:nvPicPr>
        <p:blipFill>
          <a:blip r:embed="rId24"/>
          <a:stretch>
            <a:fillRect/>
          </a:stretch>
        </p:blipFill>
        <p:spPr>
          <a:xfrm rot="5400000">
            <a:off x="9302126" y="2991033"/>
            <a:ext cx="6858623" cy="876557"/>
          </a:xfrm>
          <a:prstGeom prst="rect">
            <a:avLst/>
          </a:prstGeom>
        </p:spPr>
      </p:pic>
    </p:spTree>
    <p:extLst>
      <p:ext uri="{BB962C8B-B14F-4D97-AF65-F5344CB8AC3E}">
        <p14:creationId xmlns:p14="http://schemas.microsoft.com/office/powerpoint/2010/main" val="24887126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3"/>
            <a:ext cx="11655840" cy="899665"/>
          </a:xfrm>
          <a:prstGeom prst="rect">
            <a:avLst/>
          </a:prstGeom>
        </p:spPr>
        <p:txBody>
          <a:bodyPr vert="horz" wrap="square" lIns="146275" tIns="91422" rIns="146275" bIns="91422" rtlCol="0" anchor="t">
            <a:noAutofit/>
          </a:bodyPr>
          <a:lstStyle/>
          <a:p>
            <a:r>
              <a:rPr lang="en-US"/>
              <a:t>Click to edit Master title style</a:t>
            </a:r>
          </a:p>
        </p:txBody>
      </p:sp>
      <p:sp>
        <p:nvSpPr>
          <p:cNvPr id="4" name="Text Placeholder 3"/>
          <p:cNvSpPr>
            <a:spLocks noGrp="1"/>
          </p:cNvSpPr>
          <p:nvPr>
            <p:ph type="body" idx="1"/>
          </p:nvPr>
        </p:nvSpPr>
        <p:spPr>
          <a:xfrm>
            <a:off x="269241" y="1189179"/>
            <a:ext cx="11653520" cy="2070122"/>
          </a:xfrm>
          <a:prstGeom prst="rect">
            <a:avLst/>
          </a:prstGeom>
        </p:spPr>
        <p:txBody>
          <a:bodyPr vert="horz" wrap="square" lIns="146275" tIns="91422" rIns="146275" bIns="91422"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6" name="Picture 15" descr="Microsoft_logo_(2012).svg.png"/>
          <p:cNvPicPr>
            <a:picLocks noChangeAspect="1"/>
          </p:cNvPicPr>
          <p:nvPr userDrawn="1"/>
        </p:nvPicPr>
        <p:blipFill>
          <a:blip r:embed="rId34" cstate="print">
            <a:extLst>
              <a:ext uri="{28A0092B-C50C-407E-A947-70E740481C1C}">
                <a14:useLocalDpi xmlns:a14="http://schemas.microsoft.com/office/drawing/2010/main" val="0"/>
              </a:ext>
            </a:extLst>
          </a:blip>
          <a:stretch>
            <a:fillRect/>
          </a:stretch>
        </p:blipFill>
        <p:spPr>
          <a:xfrm>
            <a:off x="418643" y="6268082"/>
            <a:ext cx="1643445" cy="350876"/>
          </a:xfrm>
          <a:prstGeom prst="rect">
            <a:avLst/>
          </a:prstGeom>
        </p:spPr>
      </p:pic>
    </p:spTree>
    <p:extLst>
      <p:ext uri="{BB962C8B-B14F-4D97-AF65-F5344CB8AC3E}">
        <p14:creationId xmlns:p14="http://schemas.microsoft.com/office/powerpoint/2010/main" val="211640220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 id="2147483713" r:id="rId30"/>
    <p:sldLayoutId id="2147483732" r:id="rId31"/>
    <p:sldLayoutId id="2147483733" r:id="rId32"/>
  </p:sldLayoutIdLst>
  <p:transition>
    <p:fade/>
  </p:transition>
  <p:txStyles>
    <p:titleStyle>
      <a:lvl1pPr algn="l" defTabSz="914178"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78" rtl="0" eaLnBrk="1" fontAlgn="auto" latinLnBrk="0" hangingPunct="1">
        <a:lnSpc>
          <a:spcPct val="90000"/>
        </a:lnSpc>
        <a:spcBef>
          <a:spcPct val="20000"/>
        </a:spcBef>
        <a:spcAft>
          <a:spcPts val="0"/>
        </a:spcAft>
        <a:buClrTx/>
        <a:buSzPct val="90000"/>
        <a:buFont typeface="Arial" pitchFamily="34" charset="0"/>
        <a:buChar char="•"/>
        <a:tabLst/>
        <a:defRPr sz="4019" kern="1200" spc="0" baseline="0">
          <a:gradFill>
            <a:gsLst>
              <a:gs pos="1250">
                <a:schemeClr val="tx1"/>
              </a:gs>
              <a:gs pos="100000">
                <a:schemeClr val="tx1"/>
              </a:gs>
            </a:gsLst>
            <a:lin ang="5400000" scaled="0"/>
          </a:gradFill>
          <a:latin typeface="+mj-lt"/>
          <a:ea typeface="+mn-ea"/>
          <a:cs typeface="+mn-cs"/>
        </a:defRPr>
      </a:lvl1pPr>
      <a:lvl2pPr marL="572575" marR="0" indent="-236497" algn="l" defTabSz="91417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75"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227"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276"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399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08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17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258"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78" rtl="0" eaLnBrk="1" latinLnBrk="0" hangingPunct="1">
        <a:defRPr sz="1765" kern="1200">
          <a:solidFill>
            <a:schemeClr val="tx1"/>
          </a:solidFill>
          <a:latin typeface="+mn-lt"/>
          <a:ea typeface="+mn-ea"/>
          <a:cs typeface="+mn-cs"/>
        </a:defRPr>
      </a:lvl1pPr>
      <a:lvl2pPr marL="457089" algn="l" defTabSz="914178" rtl="0" eaLnBrk="1" latinLnBrk="0" hangingPunct="1">
        <a:defRPr sz="1765" kern="1200">
          <a:solidFill>
            <a:schemeClr val="tx1"/>
          </a:solidFill>
          <a:latin typeface="+mn-lt"/>
          <a:ea typeface="+mn-ea"/>
          <a:cs typeface="+mn-cs"/>
        </a:defRPr>
      </a:lvl2pPr>
      <a:lvl3pPr marL="914178" algn="l" defTabSz="914178" rtl="0" eaLnBrk="1" latinLnBrk="0" hangingPunct="1">
        <a:defRPr sz="1765" kern="1200">
          <a:solidFill>
            <a:schemeClr val="tx1"/>
          </a:solidFill>
          <a:latin typeface="+mn-lt"/>
          <a:ea typeface="+mn-ea"/>
          <a:cs typeface="+mn-cs"/>
        </a:defRPr>
      </a:lvl3pPr>
      <a:lvl4pPr marL="1371268" algn="l" defTabSz="914178" rtl="0" eaLnBrk="1" latinLnBrk="0" hangingPunct="1">
        <a:defRPr sz="1765" kern="1200">
          <a:solidFill>
            <a:schemeClr val="tx1"/>
          </a:solidFill>
          <a:latin typeface="+mn-lt"/>
          <a:ea typeface="+mn-ea"/>
          <a:cs typeface="+mn-cs"/>
        </a:defRPr>
      </a:lvl4pPr>
      <a:lvl5pPr marL="1828357" algn="l" defTabSz="914178" rtl="0" eaLnBrk="1" latinLnBrk="0" hangingPunct="1">
        <a:defRPr sz="1765" kern="1200">
          <a:solidFill>
            <a:schemeClr val="tx1"/>
          </a:solidFill>
          <a:latin typeface="+mn-lt"/>
          <a:ea typeface="+mn-ea"/>
          <a:cs typeface="+mn-cs"/>
        </a:defRPr>
      </a:lvl5pPr>
      <a:lvl6pPr marL="2285447" algn="l" defTabSz="914178" rtl="0" eaLnBrk="1" latinLnBrk="0" hangingPunct="1">
        <a:defRPr sz="1765" kern="1200">
          <a:solidFill>
            <a:schemeClr val="tx1"/>
          </a:solidFill>
          <a:latin typeface="+mn-lt"/>
          <a:ea typeface="+mn-ea"/>
          <a:cs typeface="+mn-cs"/>
        </a:defRPr>
      </a:lvl6pPr>
      <a:lvl7pPr marL="2742534" algn="l" defTabSz="914178" rtl="0" eaLnBrk="1" latinLnBrk="0" hangingPunct="1">
        <a:defRPr sz="1765" kern="1200">
          <a:solidFill>
            <a:schemeClr val="tx1"/>
          </a:solidFill>
          <a:latin typeface="+mn-lt"/>
          <a:ea typeface="+mn-ea"/>
          <a:cs typeface="+mn-cs"/>
        </a:defRPr>
      </a:lvl7pPr>
      <a:lvl8pPr marL="3199625" algn="l" defTabSz="914178" rtl="0" eaLnBrk="1" latinLnBrk="0" hangingPunct="1">
        <a:defRPr sz="1765" kern="1200">
          <a:solidFill>
            <a:schemeClr val="tx1"/>
          </a:solidFill>
          <a:latin typeface="+mn-lt"/>
          <a:ea typeface="+mn-ea"/>
          <a:cs typeface="+mn-cs"/>
        </a:defRPr>
      </a:lvl8pPr>
      <a:lvl9pPr marL="3656715" algn="l" defTabSz="914178"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hyperlink" Target="https://www.linux.com/learn/what-you-need-know-about-fedoras-switch-yum-dnf" TargetMode="External"/><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301" y="1838263"/>
            <a:ext cx="11713149" cy="2590357"/>
          </a:xfrm>
        </p:spPr>
        <p:txBody>
          <a:bodyPr/>
          <a:lstStyle/>
          <a:p>
            <a:r>
              <a:rPr lang="en-US" b="1"/>
              <a:t>LFCS Preparation Training</a:t>
            </a:r>
            <a:br>
              <a:rPr lang="en-US"/>
            </a:br>
            <a:r>
              <a:rPr lang="en-US" sz="4500"/>
              <a:t>Session II: Linux Unveiled! What is BASH?</a:t>
            </a:r>
          </a:p>
        </p:txBody>
      </p:sp>
      <p:sp>
        <p:nvSpPr>
          <p:cNvPr id="2" name="Text Placeholder 1"/>
          <p:cNvSpPr>
            <a:spLocks noGrp="1"/>
          </p:cNvSpPr>
          <p:nvPr>
            <p:ph type="body" sz="quarter" idx="14"/>
          </p:nvPr>
        </p:nvSpPr>
        <p:spPr>
          <a:xfrm>
            <a:off x="269300" y="4624551"/>
            <a:ext cx="6723187" cy="1137306"/>
          </a:xfrm>
        </p:spPr>
        <p:txBody>
          <a:bodyPr/>
          <a:lstStyle/>
          <a:p>
            <a:r>
              <a:rPr lang="en-US" sz="2000"/>
              <a:t>Stuart R. Kirk, MCSA: Linux On Azure, RHCA</a:t>
            </a:r>
          </a:p>
          <a:p>
            <a:r>
              <a:rPr lang="en-US" sz="2000"/>
              <a:t>Technology Solutions Professional</a:t>
            </a:r>
          </a:p>
          <a:p>
            <a:r>
              <a:rPr lang="en-US" sz="2000"/>
              <a:t>Global Black Belt Team – Open Source Azure Incubation</a:t>
            </a:r>
            <a:r>
              <a:rPr lang="en-US"/>
              <a:t>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6450" y="4918894"/>
            <a:ext cx="2286000" cy="1685925"/>
          </a:xfrm>
          <a:prstGeom prst="rect">
            <a:avLst/>
          </a:prstGeom>
        </p:spPr>
      </p:pic>
    </p:spTree>
    <p:extLst>
      <p:ext uri="{BB962C8B-B14F-4D97-AF65-F5344CB8AC3E}">
        <p14:creationId xmlns:p14="http://schemas.microsoft.com/office/powerpoint/2010/main" val="97782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4838211"/>
          </a:xfrm>
        </p:spPr>
        <p:txBody>
          <a:bodyPr/>
          <a:lstStyle/>
          <a:p>
            <a:r>
              <a:rPr lang="en-US" b="1"/>
              <a:t>ln</a:t>
            </a:r>
            <a:r>
              <a:rPr lang="en-US"/>
              <a:t>		Create hard / symbolic links (similar to shortcuts)</a:t>
            </a:r>
          </a:p>
          <a:p>
            <a:r>
              <a:rPr lang="en-US" b="1" err="1"/>
              <a:t>pvcreate</a:t>
            </a:r>
            <a:r>
              <a:rPr lang="en-US"/>
              <a:t>	Create an LVM Physical Volume</a:t>
            </a:r>
          </a:p>
          <a:p>
            <a:r>
              <a:rPr lang="en-US" b="1" err="1"/>
              <a:t>vgcreate</a:t>
            </a:r>
            <a:r>
              <a:rPr lang="en-US"/>
              <a:t>	Create an LVM Volume Group</a:t>
            </a:r>
          </a:p>
          <a:p>
            <a:r>
              <a:rPr lang="en-US" b="1" err="1"/>
              <a:t>lvcreate</a:t>
            </a:r>
            <a:r>
              <a:rPr lang="en-US"/>
              <a:t>	Create an LVM Logical Volume</a:t>
            </a:r>
          </a:p>
          <a:p>
            <a:r>
              <a:rPr lang="en-US" b="1" err="1"/>
              <a:t>mkfs</a:t>
            </a:r>
            <a:r>
              <a:rPr lang="en-US"/>
              <a:t>	Make a filesystem – Equal to formatting a disk</a:t>
            </a:r>
          </a:p>
          <a:p>
            <a:r>
              <a:rPr lang="en-US" b="1"/>
              <a:t>mount</a:t>
            </a:r>
            <a:r>
              <a:rPr lang="en-US"/>
              <a:t>	Mount a Linux filesystem so it is available to a running host</a:t>
            </a:r>
          </a:p>
          <a:p>
            <a:r>
              <a:rPr lang="en-US" b="1" err="1"/>
              <a:t>umount</a:t>
            </a:r>
            <a:r>
              <a:rPr lang="en-US"/>
              <a:t>	Unmount a Linux filesystem from a host</a:t>
            </a:r>
          </a:p>
          <a:p>
            <a:r>
              <a:rPr lang="en-US" b="1" err="1"/>
              <a:t>ps</a:t>
            </a:r>
            <a:r>
              <a:rPr lang="en-US"/>
              <a:t>		View running system processes</a:t>
            </a:r>
          </a:p>
          <a:p>
            <a:r>
              <a:rPr lang="en-US" b="1"/>
              <a:t>top	</a:t>
            </a:r>
            <a:r>
              <a:rPr lang="en-US"/>
              <a:t>	View current system utilization</a:t>
            </a:r>
          </a:p>
          <a:p>
            <a:r>
              <a:rPr lang="en-US" b="1" err="1"/>
              <a:t>mtr</a:t>
            </a:r>
            <a:r>
              <a:rPr lang="en-US" b="1"/>
              <a:t>	</a:t>
            </a:r>
            <a:r>
              <a:rPr lang="en-US"/>
              <a:t>	My (Matt’s) Traceroute – A combination of ping and traceroute</a:t>
            </a:r>
          </a:p>
        </p:txBody>
      </p:sp>
      <p:sp>
        <p:nvSpPr>
          <p:cNvPr id="3" name="Title 2"/>
          <p:cNvSpPr>
            <a:spLocks noGrp="1"/>
          </p:cNvSpPr>
          <p:nvPr>
            <p:ph type="title"/>
          </p:nvPr>
        </p:nvSpPr>
        <p:spPr/>
        <p:txBody>
          <a:bodyPr/>
          <a:lstStyle/>
          <a:p>
            <a:r>
              <a:rPr lang="en-US"/>
              <a:t>Overview of Basic Commands (continued)</a:t>
            </a:r>
          </a:p>
        </p:txBody>
      </p:sp>
    </p:spTree>
    <p:extLst>
      <p:ext uri="{BB962C8B-B14F-4D97-AF65-F5344CB8AC3E}">
        <p14:creationId xmlns:p14="http://schemas.microsoft.com/office/powerpoint/2010/main" val="5928616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5786163"/>
          </a:xfrm>
        </p:spPr>
        <p:txBody>
          <a:bodyPr/>
          <a:lstStyle/>
          <a:p>
            <a:r>
              <a:rPr lang="en-US" b="1"/>
              <a:t>touch	</a:t>
            </a:r>
            <a:r>
              <a:rPr lang="en-US"/>
              <a:t>Change file timestamps – Also used for creating empty files</a:t>
            </a:r>
          </a:p>
          <a:p>
            <a:r>
              <a:rPr lang="en-US" b="1"/>
              <a:t>kill	</a:t>
            </a:r>
            <a:r>
              <a:rPr lang="en-US"/>
              <a:t>	Kill (stop) a running process</a:t>
            </a:r>
          </a:p>
          <a:p>
            <a:r>
              <a:rPr lang="en-US" b="1" err="1"/>
              <a:t>systemctl</a:t>
            </a:r>
            <a:r>
              <a:rPr lang="en-US"/>
              <a:t>	Manipulate </a:t>
            </a:r>
            <a:r>
              <a:rPr lang="en-US" err="1"/>
              <a:t>systemd</a:t>
            </a:r>
            <a:r>
              <a:rPr lang="en-US"/>
              <a:t> services</a:t>
            </a:r>
          </a:p>
          <a:p>
            <a:pPr marL="0" indent="0">
              <a:buNone/>
            </a:pPr>
            <a:endParaRPr lang="en-US" b="1"/>
          </a:p>
          <a:p>
            <a:pPr marL="0" indent="0">
              <a:buNone/>
            </a:pPr>
            <a:r>
              <a:rPr lang="en-US"/>
              <a:t>Services on RHEL 7.x are managed by</a:t>
            </a:r>
          </a:p>
          <a:p>
            <a:pPr marL="0" indent="0">
              <a:buNone/>
            </a:pPr>
            <a:r>
              <a:rPr lang="en-US" err="1"/>
              <a:t>Systemd</a:t>
            </a:r>
            <a:r>
              <a:rPr lang="en-US"/>
              <a:t> which is the successor to</a:t>
            </a:r>
          </a:p>
          <a:p>
            <a:pPr marL="0" indent="0">
              <a:buNone/>
            </a:pPr>
            <a:r>
              <a:rPr lang="en-US" err="1"/>
              <a:t>SysVinit</a:t>
            </a:r>
            <a:r>
              <a:rPr lang="en-US"/>
              <a:t>. The `</a:t>
            </a:r>
            <a:r>
              <a:rPr lang="en-US" sz="2000" b="1" err="1">
                <a:solidFill>
                  <a:srgbClr val="0070C0"/>
                </a:solidFill>
                <a:latin typeface="Courier New" panose="02070309020205020404" pitchFamily="49" charset="0"/>
                <a:cs typeface="Courier New" panose="02070309020205020404" pitchFamily="49" charset="0"/>
              </a:rPr>
              <a:t>systemctl</a:t>
            </a:r>
            <a:r>
              <a:rPr lang="en-US"/>
              <a:t>` command can</a:t>
            </a:r>
          </a:p>
          <a:p>
            <a:pPr marL="0" indent="0">
              <a:buNone/>
            </a:pPr>
            <a:r>
              <a:rPr lang="en-US"/>
              <a:t>be used to start/stop/enable/disable/</a:t>
            </a:r>
          </a:p>
          <a:p>
            <a:pPr marL="0" indent="0">
              <a:buNone/>
            </a:pPr>
            <a:r>
              <a:rPr lang="en-US"/>
              <a:t>reload services. For those familiar with </a:t>
            </a:r>
          </a:p>
          <a:p>
            <a:pPr marL="0" indent="0">
              <a:buNone/>
            </a:pPr>
            <a:r>
              <a:rPr lang="en-US"/>
              <a:t>Linux “</a:t>
            </a:r>
            <a:r>
              <a:rPr lang="en-US" err="1"/>
              <a:t>runlevels</a:t>
            </a:r>
            <a:r>
              <a:rPr lang="en-US"/>
              <a:t>”, these are replaced by</a:t>
            </a:r>
          </a:p>
          <a:p>
            <a:pPr marL="0" indent="0">
              <a:buNone/>
            </a:pPr>
            <a:r>
              <a:rPr lang="en-US"/>
              <a:t>                                              “targets”.</a:t>
            </a:r>
          </a:p>
          <a:p>
            <a:endParaRPr lang="en-US"/>
          </a:p>
        </p:txBody>
      </p:sp>
      <p:sp>
        <p:nvSpPr>
          <p:cNvPr id="3" name="Title 2"/>
          <p:cNvSpPr>
            <a:spLocks noGrp="1"/>
          </p:cNvSpPr>
          <p:nvPr>
            <p:ph type="title"/>
          </p:nvPr>
        </p:nvSpPr>
        <p:spPr/>
        <p:txBody>
          <a:bodyPr/>
          <a:lstStyle/>
          <a:p>
            <a:r>
              <a:rPr lang="en-US"/>
              <a:t>Overview of Basic Commands (continued)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4483" y="3471285"/>
            <a:ext cx="4828280" cy="2714002"/>
          </a:xfrm>
          <a:prstGeom prst="rect">
            <a:avLst/>
          </a:prstGeom>
        </p:spPr>
      </p:pic>
    </p:spTree>
    <p:extLst>
      <p:ext uri="{BB962C8B-B14F-4D97-AF65-F5344CB8AC3E}">
        <p14:creationId xmlns:p14="http://schemas.microsoft.com/office/powerpoint/2010/main" val="10814416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DOS to Linux “Cheat Sheet”</a:t>
            </a:r>
          </a:p>
        </p:txBody>
      </p:sp>
      <p:graphicFrame>
        <p:nvGraphicFramePr>
          <p:cNvPr id="5" name="Table 4"/>
          <p:cNvGraphicFramePr>
            <a:graphicFrameLocks noGrp="1"/>
          </p:cNvGraphicFramePr>
          <p:nvPr>
            <p:extLst>
              <p:ext uri="{D42A27DB-BD31-4B8C-83A1-F6EECF244321}">
                <p14:modId xmlns:p14="http://schemas.microsoft.com/office/powerpoint/2010/main" val="3600319831"/>
              </p:ext>
            </p:extLst>
          </p:nvPr>
        </p:nvGraphicFramePr>
        <p:xfrm>
          <a:off x="126124" y="966942"/>
          <a:ext cx="11929242" cy="5129058"/>
        </p:xfrm>
        <a:graphic>
          <a:graphicData uri="http://schemas.openxmlformats.org/drawingml/2006/table">
            <a:tbl>
              <a:tblPr>
                <a:tableStyleId>{5C22544A-7EE6-4342-B048-85BDC9FD1C3A}</a:tableStyleId>
              </a:tblPr>
              <a:tblGrid>
                <a:gridCol w="3880099">
                  <a:extLst>
                    <a:ext uri="{9D8B030D-6E8A-4147-A177-3AD203B41FA5}">
                      <a16:colId xmlns:a16="http://schemas.microsoft.com/office/drawing/2014/main" val="2263928395"/>
                    </a:ext>
                  </a:extLst>
                </a:gridCol>
                <a:gridCol w="1857495">
                  <a:extLst>
                    <a:ext uri="{9D8B030D-6E8A-4147-A177-3AD203B41FA5}">
                      <a16:colId xmlns:a16="http://schemas.microsoft.com/office/drawing/2014/main" val="1412886172"/>
                    </a:ext>
                  </a:extLst>
                </a:gridCol>
                <a:gridCol w="1885013">
                  <a:extLst>
                    <a:ext uri="{9D8B030D-6E8A-4147-A177-3AD203B41FA5}">
                      <a16:colId xmlns:a16="http://schemas.microsoft.com/office/drawing/2014/main" val="974015979"/>
                    </a:ext>
                  </a:extLst>
                </a:gridCol>
                <a:gridCol w="4306635">
                  <a:extLst>
                    <a:ext uri="{9D8B030D-6E8A-4147-A177-3AD203B41FA5}">
                      <a16:colId xmlns:a16="http://schemas.microsoft.com/office/drawing/2014/main" val="3311309964"/>
                    </a:ext>
                  </a:extLst>
                </a:gridCol>
              </a:tblGrid>
              <a:tr h="233139">
                <a:tc>
                  <a:txBody>
                    <a:bodyPr/>
                    <a:lstStyle/>
                    <a:p>
                      <a:pPr algn="l" fontAlgn="b"/>
                      <a:r>
                        <a:rPr lang="en-US" sz="1200" b="1" u="none" strike="noStrike">
                          <a:effectLst/>
                        </a:rPr>
                        <a:t>Command's Purpose</a:t>
                      </a:r>
                      <a:endParaRPr lang="en-US" sz="1200" b="1"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200" b="1" u="none" strike="noStrike">
                          <a:effectLst/>
                        </a:rPr>
                        <a:t>MS-DOS</a:t>
                      </a:r>
                      <a:endParaRPr lang="en-US" sz="1200" b="1"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200" b="1" u="none" strike="noStrike">
                          <a:effectLst/>
                        </a:rPr>
                        <a:t>Linux</a:t>
                      </a:r>
                      <a:endParaRPr lang="en-US" sz="1200" b="1"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200" b="1" u="none" strike="noStrike">
                          <a:effectLst/>
                        </a:rPr>
                        <a:t>Basic Linux Example</a:t>
                      </a:r>
                      <a:endParaRPr lang="en-US" sz="1200" b="1"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3976192814"/>
                  </a:ext>
                </a:extLst>
              </a:tr>
              <a:tr h="233139">
                <a:tc>
                  <a:txBody>
                    <a:bodyPr/>
                    <a:lstStyle/>
                    <a:p>
                      <a:pPr algn="l" fontAlgn="b"/>
                      <a:r>
                        <a:rPr lang="en-US" sz="1200" u="none" strike="noStrike">
                          <a:effectLst/>
                        </a:rPr>
                        <a:t>Copies files</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copy</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err="1">
                          <a:solidFill>
                            <a:srgbClr val="0070C0"/>
                          </a:solidFill>
                          <a:effectLst/>
                          <a:latin typeface="Courier New" panose="02070309020205020404" pitchFamily="49" charset="0"/>
                          <a:cs typeface="Courier New" panose="02070309020205020404" pitchFamily="49" charset="0"/>
                        </a:rPr>
                        <a:t>cp</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cp thisfile.txt /home/thisdirectory</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3959138403"/>
                  </a:ext>
                </a:extLst>
              </a:tr>
              <a:tr h="233139">
                <a:tc>
                  <a:txBody>
                    <a:bodyPr/>
                    <a:lstStyle/>
                    <a:p>
                      <a:pPr algn="l" fontAlgn="b"/>
                      <a:r>
                        <a:rPr lang="en-US" sz="1200" u="none" strike="noStrike">
                          <a:effectLst/>
                        </a:rPr>
                        <a:t>Moves files</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move</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mv</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mv thisfile.txt /home/thisdirectory</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3348658448"/>
                  </a:ext>
                </a:extLst>
              </a:tr>
              <a:tr h="233139">
                <a:tc>
                  <a:txBody>
                    <a:bodyPr/>
                    <a:lstStyle/>
                    <a:p>
                      <a:pPr algn="l" fontAlgn="b"/>
                      <a:r>
                        <a:rPr lang="en-US" sz="1200" u="none" strike="noStrike">
                          <a:effectLst/>
                        </a:rPr>
                        <a:t>Lists files</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err="1">
                          <a:solidFill>
                            <a:srgbClr val="0070C0"/>
                          </a:solidFill>
                          <a:effectLst/>
                          <a:latin typeface="Courier New" panose="02070309020205020404" pitchFamily="49" charset="0"/>
                          <a:cs typeface="Courier New" panose="02070309020205020404" pitchFamily="49" charset="0"/>
                        </a:rPr>
                        <a:t>dir</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ls</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ls</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2433931554"/>
                  </a:ext>
                </a:extLst>
              </a:tr>
              <a:tr h="233139">
                <a:tc>
                  <a:txBody>
                    <a:bodyPr/>
                    <a:lstStyle/>
                    <a:p>
                      <a:pPr algn="l" fontAlgn="b"/>
                      <a:r>
                        <a:rPr lang="en-US" sz="1200" u="none" strike="noStrike">
                          <a:effectLst/>
                        </a:rPr>
                        <a:t>Clears screen</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err="1">
                          <a:solidFill>
                            <a:srgbClr val="0070C0"/>
                          </a:solidFill>
                          <a:effectLst/>
                          <a:latin typeface="Courier New" panose="02070309020205020404" pitchFamily="49" charset="0"/>
                          <a:cs typeface="Courier New" panose="02070309020205020404" pitchFamily="49" charset="0"/>
                        </a:rPr>
                        <a:t>cls</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clear</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clear</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2004456110"/>
                  </a:ext>
                </a:extLst>
              </a:tr>
              <a:tr h="233139">
                <a:tc>
                  <a:txBody>
                    <a:bodyPr/>
                    <a:lstStyle/>
                    <a:p>
                      <a:pPr algn="l" fontAlgn="b"/>
                      <a:r>
                        <a:rPr lang="en-US" sz="1200" u="none" strike="noStrike">
                          <a:effectLst/>
                        </a:rPr>
                        <a:t>Closes prompt window</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exit</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exit</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exit</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1717499638"/>
                  </a:ext>
                </a:extLst>
              </a:tr>
              <a:tr h="233139">
                <a:tc>
                  <a:txBody>
                    <a:bodyPr/>
                    <a:lstStyle/>
                    <a:p>
                      <a:pPr algn="l" fontAlgn="b"/>
                      <a:r>
                        <a:rPr lang="en-US" sz="1200" u="none" strike="noStrike">
                          <a:effectLst/>
                        </a:rPr>
                        <a:t>Displays or sets date</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date</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date</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date</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3975097498"/>
                  </a:ext>
                </a:extLst>
              </a:tr>
              <a:tr h="233139">
                <a:tc>
                  <a:txBody>
                    <a:bodyPr/>
                    <a:lstStyle/>
                    <a:p>
                      <a:pPr algn="l" fontAlgn="b"/>
                      <a:r>
                        <a:rPr lang="en-US" sz="1200" u="none" strike="noStrike">
                          <a:effectLst/>
                        </a:rPr>
                        <a:t>Deletes files</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del</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err="1">
                          <a:solidFill>
                            <a:srgbClr val="0070C0"/>
                          </a:solidFill>
                          <a:effectLst/>
                          <a:latin typeface="Courier New" panose="02070309020205020404" pitchFamily="49" charset="0"/>
                          <a:cs typeface="Courier New" panose="02070309020205020404" pitchFamily="49" charset="0"/>
                        </a:rPr>
                        <a:t>rm</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rm thisfile.txt</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519850380"/>
                  </a:ext>
                </a:extLst>
              </a:tr>
              <a:tr h="233139">
                <a:tc>
                  <a:txBody>
                    <a:bodyPr/>
                    <a:lstStyle/>
                    <a:p>
                      <a:pPr algn="l" fontAlgn="b"/>
                      <a:r>
                        <a:rPr lang="en-US" sz="1200" u="none" strike="noStrike">
                          <a:effectLst/>
                        </a:rPr>
                        <a:t>Echoes output on the screen</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echo</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echo</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echo this message</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3426168150"/>
                  </a:ext>
                </a:extLst>
              </a:tr>
              <a:tr h="233139">
                <a:tc>
                  <a:txBody>
                    <a:bodyPr/>
                    <a:lstStyle/>
                    <a:p>
                      <a:pPr algn="l" fontAlgn="b"/>
                      <a:r>
                        <a:rPr lang="en-US" sz="1200" u="none" strike="noStrike">
                          <a:effectLst/>
                        </a:rPr>
                        <a:t>Edits files with simple text editor</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edit &lt;file&gt;</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i="0" u="none" strike="noStrike" err="1">
                          <a:solidFill>
                            <a:srgbClr val="0070C0"/>
                          </a:solidFill>
                          <a:effectLst/>
                          <a:latin typeface="Courier New" panose="02070309020205020404" pitchFamily="49" charset="0"/>
                          <a:cs typeface="Courier New" panose="02070309020205020404" pitchFamily="49" charset="0"/>
                        </a:rPr>
                        <a:t>nano</a:t>
                      </a:r>
                      <a:r>
                        <a:rPr lang="en-US" sz="1400" b="1" i="0" u="none" strike="noStrike" baseline="0">
                          <a:solidFill>
                            <a:srgbClr val="0070C0"/>
                          </a:solidFill>
                          <a:effectLst/>
                          <a:latin typeface="Courier New" panose="02070309020205020404" pitchFamily="49" charset="0"/>
                          <a:cs typeface="Courier New" panose="02070309020205020404" pitchFamily="49" charset="0"/>
                        </a:rPr>
                        <a:t> &lt;file&gt;</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err="1">
                          <a:effectLst/>
                        </a:rPr>
                        <a:t>nano</a:t>
                      </a:r>
                      <a:r>
                        <a:rPr lang="en-US" sz="1200" u="none" strike="noStrike">
                          <a:effectLst/>
                        </a:rPr>
                        <a:t> thisfile.txt</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258017496"/>
                  </a:ext>
                </a:extLst>
              </a:tr>
              <a:tr h="233139">
                <a:tc>
                  <a:txBody>
                    <a:bodyPr/>
                    <a:lstStyle/>
                    <a:p>
                      <a:pPr algn="l" fontAlgn="b"/>
                      <a:r>
                        <a:rPr lang="en-US" sz="1200" u="none" strike="noStrike">
                          <a:effectLst/>
                        </a:rPr>
                        <a:t>Compares the contents of files</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fc</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diff</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diff file1 file2</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3976249998"/>
                  </a:ext>
                </a:extLst>
              </a:tr>
              <a:tr h="233139">
                <a:tc>
                  <a:txBody>
                    <a:bodyPr/>
                    <a:lstStyle/>
                    <a:p>
                      <a:pPr algn="l" fontAlgn="b"/>
                      <a:r>
                        <a:rPr lang="en-US" sz="1200" u="none" strike="noStrike">
                          <a:effectLst/>
                        </a:rPr>
                        <a:t>Finds a string of text in a file</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find</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grep</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grep this word or phrase thisfile.txt</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2020130562"/>
                  </a:ext>
                </a:extLst>
              </a:tr>
              <a:tr h="233139">
                <a:tc>
                  <a:txBody>
                    <a:bodyPr/>
                    <a:lstStyle/>
                    <a:p>
                      <a:pPr algn="l" fontAlgn="b"/>
                      <a:r>
                        <a:rPr lang="en-US" sz="1200" u="none" strike="noStrike">
                          <a:effectLst/>
                        </a:rPr>
                        <a:t>Formats a floppy</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format</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err="1">
                          <a:solidFill>
                            <a:srgbClr val="0070C0"/>
                          </a:solidFill>
                          <a:effectLst/>
                          <a:latin typeface="Courier New" panose="02070309020205020404" pitchFamily="49" charset="0"/>
                          <a:cs typeface="Courier New" panose="02070309020205020404" pitchFamily="49" charset="0"/>
                        </a:rPr>
                        <a:t>mkfs</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/sbin/mke2fs /dev/fd0 (/dev/fd0 is the Linux equivalent of A:)</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4222489255"/>
                  </a:ext>
                </a:extLst>
              </a:tr>
              <a:tr h="233139">
                <a:tc>
                  <a:txBody>
                    <a:bodyPr/>
                    <a:lstStyle/>
                    <a:p>
                      <a:pPr algn="l" fontAlgn="b"/>
                      <a:r>
                        <a:rPr lang="en-US" sz="1200" u="none" strike="noStrike">
                          <a:effectLst/>
                        </a:rPr>
                        <a:t>Displays command help</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&lt;command&gt; /?</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man</a:t>
                      </a:r>
                      <a:r>
                        <a:rPr lang="en-US" sz="1400" b="1" u="none" strike="noStrike" baseline="0">
                          <a:solidFill>
                            <a:srgbClr val="0070C0"/>
                          </a:solidFill>
                          <a:effectLst/>
                          <a:latin typeface="Courier New" panose="02070309020205020404" pitchFamily="49" charset="0"/>
                          <a:cs typeface="Courier New" panose="02070309020205020404" pitchFamily="49" charset="0"/>
                        </a:rPr>
                        <a:t> &lt;command&gt;</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man command</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2335498044"/>
                  </a:ext>
                </a:extLst>
              </a:tr>
              <a:tr h="233139">
                <a:tc>
                  <a:txBody>
                    <a:bodyPr/>
                    <a:lstStyle/>
                    <a:p>
                      <a:pPr algn="l" fontAlgn="b"/>
                      <a:r>
                        <a:rPr lang="en-US" sz="1200" u="none" strike="noStrike">
                          <a:effectLst/>
                        </a:rPr>
                        <a:t>Creates a directory</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err="1">
                          <a:solidFill>
                            <a:srgbClr val="0070C0"/>
                          </a:solidFill>
                          <a:effectLst/>
                          <a:latin typeface="Courier New" panose="02070309020205020404" pitchFamily="49" charset="0"/>
                          <a:cs typeface="Courier New" panose="02070309020205020404" pitchFamily="49" charset="0"/>
                        </a:rPr>
                        <a:t>mkdir</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err="1">
                          <a:solidFill>
                            <a:srgbClr val="0070C0"/>
                          </a:solidFill>
                          <a:effectLst/>
                          <a:latin typeface="Courier New" panose="02070309020205020404" pitchFamily="49" charset="0"/>
                          <a:cs typeface="Courier New" panose="02070309020205020404" pitchFamily="49" charset="0"/>
                        </a:rPr>
                        <a:t>mkdir</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err="1">
                          <a:effectLst/>
                        </a:rPr>
                        <a:t>mkdir</a:t>
                      </a:r>
                      <a:r>
                        <a:rPr lang="en-US" sz="1200" u="none" strike="noStrike">
                          <a:effectLst/>
                        </a:rPr>
                        <a:t> directory (Consider using –p to create a directory tree)</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2252571108"/>
                  </a:ext>
                </a:extLst>
              </a:tr>
              <a:tr h="233139">
                <a:tc>
                  <a:txBody>
                    <a:bodyPr/>
                    <a:lstStyle/>
                    <a:p>
                      <a:pPr algn="l" fontAlgn="b"/>
                      <a:r>
                        <a:rPr lang="en-US" sz="1200" u="none" strike="noStrike">
                          <a:effectLst/>
                        </a:rPr>
                        <a:t>Screens through a file</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more</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i="0" u="none" strike="noStrike">
                          <a:solidFill>
                            <a:srgbClr val="0070C0"/>
                          </a:solidFill>
                          <a:effectLst/>
                          <a:latin typeface="Courier New" panose="02070309020205020404" pitchFamily="49" charset="0"/>
                          <a:cs typeface="Courier New" panose="02070309020205020404" pitchFamily="49" charset="0"/>
                        </a:rPr>
                        <a:t>more</a:t>
                      </a:r>
                      <a:r>
                        <a:rPr lang="en-US" sz="1400" b="1" i="0" u="none" strike="noStrike" baseline="0">
                          <a:solidFill>
                            <a:srgbClr val="0070C0"/>
                          </a:solidFill>
                          <a:effectLst/>
                          <a:latin typeface="Courier New" panose="02070309020205020404" pitchFamily="49" charset="0"/>
                          <a:cs typeface="Courier New" panose="02070309020205020404" pitchFamily="49" charset="0"/>
                        </a:rPr>
                        <a:t> (or less)</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less thisfile.txt</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2790232737"/>
                  </a:ext>
                </a:extLst>
              </a:tr>
              <a:tr h="233139">
                <a:tc>
                  <a:txBody>
                    <a:bodyPr/>
                    <a:lstStyle/>
                    <a:p>
                      <a:pPr algn="l" fontAlgn="b"/>
                      <a:r>
                        <a:rPr lang="en-US" sz="1200" u="none" strike="noStrike">
                          <a:effectLst/>
                        </a:rPr>
                        <a:t>Renames a file</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err="1">
                          <a:solidFill>
                            <a:srgbClr val="0070C0"/>
                          </a:solidFill>
                          <a:effectLst/>
                          <a:latin typeface="Courier New" panose="02070309020205020404" pitchFamily="49" charset="0"/>
                          <a:cs typeface="Courier New" panose="02070309020205020404" pitchFamily="49" charset="0"/>
                        </a:rPr>
                        <a:t>ren</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mv</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mv thisfile.txt thatfile.txt[e]</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266539956"/>
                  </a:ext>
                </a:extLst>
              </a:tr>
              <a:tr h="233139">
                <a:tc>
                  <a:txBody>
                    <a:bodyPr/>
                    <a:lstStyle/>
                    <a:p>
                      <a:pPr algn="l" fontAlgn="b"/>
                      <a:r>
                        <a:rPr lang="en-US" sz="1200" u="none" strike="noStrike">
                          <a:effectLst/>
                        </a:rPr>
                        <a:t>Shows your location in the file system</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err="1">
                          <a:solidFill>
                            <a:srgbClr val="0070C0"/>
                          </a:solidFill>
                          <a:effectLst/>
                          <a:latin typeface="Courier New" panose="02070309020205020404" pitchFamily="49" charset="0"/>
                          <a:cs typeface="Courier New" panose="02070309020205020404" pitchFamily="49" charset="0"/>
                        </a:rPr>
                        <a:t>chdir</a:t>
                      </a:r>
                      <a:r>
                        <a:rPr lang="en-US" sz="1400" b="1" u="none" strike="noStrike">
                          <a:solidFill>
                            <a:srgbClr val="0070C0"/>
                          </a:solidFill>
                          <a:effectLst/>
                          <a:latin typeface="Courier New" panose="02070309020205020404" pitchFamily="49" charset="0"/>
                          <a:cs typeface="Courier New" panose="02070309020205020404" pitchFamily="49" charset="0"/>
                        </a:rPr>
                        <a:t> (cd)</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err="1">
                          <a:solidFill>
                            <a:srgbClr val="0070C0"/>
                          </a:solidFill>
                          <a:effectLst/>
                          <a:latin typeface="Courier New" panose="02070309020205020404" pitchFamily="49" charset="0"/>
                          <a:cs typeface="Courier New" panose="02070309020205020404" pitchFamily="49" charset="0"/>
                        </a:rPr>
                        <a:t>pwd</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pwd</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2094460952"/>
                  </a:ext>
                </a:extLst>
              </a:tr>
              <a:tr h="233139">
                <a:tc>
                  <a:txBody>
                    <a:bodyPr/>
                    <a:lstStyle/>
                    <a:p>
                      <a:pPr algn="l" fontAlgn="b"/>
                      <a:r>
                        <a:rPr lang="en-US" sz="1200" u="none" strike="noStrike">
                          <a:effectLst/>
                        </a:rPr>
                        <a:t>Changes directories with a specified path (absolute path)</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cd \pathname</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cd /pathname</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cd /directory1/directory2</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3534398181"/>
                  </a:ext>
                </a:extLst>
              </a:tr>
              <a:tr h="233139">
                <a:tc>
                  <a:txBody>
                    <a:bodyPr/>
                    <a:lstStyle/>
                    <a:p>
                      <a:pPr algn="l" fontAlgn="b"/>
                      <a:r>
                        <a:rPr lang="en-US" sz="1200" u="none" strike="noStrike">
                          <a:effectLst/>
                        </a:rPr>
                        <a:t>Changes directories with a relative path</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cd ..</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cd ..</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cd ..</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2778412345"/>
                  </a:ext>
                </a:extLst>
              </a:tr>
              <a:tr h="233139">
                <a:tc>
                  <a:txBody>
                    <a:bodyPr/>
                    <a:lstStyle/>
                    <a:p>
                      <a:pPr algn="l" fontAlgn="b"/>
                      <a:r>
                        <a:rPr lang="en-US" sz="1200" u="none" strike="noStrike">
                          <a:effectLst/>
                        </a:rPr>
                        <a:t>Displays the time</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time</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date</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date</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58980946"/>
                  </a:ext>
                </a:extLst>
              </a:tr>
              <a:tr h="233139">
                <a:tc>
                  <a:txBody>
                    <a:bodyPr/>
                    <a:lstStyle/>
                    <a:p>
                      <a:pPr algn="l" fontAlgn="b"/>
                      <a:r>
                        <a:rPr lang="en-US" sz="1200" u="none" strike="noStrike">
                          <a:effectLst/>
                        </a:rPr>
                        <a:t>Shows amount of RAM and use</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mem</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free</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err="1">
                          <a:effectLst/>
                        </a:rPr>
                        <a:t>procinfo</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394291246"/>
                  </a:ext>
                </a:extLst>
              </a:tr>
            </a:tbl>
          </a:graphicData>
        </a:graphic>
      </p:graphicFrame>
    </p:spTree>
    <p:extLst>
      <p:ext uri="{BB962C8B-B14F-4D97-AF65-F5344CB8AC3E}">
        <p14:creationId xmlns:p14="http://schemas.microsoft.com/office/powerpoint/2010/main" val="3552430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7487394" cy="4425791"/>
          </a:xfrm>
        </p:spPr>
        <p:txBody>
          <a:bodyPr/>
          <a:lstStyle/>
          <a:p>
            <a:r>
              <a:rPr lang="en-US"/>
              <a:t>Basic Linux permissions broken up into 3 permissions groups: user, group, others</a:t>
            </a:r>
          </a:p>
          <a:p>
            <a:r>
              <a:rPr lang="en-US"/>
              <a:t>Permissions can be set in each group for read, write, execute</a:t>
            </a:r>
          </a:p>
          <a:p>
            <a:r>
              <a:rPr lang="en-US"/>
              <a:t>Permissions manipulated with the `</a:t>
            </a:r>
            <a:r>
              <a:rPr lang="en-US" sz="2000" b="1" err="1">
                <a:solidFill>
                  <a:srgbClr val="0070C0"/>
                </a:solidFill>
              </a:rPr>
              <a:t>chmod</a:t>
            </a:r>
            <a:r>
              <a:rPr lang="en-US"/>
              <a:t>` command.</a:t>
            </a:r>
          </a:p>
          <a:p>
            <a:r>
              <a:rPr lang="en-US"/>
              <a:t>Can be set using binary references or explicitly:</a:t>
            </a:r>
          </a:p>
          <a:p>
            <a:pPr lvl="1"/>
            <a:r>
              <a:rPr lang="en-US" sz="2000" b="1" err="1">
                <a:solidFill>
                  <a:srgbClr val="0070C0"/>
                </a:solidFill>
                <a:latin typeface="Courier New" panose="02070309020205020404" pitchFamily="49" charset="0"/>
                <a:cs typeface="Courier New" panose="02070309020205020404" pitchFamily="49" charset="0"/>
              </a:rPr>
              <a:t>chmod</a:t>
            </a:r>
            <a:r>
              <a:rPr lang="en-US" sz="2000" b="1">
                <a:solidFill>
                  <a:srgbClr val="0070C0"/>
                </a:solidFill>
                <a:latin typeface="Courier New" panose="02070309020205020404" pitchFamily="49" charset="0"/>
                <a:cs typeface="Courier New" panose="02070309020205020404" pitchFamily="49" charset="0"/>
              </a:rPr>
              <a:t> </a:t>
            </a:r>
            <a:r>
              <a:rPr lang="en-US" sz="2000" b="1" err="1">
                <a:solidFill>
                  <a:srgbClr val="0070C0"/>
                </a:solidFill>
                <a:latin typeface="Courier New" panose="02070309020205020404" pitchFamily="49" charset="0"/>
                <a:cs typeface="Courier New" panose="02070309020205020404" pitchFamily="49" charset="0"/>
              </a:rPr>
              <a:t>u+x</a:t>
            </a:r>
            <a:r>
              <a:rPr lang="en-US" sz="2000" b="1">
                <a:solidFill>
                  <a:srgbClr val="0070C0"/>
                </a:solidFill>
                <a:latin typeface="Courier New" panose="02070309020205020404" pitchFamily="49" charset="0"/>
                <a:cs typeface="Courier New" panose="02070309020205020404" pitchFamily="49" charset="0"/>
              </a:rPr>
              <a:t> foo.txt</a:t>
            </a:r>
            <a:r>
              <a:rPr lang="en-US"/>
              <a:t>; </a:t>
            </a:r>
            <a:r>
              <a:rPr lang="en-US" sz="2000" b="1" err="1">
                <a:solidFill>
                  <a:srgbClr val="0070C0"/>
                </a:solidFill>
                <a:latin typeface="Courier New" panose="02070309020205020404" pitchFamily="49" charset="0"/>
                <a:cs typeface="Courier New" panose="02070309020205020404" pitchFamily="49" charset="0"/>
              </a:rPr>
              <a:t>chmod</a:t>
            </a:r>
            <a:r>
              <a:rPr lang="en-US" sz="2000" b="1">
                <a:solidFill>
                  <a:srgbClr val="0070C0"/>
                </a:solidFill>
                <a:latin typeface="Courier New" panose="02070309020205020404" pitchFamily="49" charset="0"/>
                <a:cs typeface="Courier New" panose="02070309020205020404" pitchFamily="49" charset="0"/>
              </a:rPr>
              <a:t> </a:t>
            </a:r>
            <a:r>
              <a:rPr lang="en-US" sz="2000" b="1" err="1">
                <a:solidFill>
                  <a:srgbClr val="0070C0"/>
                </a:solidFill>
                <a:latin typeface="Courier New" panose="02070309020205020404" pitchFamily="49" charset="0"/>
                <a:cs typeface="Courier New" panose="02070309020205020404" pitchFamily="49" charset="0"/>
              </a:rPr>
              <a:t>g+r</a:t>
            </a:r>
            <a:r>
              <a:rPr lang="en-US" sz="2000" b="1">
                <a:solidFill>
                  <a:srgbClr val="0070C0"/>
                </a:solidFill>
                <a:latin typeface="Courier New" panose="02070309020205020404" pitchFamily="49" charset="0"/>
                <a:cs typeface="Courier New" panose="02070309020205020404" pitchFamily="49" charset="0"/>
              </a:rPr>
              <a:t> foo.txt</a:t>
            </a:r>
          </a:p>
          <a:p>
            <a:pPr lvl="1"/>
            <a:r>
              <a:rPr lang="en-US" sz="2000" b="1" err="1">
                <a:solidFill>
                  <a:srgbClr val="0070C0"/>
                </a:solidFill>
                <a:latin typeface="Courier New" panose="02070309020205020404" pitchFamily="49" charset="0"/>
                <a:cs typeface="Courier New" panose="02070309020205020404" pitchFamily="49" charset="0"/>
              </a:rPr>
              <a:t>chmod</a:t>
            </a:r>
            <a:r>
              <a:rPr lang="en-US" sz="2000" b="1">
                <a:solidFill>
                  <a:srgbClr val="0070C0"/>
                </a:solidFill>
                <a:latin typeface="Courier New" panose="02070309020205020404" pitchFamily="49" charset="0"/>
                <a:cs typeface="Courier New" panose="02070309020205020404" pitchFamily="49" charset="0"/>
              </a:rPr>
              <a:t> 644 foo.txt</a:t>
            </a:r>
          </a:p>
        </p:txBody>
      </p:sp>
      <p:sp>
        <p:nvSpPr>
          <p:cNvPr id="3" name="Title 2"/>
          <p:cNvSpPr>
            <a:spLocks noGrp="1"/>
          </p:cNvSpPr>
          <p:nvPr>
            <p:ph type="title"/>
          </p:nvPr>
        </p:nvSpPr>
        <p:spPr/>
        <p:txBody>
          <a:bodyPr/>
          <a:lstStyle/>
          <a:p>
            <a:r>
              <a:rPr lang="en-US"/>
              <a:t>Linux Permissions</a:t>
            </a:r>
          </a:p>
        </p:txBody>
      </p:sp>
      <p:sp>
        <p:nvSpPr>
          <p:cNvPr id="4" name="Text Placeholder 1"/>
          <p:cNvSpPr txBox="1">
            <a:spLocks/>
          </p:cNvSpPr>
          <p:nvPr/>
        </p:nvSpPr>
        <p:spPr>
          <a:xfrm>
            <a:off x="7945705" y="3696026"/>
            <a:ext cx="3979375" cy="2389464"/>
          </a:xfrm>
          <a:prstGeom prst="rect">
            <a:avLst/>
          </a:prstGeom>
          <a:ln>
            <a:solidFill>
              <a:srgbClr val="000000"/>
            </a:solidFill>
          </a:ln>
        </p:spPr>
        <p:txBody>
          <a:bodyPr vert="horz" wrap="square" lIns="146275" tIns="91422" rIns="146275" bIns="91422" rtlCol="0">
            <a:spAutoFit/>
          </a:bodyPr>
          <a:lstStyle>
            <a:lvl1pPr marL="336076" marR="0" indent="-336076" algn="l" defTabSz="914178" rtl="0" eaLnBrk="1" fontAlgn="auto" latinLnBrk="0" hangingPunct="1">
              <a:lnSpc>
                <a:spcPct val="90000"/>
              </a:lnSpc>
              <a:spcBef>
                <a:spcPct val="20000"/>
              </a:spcBef>
              <a:spcAft>
                <a:spcPts val="0"/>
              </a:spcAft>
              <a:buClrTx/>
              <a:buSzPct val="90000"/>
              <a:buFont typeface="Arial" pitchFamily="34" charset="0"/>
              <a:buChar char="•"/>
              <a:tabLst/>
              <a:defRPr sz="2800" b="0" kern="1200" spc="0" baseline="0">
                <a:gradFill>
                  <a:gsLst>
                    <a:gs pos="1250">
                      <a:schemeClr val="tx1"/>
                    </a:gs>
                    <a:gs pos="100000">
                      <a:schemeClr val="tx1"/>
                    </a:gs>
                  </a:gsLst>
                  <a:lin ang="5400000" scaled="0"/>
                </a:gradFill>
                <a:latin typeface="+mj-lt"/>
                <a:ea typeface="+mn-ea"/>
                <a:cs typeface="+mn-cs"/>
              </a:defRPr>
            </a:lvl1pPr>
            <a:lvl2pPr marL="572575" marR="0" indent="-236497" algn="l" defTabSz="914178" rtl="0" eaLnBrk="1" fontAlgn="auto" latinLnBrk="0" hangingPunct="1">
              <a:lnSpc>
                <a:spcPct val="90000"/>
              </a:lnSpc>
              <a:spcBef>
                <a:spcPct val="20000"/>
              </a:spcBef>
              <a:spcAft>
                <a:spcPts val="0"/>
              </a:spcAft>
              <a:buClrTx/>
              <a:buSzPct val="90000"/>
              <a:buFont typeface="Arial" pitchFamily="34" charset="0"/>
              <a:buChar char="•"/>
              <a:tabLst/>
              <a:defRPr sz="2600" b="0" kern="1200" spc="0" baseline="0">
                <a:gradFill>
                  <a:gsLst>
                    <a:gs pos="1250">
                      <a:schemeClr val="tx1"/>
                    </a:gs>
                    <a:gs pos="100000">
                      <a:schemeClr val="tx1"/>
                    </a:gs>
                  </a:gsLst>
                  <a:lin ang="5400000" scaled="0"/>
                </a:gradFill>
                <a:latin typeface="+mj-lt"/>
                <a:ea typeface="+mn-ea"/>
                <a:cs typeface="+mn-cs"/>
              </a:defRPr>
            </a:lvl2pPr>
            <a:lvl3pPr marL="784175"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mn-cs"/>
              </a:defRPr>
            </a:lvl3pPr>
            <a:lvl4pPr marL="1008227"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2200" kern="1200" spc="0" baseline="0">
                <a:gradFill>
                  <a:gsLst>
                    <a:gs pos="1250">
                      <a:schemeClr val="tx1"/>
                    </a:gs>
                    <a:gs pos="100000">
                      <a:schemeClr val="tx1"/>
                    </a:gs>
                  </a:gsLst>
                  <a:lin ang="5400000" scaled="0"/>
                </a:gradFill>
                <a:latin typeface="+mj-lt"/>
                <a:ea typeface="+mn-ea"/>
                <a:cs typeface="+mn-cs"/>
              </a:defRPr>
            </a:lvl4pPr>
            <a:lvl5pPr marL="1232276"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j-lt"/>
                <a:ea typeface="+mn-ea"/>
                <a:cs typeface="+mn-cs"/>
              </a:defRPr>
            </a:lvl5pPr>
            <a:lvl6pPr marL="251399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08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17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258"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etc</a:t>
            </a:r>
            <a:r>
              <a:rPr lang="en-US" sz="1100" b="1">
                <a:latin typeface="Courier New" panose="02070309020205020404" pitchFamily="49" charset="0"/>
                <a:cs typeface="Courier New" panose="02070309020205020404" pitchFamily="49" charset="0"/>
              </a:rPr>
              <a:t>/shadow</a:t>
            </a:r>
          </a:p>
          <a:p>
            <a:pPr marL="0" indent="0">
              <a:buNone/>
            </a:pPr>
            <a:r>
              <a:rPr lang="en-US" sz="1100" b="1">
                <a:latin typeface="Courier New" panose="02070309020205020404" pitchFamily="49" charset="0"/>
                <a:cs typeface="Courier New" panose="02070309020205020404" pitchFamily="49" charset="0"/>
              </a:rPr>
              <a:t>-r--r----- /</a:t>
            </a:r>
            <a:r>
              <a:rPr lang="en-US" sz="1100" b="1" err="1">
                <a:latin typeface="Courier New" panose="02070309020205020404" pitchFamily="49" charset="0"/>
                <a:cs typeface="Courier New" panose="02070309020205020404" pitchFamily="49" charset="0"/>
              </a:rPr>
              <a:t>etc</a:t>
            </a: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sudoers</a:t>
            </a:r>
            <a:endParaRPr lang="en-US" sz="1100" b="1">
              <a:latin typeface="Courier New" panose="02070309020205020404" pitchFamily="49" charset="0"/>
              <a:cs typeface="Courier New" panose="02070309020205020404" pitchFamily="49" charset="0"/>
            </a:endParaRPr>
          </a:p>
          <a:p>
            <a:pPr marL="0" indent="0">
              <a:buNone/>
            </a:pPr>
            <a:r>
              <a:rPr lang="en-US" sz="1100" b="1">
                <a:latin typeface="Courier New" panose="02070309020205020404" pitchFamily="49" charset="0"/>
                <a:cs typeface="Courier New" panose="02070309020205020404" pitchFamily="49" charset="0"/>
              </a:rPr>
              <a:t>-r--r--r-- /</a:t>
            </a:r>
            <a:r>
              <a:rPr lang="en-US" sz="1100" b="1" err="1">
                <a:latin typeface="Courier New" panose="02070309020205020404" pitchFamily="49" charset="0"/>
                <a:cs typeface="Courier New" panose="02070309020205020404" pitchFamily="49" charset="0"/>
              </a:rPr>
              <a:t>etc</a:t>
            </a:r>
            <a:r>
              <a:rPr lang="en-US" sz="1100" b="1">
                <a:latin typeface="Courier New" panose="02070309020205020404" pitchFamily="49" charset="0"/>
                <a:cs typeface="Courier New" panose="02070309020205020404" pitchFamily="49" charset="0"/>
              </a:rPr>
              <a:t>/machine-id</a:t>
            </a:r>
          </a:p>
          <a:p>
            <a:pPr marL="0" indent="0">
              <a:buNone/>
            </a:pP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rw</a:t>
            </a: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etc</a:t>
            </a: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crypttab</a:t>
            </a:r>
            <a:endParaRPr lang="en-US" sz="1100" b="1">
              <a:latin typeface="Courier New" panose="02070309020205020404" pitchFamily="49" charset="0"/>
              <a:cs typeface="Courier New" panose="02070309020205020404" pitchFamily="49" charset="0"/>
            </a:endParaRPr>
          </a:p>
          <a:p>
            <a:pPr marL="0" indent="0">
              <a:buNone/>
            </a:pP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rw</a:t>
            </a:r>
            <a:r>
              <a:rPr lang="en-US" sz="1100" b="1">
                <a:latin typeface="Courier New" panose="02070309020205020404" pitchFamily="49" charset="0"/>
                <a:cs typeface="Courier New" panose="02070309020205020404" pitchFamily="49" charset="0"/>
              </a:rPr>
              <a:t>-r----- /</a:t>
            </a:r>
            <a:r>
              <a:rPr lang="en-US" sz="1100" b="1" err="1">
                <a:latin typeface="Courier New" panose="02070309020205020404" pitchFamily="49" charset="0"/>
                <a:cs typeface="Courier New" panose="02070309020205020404" pitchFamily="49" charset="0"/>
              </a:rPr>
              <a:t>etc</a:t>
            </a: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brlapi.key</a:t>
            </a:r>
            <a:endParaRPr lang="en-US" sz="1100" b="1">
              <a:latin typeface="Courier New" panose="02070309020205020404" pitchFamily="49" charset="0"/>
              <a:cs typeface="Courier New" panose="02070309020205020404" pitchFamily="49" charset="0"/>
            </a:endParaRPr>
          </a:p>
          <a:p>
            <a:pPr marL="0" indent="0">
              <a:buNone/>
            </a:pP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rw</a:t>
            </a:r>
            <a:r>
              <a:rPr lang="en-US" sz="1100" b="1">
                <a:latin typeface="Courier New" panose="02070309020205020404" pitchFamily="49" charset="0"/>
                <a:cs typeface="Courier New" panose="02070309020205020404" pitchFamily="49" charset="0"/>
              </a:rPr>
              <a:t>-r----- /</a:t>
            </a:r>
            <a:r>
              <a:rPr lang="en-US" sz="1100" b="1" err="1">
                <a:latin typeface="Courier New" panose="02070309020205020404" pitchFamily="49" charset="0"/>
                <a:cs typeface="Courier New" panose="02070309020205020404" pitchFamily="49" charset="0"/>
              </a:rPr>
              <a:t>etc</a:t>
            </a: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chrony.keys</a:t>
            </a:r>
            <a:endParaRPr lang="en-US" sz="1100" b="1">
              <a:latin typeface="Courier New" panose="02070309020205020404" pitchFamily="49" charset="0"/>
              <a:cs typeface="Courier New" panose="02070309020205020404" pitchFamily="49" charset="0"/>
            </a:endParaRPr>
          </a:p>
          <a:p>
            <a:pPr marL="0" indent="0">
              <a:buNone/>
            </a:pP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rw</a:t>
            </a:r>
            <a:r>
              <a:rPr lang="en-US" sz="1100" b="1">
                <a:latin typeface="Courier New" panose="02070309020205020404" pitchFamily="49" charset="0"/>
                <a:cs typeface="Courier New" panose="02070309020205020404" pitchFamily="49" charset="0"/>
              </a:rPr>
              <a:t>-r--r-- /</a:t>
            </a:r>
            <a:r>
              <a:rPr lang="en-US" sz="1100" b="1" err="1">
                <a:latin typeface="Courier New" panose="02070309020205020404" pitchFamily="49" charset="0"/>
                <a:cs typeface="Courier New" panose="02070309020205020404" pitchFamily="49" charset="0"/>
              </a:rPr>
              <a:t>etc</a:t>
            </a: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chrony.conf</a:t>
            </a:r>
            <a:endParaRPr lang="en-US" sz="1100" b="1">
              <a:latin typeface="Courier New" panose="02070309020205020404" pitchFamily="49" charset="0"/>
              <a:cs typeface="Courier New" panose="02070309020205020404" pitchFamily="49" charset="0"/>
            </a:endParaRPr>
          </a:p>
          <a:p>
            <a:pPr marL="0" indent="0">
              <a:buNone/>
            </a:pP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rw</a:t>
            </a:r>
            <a:r>
              <a:rPr lang="en-US" sz="1100" b="1">
                <a:latin typeface="Courier New" panose="02070309020205020404" pitchFamily="49" charset="0"/>
                <a:cs typeface="Courier New" panose="02070309020205020404" pitchFamily="49" charset="0"/>
              </a:rPr>
              <a:t>-r--r-- /</a:t>
            </a:r>
            <a:r>
              <a:rPr lang="en-US" sz="1100" b="1" err="1">
                <a:latin typeface="Courier New" panose="02070309020205020404" pitchFamily="49" charset="0"/>
                <a:cs typeface="Courier New" panose="02070309020205020404" pitchFamily="49" charset="0"/>
              </a:rPr>
              <a:t>etc</a:t>
            </a: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cron.deny</a:t>
            </a:r>
            <a:endParaRPr lang="en-US" sz="1100" b="1">
              <a:latin typeface="Courier New" panose="02070309020205020404" pitchFamily="49" charset="0"/>
              <a:cs typeface="Courier New" panose="02070309020205020404" pitchFamily="49" charset="0"/>
            </a:endParaRPr>
          </a:p>
          <a:p>
            <a:pPr marL="0" indent="0">
              <a:buNone/>
            </a:pP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rw</a:t>
            </a: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rw</a:t>
            </a:r>
            <a:r>
              <a:rPr lang="en-US" sz="1100" b="1">
                <a:latin typeface="Courier New" panose="02070309020205020404" pitchFamily="49" charset="0"/>
                <a:cs typeface="Courier New" panose="02070309020205020404" pitchFamily="49" charset="0"/>
              </a:rPr>
              <a:t>-r-- /</a:t>
            </a:r>
            <a:r>
              <a:rPr lang="en-US" sz="1100" b="1" err="1">
                <a:latin typeface="Courier New" panose="02070309020205020404" pitchFamily="49" charset="0"/>
                <a:cs typeface="Courier New" panose="02070309020205020404" pitchFamily="49" charset="0"/>
              </a:rPr>
              <a:t>etc</a:t>
            </a: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fstab</a:t>
            </a:r>
            <a:endParaRPr lang="en-US" sz="1100" b="1">
              <a:latin typeface="Courier New" panose="02070309020205020404" pitchFamily="49" charset="0"/>
              <a:cs typeface="Courier New" panose="02070309020205020404" pitchFamily="49" charset="0"/>
            </a:endParaRPr>
          </a:p>
          <a:p>
            <a:pPr marL="0" indent="0">
              <a:buNone/>
            </a:pP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rw</a:t>
            </a: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rw</a:t>
            </a:r>
            <a:r>
              <a:rPr lang="en-US" sz="1100" b="1">
                <a:latin typeface="Courier New" panose="02070309020205020404" pitchFamily="49" charset="0"/>
                <a:cs typeface="Courier New" panose="02070309020205020404" pitchFamily="49" charset="0"/>
              </a:rPr>
              <a:t>-r-- /</a:t>
            </a:r>
            <a:r>
              <a:rPr lang="en-US" sz="1100" b="1" err="1">
                <a:latin typeface="Courier New" panose="02070309020205020404" pitchFamily="49" charset="0"/>
                <a:cs typeface="Courier New" panose="02070309020205020404" pitchFamily="49" charset="0"/>
              </a:rPr>
              <a:t>etc</a:t>
            </a:r>
            <a:r>
              <a:rPr lang="en-US" sz="1100" b="1">
                <a:latin typeface="Courier New" panose="02070309020205020404" pitchFamily="49" charset="0"/>
                <a:cs typeface="Courier New" panose="02070309020205020404" pitchFamily="49" charset="0"/>
              </a:rPr>
              <a:t>/hostname</a:t>
            </a:r>
          </a:p>
          <a:p>
            <a:pPr marL="0" indent="0">
              <a:buNone/>
            </a:pP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rwx</a:t>
            </a:r>
            <a:r>
              <a:rPr lang="en-US" sz="1100" b="1">
                <a:latin typeface="Courier New" panose="02070309020205020404" pitchFamily="49" charset="0"/>
                <a:cs typeface="Courier New" panose="02070309020205020404" pitchFamily="49" charset="0"/>
              </a:rPr>
              <a:t>--x--x /</a:t>
            </a:r>
            <a:r>
              <a:rPr lang="en-US" sz="1100" b="1" err="1">
                <a:latin typeface="Courier New" panose="02070309020205020404" pitchFamily="49" charset="0"/>
                <a:cs typeface="Courier New" panose="02070309020205020404" pitchFamily="49" charset="0"/>
              </a:rPr>
              <a:t>usr</a:t>
            </a:r>
            <a:r>
              <a:rPr lang="en-US" sz="1100" b="1">
                <a:latin typeface="Courier New" panose="02070309020205020404" pitchFamily="49" charset="0"/>
                <a:cs typeface="Courier New" panose="02070309020205020404" pitchFamily="49" charset="0"/>
              </a:rPr>
              <a:t>/bin/</a:t>
            </a:r>
            <a:r>
              <a:rPr lang="en-US" sz="1100" b="1" err="1">
                <a:latin typeface="Courier New" panose="02070309020205020404" pitchFamily="49" charset="0"/>
                <a:cs typeface="Courier New" panose="02070309020205020404" pitchFamily="49" charset="0"/>
              </a:rPr>
              <a:t>testapp</a:t>
            </a: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endParaRPr lang="en-US" sz="1100">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6030" y="289513"/>
            <a:ext cx="3829050" cy="3209925"/>
          </a:xfrm>
          <a:prstGeom prst="rect">
            <a:avLst/>
          </a:prstGeom>
        </p:spPr>
      </p:pic>
    </p:spTree>
    <p:extLst>
      <p:ext uri="{BB962C8B-B14F-4D97-AF65-F5344CB8AC3E}">
        <p14:creationId xmlns:p14="http://schemas.microsoft.com/office/powerpoint/2010/main" val="105411645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090970"/>
            <a:ext cx="7676464" cy="5109055"/>
          </a:xfrm>
        </p:spPr>
        <p:txBody>
          <a:bodyPr/>
          <a:lstStyle/>
          <a:p>
            <a:pPr marL="0" indent="0">
              <a:buNone/>
            </a:pPr>
            <a:r>
              <a:rPr lang="en-US" sz="2000" b="1" u="sng"/>
              <a:t>/bin</a:t>
            </a:r>
            <a:r>
              <a:rPr lang="en-US" sz="2000" b="1"/>
              <a:t>	</a:t>
            </a:r>
            <a:r>
              <a:rPr lang="en-US" sz="2000"/>
              <a:t>This directory contains executable programs which are 	needed in single user mode and to bring the system up or 	repair it.</a:t>
            </a:r>
          </a:p>
          <a:p>
            <a:pPr marL="0" indent="0">
              <a:buNone/>
            </a:pPr>
            <a:endParaRPr lang="en-US" sz="2000" b="1" u="sng"/>
          </a:p>
          <a:p>
            <a:pPr marL="0" indent="0">
              <a:buNone/>
            </a:pPr>
            <a:r>
              <a:rPr lang="en-US" sz="2000" b="1" u="sng"/>
              <a:t>/</a:t>
            </a:r>
            <a:r>
              <a:rPr lang="en-US" sz="2000" b="1" u="sng" err="1"/>
              <a:t>sbin</a:t>
            </a:r>
            <a:r>
              <a:rPr lang="en-US" sz="2000" b="1"/>
              <a:t>	</a:t>
            </a:r>
            <a:r>
              <a:rPr lang="en-US" sz="2000"/>
              <a:t>Like /bin, this directory holds commands needed to boot the 	system, but which are usually not executed by normal users.</a:t>
            </a:r>
          </a:p>
          <a:p>
            <a:pPr marL="0" indent="0">
              <a:buNone/>
            </a:pPr>
            <a:endParaRPr lang="en-US" sz="2000" b="1" u="sng"/>
          </a:p>
          <a:p>
            <a:pPr marL="0" indent="0">
              <a:buNone/>
            </a:pPr>
            <a:r>
              <a:rPr lang="en-US" sz="2000" b="1" u="sng"/>
              <a:t>/</a:t>
            </a:r>
            <a:r>
              <a:rPr lang="en-US" sz="2000" b="1" u="sng" err="1"/>
              <a:t>usr</a:t>
            </a:r>
            <a:r>
              <a:rPr lang="en-US" sz="2000" b="1" u="sng"/>
              <a:t>/bin</a:t>
            </a:r>
            <a:r>
              <a:rPr lang="en-US" sz="2000" b="1"/>
              <a:t>	</a:t>
            </a:r>
            <a:r>
              <a:rPr lang="en-US" sz="2000"/>
              <a:t>This is the primary directory for executable programs. Most 	programs executed by normal users which are not needed 	for booting or for repairing the system and which are not 	installed locally should be placed in this directory.</a:t>
            </a:r>
          </a:p>
          <a:p>
            <a:pPr marL="0" indent="0">
              <a:buNone/>
            </a:pPr>
            <a:endParaRPr lang="en-US" sz="2000" b="1" u="sng"/>
          </a:p>
          <a:p>
            <a:pPr marL="0" indent="0">
              <a:buNone/>
            </a:pPr>
            <a:r>
              <a:rPr lang="en-US" sz="2000" b="1" u="sng"/>
              <a:t>/</a:t>
            </a:r>
            <a:r>
              <a:rPr lang="en-US" sz="2000" b="1" u="sng" err="1"/>
              <a:t>usr</a:t>
            </a:r>
            <a:r>
              <a:rPr lang="en-US" sz="2000" b="1" u="sng"/>
              <a:t>/local</a:t>
            </a:r>
            <a:r>
              <a:rPr lang="en-US" sz="2000" b="1"/>
              <a:t>	</a:t>
            </a:r>
            <a:r>
              <a:rPr lang="en-US" sz="2000"/>
              <a:t>This is where programs which are local to the site 			typically go.</a:t>
            </a:r>
          </a:p>
          <a:p>
            <a:pPr marL="0" indent="0">
              <a:buNone/>
            </a:pPr>
            <a:r>
              <a:rPr lang="en-US" sz="2000" b="1" u="sng"/>
              <a:t>/</a:t>
            </a:r>
            <a:r>
              <a:rPr lang="en-US" sz="2000" b="1" u="sng" err="1"/>
              <a:t>usr</a:t>
            </a:r>
            <a:r>
              <a:rPr lang="en-US" sz="2000" b="1" u="sng"/>
              <a:t>/local/bin</a:t>
            </a:r>
            <a:r>
              <a:rPr lang="en-US" sz="2000" b="1"/>
              <a:t>	</a:t>
            </a:r>
            <a:r>
              <a:rPr lang="en-US" sz="2000"/>
              <a:t>Binaries for programs local to the site.</a:t>
            </a:r>
          </a:p>
          <a:p>
            <a:pPr marL="0" indent="0">
              <a:buNone/>
            </a:pPr>
            <a:r>
              <a:rPr lang="en-US" sz="2000" b="1" u="sng"/>
              <a:t>/</a:t>
            </a:r>
            <a:r>
              <a:rPr lang="en-US" sz="2000" b="1" u="sng" err="1"/>
              <a:t>usr</a:t>
            </a:r>
            <a:r>
              <a:rPr lang="en-US" sz="2000" b="1" u="sng"/>
              <a:t>/local/</a:t>
            </a:r>
            <a:r>
              <a:rPr lang="en-US" sz="2000" b="1" u="sng" err="1"/>
              <a:t>sbin</a:t>
            </a:r>
            <a:r>
              <a:rPr lang="en-US" sz="2000"/>
              <a:t>	Locally installed programs for system administration.</a:t>
            </a:r>
          </a:p>
        </p:txBody>
      </p:sp>
      <p:sp>
        <p:nvSpPr>
          <p:cNvPr id="3" name="Title 2"/>
          <p:cNvSpPr>
            <a:spLocks noGrp="1"/>
          </p:cNvSpPr>
          <p:nvPr>
            <p:ph type="title"/>
          </p:nvPr>
        </p:nvSpPr>
        <p:spPr/>
        <p:txBody>
          <a:bodyPr/>
          <a:lstStyle/>
          <a:p>
            <a:r>
              <a:rPr lang="en-US"/>
              <a:t>The Linux File System</a:t>
            </a:r>
          </a:p>
        </p:txBody>
      </p:sp>
      <p:sp>
        <p:nvSpPr>
          <p:cNvPr id="4" name="Text Placeholder 1"/>
          <p:cNvSpPr txBox="1">
            <a:spLocks/>
          </p:cNvSpPr>
          <p:nvPr/>
        </p:nvSpPr>
        <p:spPr>
          <a:xfrm>
            <a:off x="8068368" y="1189178"/>
            <a:ext cx="3979375" cy="4996331"/>
          </a:xfrm>
          <a:prstGeom prst="rect">
            <a:avLst/>
          </a:prstGeom>
          <a:ln>
            <a:solidFill>
              <a:srgbClr val="000000"/>
            </a:solidFill>
          </a:ln>
        </p:spPr>
        <p:txBody>
          <a:bodyPr vert="horz" wrap="square" lIns="146275" tIns="91422" rIns="146275" bIns="91422" rtlCol="0">
            <a:spAutoFit/>
          </a:bodyPr>
          <a:lstStyle>
            <a:lvl1pPr marL="336076" marR="0" indent="-336076" algn="l" defTabSz="914178" rtl="0" eaLnBrk="1" fontAlgn="auto" latinLnBrk="0" hangingPunct="1">
              <a:lnSpc>
                <a:spcPct val="90000"/>
              </a:lnSpc>
              <a:spcBef>
                <a:spcPct val="20000"/>
              </a:spcBef>
              <a:spcAft>
                <a:spcPts val="0"/>
              </a:spcAft>
              <a:buClrTx/>
              <a:buSzPct val="90000"/>
              <a:buFont typeface="Arial" pitchFamily="34" charset="0"/>
              <a:buChar char="•"/>
              <a:tabLst/>
              <a:defRPr sz="2800" b="0" kern="1200" spc="0" baseline="0">
                <a:gradFill>
                  <a:gsLst>
                    <a:gs pos="1250">
                      <a:schemeClr val="tx1"/>
                    </a:gs>
                    <a:gs pos="100000">
                      <a:schemeClr val="tx1"/>
                    </a:gs>
                  </a:gsLst>
                  <a:lin ang="5400000" scaled="0"/>
                </a:gradFill>
                <a:latin typeface="+mj-lt"/>
                <a:ea typeface="+mn-ea"/>
                <a:cs typeface="+mn-cs"/>
              </a:defRPr>
            </a:lvl1pPr>
            <a:lvl2pPr marL="572575" marR="0" indent="-236497" algn="l" defTabSz="914178" rtl="0" eaLnBrk="1" fontAlgn="auto" latinLnBrk="0" hangingPunct="1">
              <a:lnSpc>
                <a:spcPct val="90000"/>
              </a:lnSpc>
              <a:spcBef>
                <a:spcPct val="20000"/>
              </a:spcBef>
              <a:spcAft>
                <a:spcPts val="0"/>
              </a:spcAft>
              <a:buClrTx/>
              <a:buSzPct val="90000"/>
              <a:buFont typeface="Arial" pitchFamily="34" charset="0"/>
              <a:buChar char="•"/>
              <a:tabLst/>
              <a:defRPr sz="2600" b="0" kern="1200" spc="0" baseline="0">
                <a:gradFill>
                  <a:gsLst>
                    <a:gs pos="1250">
                      <a:schemeClr val="tx1"/>
                    </a:gs>
                    <a:gs pos="100000">
                      <a:schemeClr val="tx1"/>
                    </a:gs>
                  </a:gsLst>
                  <a:lin ang="5400000" scaled="0"/>
                </a:gradFill>
                <a:latin typeface="+mj-lt"/>
                <a:ea typeface="+mn-ea"/>
                <a:cs typeface="+mn-cs"/>
              </a:defRPr>
            </a:lvl2pPr>
            <a:lvl3pPr marL="784175"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mn-cs"/>
              </a:defRPr>
            </a:lvl3pPr>
            <a:lvl4pPr marL="1008227"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2200" kern="1200" spc="0" baseline="0">
                <a:gradFill>
                  <a:gsLst>
                    <a:gs pos="1250">
                      <a:schemeClr val="tx1"/>
                    </a:gs>
                    <a:gs pos="100000">
                      <a:schemeClr val="tx1"/>
                    </a:gs>
                  </a:gsLst>
                  <a:lin ang="5400000" scaled="0"/>
                </a:gradFill>
                <a:latin typeface="+mj-lt"/>
                <a:ea typeface="+mn-ea"/>
                <a:cs typeface="+mn-cs"/>
              </a:defRPr>
            </a:lvl4pPr>
            <a:lvl5pPr marL="1232276"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j-lt"/>
                <a:ea typeface="+mn-ea"/>
                <a:cs typeface="+mn-cs"/>
              </a:defRPr>
            </a:lvl5pPr>
            <a:lvl6pPr marL="251399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08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17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258"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stkirk@stkirk-fedora</a:t>
            </a:r>
            <a:r>
              <a:rPr lang="en-US" sz="1100" b="1">
                <a:latin typeface="Courier New" panose="02070309020205020404" pitchFamily="49" charset="0"/>
                <a:cs typeface="Courier New" panose="02070309020205020404" pitchFamily="49" charset="0"/>
              </a:rPr>
              <a:t> /]$ tree -L 1 -d</a:t>
            </a:r>
          </a:p>
          <a:p>
            <a:pPr marL="0" indent="0">
              <a:buFont typeface="Arial" pitchFamily="34" charset="0"/>
              <a:buNone/>
            </a:pPr>
            <a:r>
              <a:rPr lang="en-US" sz="1100" b="1">
                <a:latin typeface="Courier New" panose="02070309020205020404" pitchFamily="49" charset="0"/>
                <a:cs typeface="Courier New" panose="02070309020205020404" pitchFamily="49" charset="0"/>
              </a:rPr>
              <a:t>.</a:t>
            </a:r>
          </a:p>
          <a:p>
            <a:pPr marL="0" indent="0">
              <a:buFont typeface="Arial" pitchFamily="34" charset="0"/>
              <a:buNone/>
            </a:pPr>
            <a:r>
              <a:rPr lang="en-US" sz="1100" b="1">
                <a:latin typeface="Courier New" panose="02070309020205020404" pitchFamily="49" charset="0"/>
                <a:cs typeface="Courier New" panose="02070309020205020404" pitchFamily="49" charset="0"/>
              </a:rPr>
              <a:t>├── bin -&gt; </a:t>
            </a:r>
            <a:r>
              <a:rPr lang="en-US" sz="1100" b="1" err="1">
                <a:latin typeface="Courier New" panose="02070309020205020404" pitchFamily="49" charset="0"/>
                <a:cs typeface="Courier New" panose="02070309020205020404" pitchFamily="49" charset="0"/>
              </a:rPr>
              <a:t>usr</a:t>
            </a:r>
            <a:r>
              <a:rPr lang="en-US" sz="1100" b="1">
                <a:latin typeface="Courier New" panose="02070309020205020404" pitchFamily="49" charset="0"/>
                <a:cs typeface="Courier New" panose="02070309020205020404" pitchFamily="49" charset="0"/>
              </a:rPr>
              <a:t>/bin</a:t>
            </a:r>
          </a:p>
          <a:p>
            <a:pPr marL="0" indent="0">
              <a:buFont typeface="Arial" pitchFamily="34" charset="0"/>
              <a:buNone/>
            </a:pPr>
            <a:r>
              <a:rPr lang="en-US" sz="1100" b="1">
                <a:latin typeface="Courier New" panose="02070309020205020404" pitchFamily="49" charset="0"/>
                <a:cs typeface="Courier New" panose="02070309020205020404" pitchFamily="49" charset="0"/>
              </a:rPr>
              <a:t>├── boot</a:t>
            </a:r>
          </a:p>
          <a:p>
            <a:pPr marL="0" indent="0">
              <a:buFont typeface="Arial" pitchFamily="34" charset="0"/>
              <a:buNone/>
            </a:pPr>
            <a:r>
              <a:rPr lang="en-US" sz="1100" b="1">
                <a:latin typeface="Courier New" panose="02070309020205020404" pitchFamily="49" charset="0"/>
                <a:cs typeface="Courier New" panose="02070309020205020404" pitchFamily="49" charset="0"/>
              </a:rPr>
              <a:t>├── dev</a:t>
            </a:r>
          </a:p>
          <a:p>
            <a:pPr marL="0" indent="0">
              <a:buFont typeface="Arial" pitchFamily="34" charset="0"/>
              <a:buNone/>
            </a:pP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etc</a:t>
            </a: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r>
              <a:rPr lang="en-US" sz="1100" b="1">
                <a:latin typeface="Courier New" panose="02070309020205020404" pitchFamily="49" charset="0"/>
                <a:cs typeface="Courier New" panose="02070309020205020404" pitchFamily="49" charset="0"/>
              </a:rPr>
              <a:t>├── home</a:t>
            </a:r>
          </a:p>
          <a:p>
            <a:pPr marL="0" indent="0">
              <a:buFont typeface="Arial" pitchFamily="34" charset="0"/>
              <a:buNone/>
            </a:pPr>
            <a:r>
              <a:rPr lang="en-US" sz="1100" b="1">
                <a:latin typeface="Courier New" panose="02070309020205020404" pitchFamily="49" charset="0"/>
                <a:cs typeface="Courier New" panose="02070309020205020404" pitchFamily="49" charset="0"/>
              </a:rPr>
              <a:t>├── home2</a:t>
            </a:r>
          </a:p>
          <a:p>
            <a:pPr marL="0" indent="0">
              <a:buFont typeface="Arial" pitchFamily="34" charset="0"/>
              <a:buNone/>
            </a:pPr>
            <a:r>
              <a:rPr lang="en-US" sz="1100" b="1">
                <a:latin typeface="Courier New" panose="02070309020205020404" pitchFamily="49" charset="0"/>
                <a:cs typeface="Courier New" panose="02070309020205020404" pitchFamily="49" charset="0"/>
              </a:rPr>
              <a:t>├── lib -&gt; </a:t>
            </a:r>
            <a:r>
              <a:rPr lang="en-US" sz="1100" b="1" err="1">
                <a:latin typeface="Courier New" panose="02070309020205020404" pitchFamily="49" charset="0"/>
                <a:cs typeface="Courier New" panose="02070309020205020404" pitchFamily="49" charset="0"/>
              </a:rPr>
              <a:t>usr</a:t>
            </a:r>
            <a:r>
              <a:rPr lang="en-US" sz="1100" b="1">
                <a:latin typeface="Courier New" panose="02070309020205020404" pitchFamily="49" charset="0"/>
                <a:cs typeface="Courier New" panose="02070309020205020404" pitchFamily="49" charset="0"/>
              </a:rPr>
              <a:t>/lib</a:t>
            </a:r>
          </a:p>
          <a:p>
            <a:pPr marL="0" indent="0">
              <a:buFont typeface="Arial" pitchFamily="34" charset="0"/>
              <a:buNone/>
            </a:pPr>
            <a:r>
              <a:rPr lang="en-US" sz="1100" b="1">
                <a:latin typeface="Courier New" panose="02070309020205020404" pitchFamily="49" charset="0"/>
                <a:cs typeface="Courier New" panose="02070309020205020404" pitchFamily="49" charset="0"/>
              </a:rPr>
              <a:t>├── lib64 -&gt; </a:t>
            </a:r>
            <a:r>
              <a:rPr lang="en-US" sz="1100" b="1" err="1">
                <a:latin typeface="Courier New" panose="02070309020205020404" pitchFamily="49" charset="0"/>
                <a:cs typeface="Courier New" panose="02070309020205020404" pitchFamily="49" charset="0"/>
              </a:rPr>
              <a:t>usr</a:t>
            </a:r>
            <a:r>
              <a:rPr lang="en-US" sz="1100" b="1">
                <a:latin typeface="Courier New" panose="02070309020205020404" pitchFamily="49" charset="0"/>
                <a:cs typeface="Courier New" panose="02070309020205020404" pitchFamily="49" charset="0"/>
              </a:rPr>
              <a:t>/lib64</a:t>
            </a:r>
          </a:p>
          <a:p>
            <a:pPr marL="0" indent="0">
              <a:buFont typeface="Arial" pitchFamily="34" charset="0"/>
              <a:buNone/>
            </a:pP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lost+found</a:t>
            </a: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r>
              <a:rPr lang="en-US" sz="1100" b="1">
                <a:latin typeface="Courier New" panose="02070309020205020404" pitchFamily="49" charset="0"/>
                <a:cs typeface="Courier New" panose="02070309020205020404" pitchFamily="49" charset="0"/>
              </a:rPr>
              <a:t>├── media</a:t>
            </a:r>
          </a:p>
          <a:p>
            <a:pPr marL="0" indent="0">
              <a:buFont typeface="Arial" pitchFamily="34" charset="0"/>
              <a:buNone/>
            </a:pP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mnt</a:t>
            </a: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r>
              <a:rPr lang="en-US" sz="1100" b="1">
                <a:latin typeface="Courier New" panose="02070309020205020404" pitchFamily="49" charset="0"/>
                <a:cs typeface="Courier New" panose="02070309020205020404" pitchFamily="49" charset="0"/>
              </a:rPr>
              <a:t>├── opt</a:t>
            </a:r>
          </a:p>
          <a:p>
            <a:pPr marL="0" indent="0">
              <a:buFont typeface="Arial" pitchFamily="34" charset="0"/>
              <a:buNone/>
            </a:pPr>
            <a:r>
              <a:rPr lang="en-US" sz="1100" b="1">
                <a:latin typeface="Courier New" panose="02070309020205020404" pitchFamily="49" charset="0"/>
                <a:cs typeface="Courier New" panose="02070309020205020404" pitchFamily="49" charset="0"/>
              </a:rPr>
              <a:t>├── proc</a:t>
            </a:r>
          </a:p>
          <a:p>
            <a:pPr marL="0" indent="0">
              <a:buFont typeface="Arial" pitchFamily="34" charset="0"/>
              <a:buNone/>
            </a:pPr>
            <a:r>
              <a:rPr lang="en-US" sz="1100" b="1">
                <a:latin typeface="Courier New" panose="02070309020205020404" pitchFamily="49" charset="0"/>
                <a:cs typeface="Courier New" panose="02070309020205020404" pitchFamily="49" charset="0"/>
              </a:rPr>
              <a:t>├── root</a:t>
            </a:r>
          </a:p>
          <a:p>
            <a:pPr marL="0" indent="0">
              <a:buFont typeface="Arial" pitchFamily="34" charset="0"/>
              <a:buNone/>
            </a:pPr>
            <a:r>
              <a:rPr lang="en-US" sz="1100" b="1">
                <a:latin typeface="Courier New" panose="02070309020205020404" pitchFamily="49" charset="0"/>
                <a:cs typeface="Courier New" panose="02070309020205020404" pitchFamily="49" charset="0"/>
              </a:rPr>
              <a:t>├── run</a:t>
            </a:r>
          </a:p>
          <a:p>
            <a:pPr marL="0" indent="0">
              <a:buFont typeface="Arial" pitchFamily="34" charset="0"/>
              <a:buNone/>
            </a:pP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sbin</a:t>
            </a:r>
            <a:r>
              <a:rPr lang="en-US" sz="1100" b="1">
                <a:latin typeface="Courier New" panose="02070309020205020404" pitchFamily="49" charset="0"/>
                <a:cs typeface="Courier New" panose="02070309020205020404" pitchFamily="49" charset="0"/>
              </a:rPr>
              <a:t> -&gt; </a:t>
            </a:r>
            <a:r>
              <a:rPr lang="en-US" sz="1100" b="1" err="1">
                <a:latin typeface="Courier New" panose="02070309020205020404" pitchFamily="49" charset="0"/>
                <a:cs typeface="Courier New" panose="02070309020205020404" pitchFamily="49" charset="0"/>
              </a:rPr>
              <a:t>usr</a:t>
            </a: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sbin</a:t>
            </a: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srv</a:t>
            </a: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r>
              <a:rPr lang="en-US" sz="1100" b="1">
                <a:latin typeface="Courier New" panose="02070309020205020404" pitchFamily="49" charset="0"/>
                <a:cs typeface="Courier New" panose="02070309020205020404" pitchFamily="49" charset="0"/>
              </a:rPr>
              <a:t>├── sys</a:t>
            </a:r>
          </a:p>
          <a:p>
            <a:pPr marL="0" indent="0">
              <a:buFont typeface="Arial" pitchFamily="34" charset="0"/>
              <a:buNone/>
            </a:pP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tmp</a:t>
            </a: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usr</a:t>
            </a: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var</a:t>
            </a: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r>
              <a:rPr lang="en-US" sz="1100" b="1">
                <a:latin typeface="Courier New" panose="02070309020205020404" pitchFamily="49" charset="0"/>
                <a:cs typeface="Courier New" panose="02070309020205020404" pitchFamily="49" charset="0"/>
              </a:rPr>
              <a:t>21 directories</a:t>
            </a:r>
          </a:p>
          <a:p>
            <a:pPr marL="0" indent="0">
              <a:buFont typeface="Arial" pitchFamily="34" charset="0"/>
              <a:buNone/>
            </a:pPr>
            <a:endParaRPr lang="en-US" sz="11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756434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1" y="1333558"/>
            <a:ext cx="7676464" cy="3619416"/>
          </a:xfrm>
        </p:spPr>
        <p:txBody>
          <a:bodyPr/>
          <a:lstStyle/>
          <a:p>
            <a:r>
              <a:rPr lang="en-US" sz="2400"/>
              <a:t>/boot	Contains the grub and kernel core files</a:t>
            </a:r>
          </a:p>
          <a:p>
            <a:r>
              <a:rPr lang="en-US" sz="2400"/>
              <a:t>/dev		Host generated devices directory</a:t>
            </a:r>
          </a:p>
          <a:p>
            <a:r>
              <a:rPr lang="en-US" sz="2400"/>
              <a:t>/</a:t>
            </a:r>
            <a:r>
              <a:rPr lang="en-US" sz="2400" err="1"/>
              <a:t>etc</a:t>
            </a:r>
            <a:r>
              <a:rPr lang="en-US" sz="2400"/>
              <a:t>		Pronounced “et-see” holds config files</a:t>
            </a:r>
          </a:p>
          <a:p>
            <a:r>
              <a:rPr lang="en-US" sz="2400"/>
              <a:t>/home	User home directories</a:t>
            </a:r>
          </a:p>
          <a:p>
            <a:r>
              <a:rPr lang="en-US" sz="2400"/>
              <a:t>/root	Home directory for the root user</a:t>
            </a:r>
          </a:p>
          <a:p>
            <a:r>
              <a:rPr lang="en-US" sz="2400"/>
              <a:t>/</a:t>
            </a:r>
            <a:r>
              <a:rPr lang="en-US" sz="2400" err="1"/>
              <a:t>tmp</a:t>
            </a:r>
            <a:r>
              <a:rPr lang="en-US" sz="2400"/>
              <a:t>	A temporary scratch area writable by all</a:t>
            </a:r>
          </a:p>
          <a:p>
            <a:r>
              <a:rPr lang="en-US" sz="2400"/>
              <a:t>/</a:t>
            </a:r>
            <a:r>
              <a:rPr lang="en-US" sz="2400" err="1"/>
              <a:t>var</a:t>
            </a:r>
            <a:r>
              <a:rPr lang="en-US" sz="2400"/>
              <a:t>		Typically holds log files and files written 			during application runtime, for example a 			DHCP leases file</a:t>
            </a:r>
          </a:p>
        </p:txBody>
      </p:sp>
      <p:sp>
        <p:nvSpPr>
          <p:cNvPr id="3" name="Title 2"/>
          <p:cNvSpPr>
            <a:spLocks noGrp="1"/>
          </p:cNvSpPr>
          <p:nvPr>
            <p:ph type="title"/>
          </p:nvPr>
        </p:nvSpPr>
        <p:spPr/>
        <p:txBody>
          <a:bodyPr/>
          <a:lstStyle/>
          <a:p>
            <a:r>
              <a:rPr lang="en-US"/>
              <a:t>The Linux File System</a:t>
            </a:r>
          </a:p>
        </p:txBody>
      </p:sp>
      <p:sp>
        <p:nvSpPr>
          <p:cNvPr id="4" name="Text Placeholder 1"/>
          <p:cNvSpPr txBox="1">
            <a:spLocks/>
          </p:cNvSpPr>
          <p:nvPr/>
        </p:nvSpPr>
        <p:spPr>
          <a:xfrm>
            <a:off x="8068368" y="1189178"/>
            <a:ext cx="3979375" cy="4996331"/>
          </a:xfrm>
          <a:prstGeom prst="rect">
            <a:avLst/>
          </a:prstGeom>
          <a:ln>
            <a:solidFill>
              <a:srgbClr val="000000"/>
            </a:solidFill>
          </a:ln>
        </p:spPr>
        <p:txBody>
          <a:bodyPr vert="horz" wrap="square" lIns="146275" tIns="91422" rIns="146275" bIns="91422" rtlCol="0">
            <a:spAutoFit/>
          </a:bodyPr>
          <a:lstStyle>
            <a:lvl1pPr marL="336076" marR="0" indent="-336076" algn="l" defTabSz="914178" rtl="0" eaLnBrk="1" fontAlgn="auto" latinLnBrk="0" hangingPunct="1">
              <a:lnSpc>
                <a:spcPct val="90000"/>
              </a:lnSpc>
              <a:spcBef>
                <a:spcPct val="20000"/>
              </a:spcBef>
              <a:spcAft>
                <a:spcPts val="0"/>
              </a:spcAft>
              <a:buClrTx/>
              <a:buSzPct val="90000"/>
              <a:buFont typeface="Arial" pitchFamily="34" charset="0"/>
              <a:buChar char="•"/>
              <a:tabLst/>
              <a:defRPr sz="2800" b="0" kern="1200" spc="0" baseline="0">
                <a:gradFill>
                  <a:gsLst>
                    <a:gs pos="1250">
                      <a:schemeClr val="tx1"/>
                    </a:gs>
                    <a:gs pos="100000">
                      <a:schemeClr val="tx1"/>
                    </a:gs>
                  </a:gsLst>
                  <a:lin ang="5400000" scaled="0"/>
                </a:gradFill>
                <a:latin typeface="+mj-lt"/>
                <a:ea typeface="+mn-ea"/>
                <a:cs typeface="+mn-cs"/>
              </a:defRPr>
            </a:lvl1pPr>
            <a:lvl2pPr marL="572575" marR="0" indent="-236497" algn="l" defTabSz="914178" rtl="0" eaLnBrk="1" fontAlgn="auto" latinLnBrk="0" hangingPunct="1">
              <a:lnSpc>
                <a:spcPct val="90000"/>
              </a:lnSpc>
              <a:spcBef>
                <a:spcPct val="20000"/>
              </a:spcBef>
              <a:spcAft>
                <a:spcPts val="0"/>
              </a:spcAft>
              <a:buClrTx/>
              <a:buSzPct val="90000"/>
              <a:buFont typeface="Arial" pitchFamily="34" charset="0"/>
              <a:buChar char="•"/>
              <a:tabLst/>
              <a:defRPr sz="2600" b="0" kern="1200" spc="0" baseline="0">
                <a:gradFill>
                  <a:gsLst>
                    <a:gs pos="1250">
                      <a:schemeClr val="tx1"/>
                    </a:gs>
                    <a:gs pos="100000">
                      <a:schemeClr val="tx1"/>
                    </a:gs>
                  </a:gsLst>
                  <a:lin ang="5400000" scaled="0"/>
                </a:gradFill>
                <a:latin typeface="+mj-lt"/>
                <a:ea typeface="+mn-ea"/>
                <a:cs typeface="+mn-cs"/>
              </a:defRPr>
            </a:lvl2pPr>
            <a:lvl3pPr marL="784175"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mn-cs"/>
              </a:defRPr>
            </a:lvl3pPr>
            <a:lvl4pPr marL="1008227"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2200" kern="1200" spc="0" baseline="0">
                <a:gradFill>
                  <a:gsLst>
                    <a:gs pos="1250">
                      <a:schemeClr val="tx1"/>
                    </a:gs>
                    <a:gs pos="100000">
                      <a:schemeClr val="tx1"/>
                    </a:gs>
                  </a:gsLst>
                  <a:lin ang="5400000" scaled="0"/>
                </a:gradFill>
                <a:latin typeface="+mj-lt"/>
                <a:ea typeface="+mn-ea"/>
                <a:cs typeface="+mn-cs"/>
              </a:defRPr>
            </a:lvl4pPr>
            <a:lvl5pPr marL="1232276"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j-lt"/>
                <a:ea typeface="+mn-ea"/>
                <a:cs typeface="+mn-cs"/>
              </a:defRPr>
            </a:lvl5pPr>
            <a:lvl6pPr marL="251399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08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17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258"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stkirk@stkirk-fedora</a:t>
            </a:r>
            <a:r>
              <a:rPr lang="en-US" sz="1100" b="1">
                <a:latin typeface="Courier New" panose="02070309020205020404" pitchFamily="49" charset="0"/>
                <a:cs typeface="Courier New" panose="02070309020205020404" pitchFamily="49" charset="0"/>
              </a:rPr>
              <a:t> /]$ tree -L 1 -d</a:t>
            </a:r>
          </a:p>
          <a:p>
            <a:pPr marL="0" indent="0">
              <a:buFont typeface="Arial" pitchFamily="34" charset="0"/>
              <a:buNone/>
            </a:pPr>
            <a:r>
              <a:rPr lang="en-US" sz="1100" b="1">
                <a:latin typeface="Courier New" panose="02070309020205020404" pitchFamily="49" charset="0"/>
                <a:cs typeface="Courier New" panose="02070309020205020404" pitchFamily="49" charset="0"/>
              </a:rPr>
              <a:t>.</a:t>
            </a:r>
          </a:p>
          <a:p>
            <a:pPr marL="0" indent="0">
              <a:buFont typeface="Arial" pitchFamily="34" charset="0"/>
              <a:buNone/>
            </a:pPr>
            <a:r>
              <a:rPr lang="en-US" sz="1100" b="1">
                <a:latin typeface="Courier New" panose="02070309020205020404" pitchFamily="49" charset="0"/>
                <a:cs typeface="Courier New" panose="02070309020205020404" pitchFamily="49" charset="0"/>
              </a:rPr>
              <a:t>├── bin -&gt; </a:t>
            </a:r>
            <a:r>
              <a:rPr lang="en-US" sz="1100" b="1" err="1">
                <a:latin typeface="Courier New" panose="02070309020205020404" pitchFamily="49" charset="0"/>
                <a:cs typeface="Courier New" panose="02070309020205020404" pitchFamily="49" charset="0"/>
              </a:rPr>
              <a:t>usr</a:t>
            </a:r>
            <a:r>
              <a:rPr lang="en-US" sz="1100" b="1">
                <a:latin typeface="Courier New" panose="02070309020205020404" pitchFamily="49" charset="0"/>
                <a:cs typeface="Courier New" panose="02070309020205020404" pitchFamily="49" charset="0"/>
              </a:rPr>
              <a:t>/bin</a:t>
            </a:r>
          </a:p>
          <a:p>
            <a:pPr marL="0" indent="0">
              <a:buFont typeface="Arial" pitchFamily="34" charset="0"/>
              <a:buNone/>
            </a:pPr>
            <a:r>
              <a:rPr lang="en-US" sz="1100" b="1">
                <a:latin typeface="Courier New" panose="02070309020205020404" pitchFamily="49" charset="0"/>
                <a:cs typeface="Courier New" panose="02070309020205020404" pitchFamily="49" charset="0"/>
              </a:rPr>
              <a:t>├── boot</a:t>
            </a:r>
          </a:p>
          <a:p>
            <a:pPr marL="0" indent="0">
              <a:buFont typeface="Arial" pitchFamily="34" charset="0"/>
              <a:buNone/>
            </a:pPr>
            <a:r>
              <a:rPr lang="en-US" sz="1100" b="1">
                <a:latin typeface="Courier New" panose="02070309020205020404" pitchFamily="49" charset="0"/>
                <a:cs typeface="Courier New" panose="02070309020205020404" pitchFamily="49" charset="0"/>
              </a:rPr>
              <a:t>├── dev</a:t>
            </a:r>
          </a:p>
          <a:p>
            <a:pPr marL="0" indent="0">
              <a:buFont typeface="Arial" pitchFamily="34" charset="0"/>
              <a:buNone/>
            </a:pP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etc</a:t>
            </a: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r>
              <a:rPr lang="en-US" sz="1100" b="1">
                <a:latin typeface="Courier New" panose="02070309020205020404" pitchFamily="49" charset="0"/>
                <a:cs typeface="Courier New" panose="02070309020205020404" pitchFamily="49" charset="0"/>
              </a:rPr>
              <a:t>├── home</a:t>
            </a:r>
          </a:p>
          <a:p>
            <a:pPr marL="0" indent="0">
              <a:buFont typeface="Arial" pitchFamily="34" charset="0"/>
              <a:buNone/>
            </a:pPr>
            <a:r>
              <a:rPr lang="en-US" sz="1100" b="1">
                <a:latin typeface="Courier New" panose="02070309020205020404" pitchFamily="49" charset="0"/>
                <a:cs typeface="Courier New" panose="02070309020205020404" pitchFamily="49" charset="0"/>
              </a:rPr>
              <a:t>├── home2</a:t>
            </a:r>
          </a:p>
          <a:p>
            <a:pPr marL="0" indent="0">
              <a:buFont typeface="Arial" pitchFamily="34" charset="0"/>
              <a:buNone/>
            </a:pPr>
            <a:r>
              <a:rPr lang="en-US" sz="1100" b="1">
                <a:latin typeface="Courier New" panose="02070309020205020404" pitchFamily="49" charset="0"/>
                <a:cs typeface="Courier New" panose="02070309020205020404" pitchFamily="49" charset="0"/>
              </a:rPr>
              <a:t>├── lib -&gt; </a:t>
            </a:r>
            <a:r>
              <a:rPr lang="en-US" sz="1100" b="1" err="1">
                <a:latin typeface="Courier New" panose="02070309020205020404" pitchFamily="49" charset="0"/>
                <a:cs typeface="Courier New" panose="02070309020205020404" pitchFamily="49" charset="0"/>
              </a:rPr>
              <a:t>usr</a:t>
            </a:r>
            <a:r>
              <a:rPr lang="en-US" sz="1100" b="1">
                <a:latin typeface="Courier New" panose="02070309020205020404" pitchFamily="49" charset="0"/>
                <a:cs typeface="Courier New" panose="02070309020205020404" pitchFamily="49" charset="0"/>
              </a:rPr>
              <a:t>/lib</a:t>
            </a:r>
          </a:p>
          <a:p>
            <a:pPr marL="0" indent="0">
              <a:buFont typeface="Arial" pitchFamily="34" charset="0"/>
              <a:buNone/>
            </a:pPr>
            <a:r>
              <a:rPr lang="en-US" sz="1100" b="1">
                <a:latin typeface="Courier New" panose="02070309020205020404" pitchFamily="49" charset="0"/>
                <a:cs typeface="Courier New" panose="02070309020205020404" pitchFamily="49" charset="0"/>
              </a:rPr>
              <a:t>├── lib64 -&gt; </a:t>
            </a:r>
            <a:r>
              <a:rPr lang="en-US" sz="1100" b="1" err="1">
                <a:latin typeface="Courier New" panose="02070309020205020404" pitchFamily="49" charset="0"/>
                <a:cs typeface="Courier New" panose="02070309020205020404" pitchFamily="49" charset="0"/>
              </a:rPr>
              <a:t>usr</a:t>
            </a:r>
            <a:r>
              <a:rPr lang="en-US" sz="1100" b="1">
                <a:latin typeface="Courier New" panose="02070309020205020404" pitchFamily="49" charset="0"/>
                <a:cs typeface="Courier New" panose="02070309020205020404" pitchFamily="49" charset="0"/>
              </a:rPr>
              <a:t>/lib64</a:t>
            </a:r>
          </a:p>
          <a:p>
            <a:pPr marL="0" indent="0">
              <a:buFont typeface="Arial" pitchFamily="34" charset="0"/>
              <a:buNone/>
            </a:pP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lost+found</a:t>
            </a: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r>
              <a:rPr lang="en-US" sz="1100" b="1">
                <a:latin typeface="Courier New" panose="02070309020205020404" pitchFamily="49" charset="0"/>
                <a:cs typeface="Courier New" panose="02070309020205020404" pitchFamily="49" charset="0"/>
              </a:rPr>
              <a:t>├── media</a:t>
            </a:r>
          </a:p>
          <a:p>
            <a:pPr marL="0" indent="0">
              <a:buFont typeface="Arial" pitchFamily="34" charset="0"/>
              <a:buNone/>
            </a:pP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mnt</a:t>
            </a: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r>
              <a:rPr lang="en-US" sz="1100" b="1">
                <a:latin typeface="Courier New" panose="02070309020205020404" pitchFamily="49" charset="0"/>
                <a:cs typeface="Courier New" panose="02070309020205020404" pitchFamily="49" charset="0"/>
              </a:rPr>
              <a:t>├── opt</a:t>
            </a:r>
          </a:p>
          <a:p>
            <a:pPr marL="0" indent="0">
              <a:buFont typeface="Arial" pitchFamily="34" charset="0"/>
              <a:buNone/>
            </a:pPr>
            <a:r>
              <a:rPr lang="en-US" sz="1100" b="1">
                <a:latin typeface="Courier New" panose="02070309020205020404" pitchFamily="49" charset="0"/>
                <a:cs typeface="Courier New" panose="02070309020205020404" pitchFamily="49" charset="0"/>
              </a:rPr>
              <a:t>├── proc</a:t>
            </a:r>
          </a:p>
          <a:p>
            <a:pPr marL="0" indent="0">
              <a:buFont typeface="Arial" pitchFamily="34" charset="0"/>
              <a:buNone/>
            </a:pPr>
            <a:r>
              <a:rPr lang="en-US" sz="1100" b="1">
                <a:latin typeface="Courier New" panose="02070309020205020404" pitchFamily="49" charset="0"/>
                <a:cs typeface="Courier New" panose="02070309020205020404" pitchFamily="49" charset="0"/>
              </a:rPr>
              <a:t>├── root</a:t>
            </a:r>
          </a:p>
          <a:p>
            <a:pPr marL="0" indent="0">
              <a:buFont typeface="Arial" pitchFamily="34" charset="0"/>
              <a:buNone/>
            </a:pPr>
            <a:r>
              <a:rPr lang="en-US" sz="1100" b="1">
                <a:latin typeface="Courier New" panose="02070309020205020404" pitchFamily="49" charset="0"/>
                <a:cs typeface="Courier New" panose="02070309020205020404" pitchFamily="49" charset="0"/>
              </a:rPr>
              <a:t>├── run</a:t>
            </a:r>
          </a:p>
          <a:p>
            <a:pPr marL="0" indent="0">
              <a:buFont typeface="Arial" pitchFamily="34" charset="0"/>
              <a:buNone/>
            </a:pP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sbin</a:t>
            </a:r>
            <a:r>
              <a:rPr lang="en-US" sz="1100" b="1">
                <a:latin typeface="Courier New" panose="02070309020205020404" pitchFamily="49" charset="0"/>
                <a:cs typeface="Courier New" panose="02070309020205020404" pitchFamily="49" charset="0"/>
              </a:rPr>
              <a:t> -&gt; </a:t>
            </a:r>
            <a:r>
              <a:rPr lang="en-US" sz="1100" b="1" err="1">
                <a:latin typeface="Courier New" panose="02070309020205020404" pitchFamily="49" charset="0"/>
                <a:cs typeface="Courier New" panose="02070309020205020404" pitchFamily="49" charset="0"/>
              </a:rPr>
              <a:t>usr</a:t>
            </a: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sbin</a:t>
            </a: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srv</a:t>
            </a: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r>
              <a:rPr lang="en-US" sz="1100" b="1">
                <a:latin typeface="Courier New" panose="02070309020205020404" pitchFamily="49" charset="0"/>
                <a:cs typeface="Courier New" panose="02070309020205020404" pitchFamily="49" charset="0"/>
              </a:rPr>
              <a:t>├── sys</a:t>
            </a:r>
          </a:p>
          <a:p>
            <a:pPr marL="0" indent="0">
              <a:buFont typeface="Arial" pitchFamily="34" charset="0"/>
              <a:buNone/>
            </a:pP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tmp</a:t>
            </a: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usr</a:t>
            </a: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var</a:t>
            </a: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r>
              <a:rPr lang="en-US" sz="1100" b="1">
                <a:latin typeface="Courier New" panose="02070309020205020404" pitchFamily="49" charset="0"/>
                <a:cs typeface="Courier New" panose="02070309020205020404" pitchFamily="49" charset="0"/>
              </a:rPr>
              <a:t>21 directories</a:t>
            </a:r>
          </a:p>
          <a:p>
            <a:pPr marL="0" indent="0">
              <a:buFont typeface="Arial" pitchFamily="34" charset="0"/>
              <a:buNone/>
            </a:pPr>
            <a:endParaRPr lang="en-US" sz="11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067355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Filesystem “Cheat Sheet”</a:t>
            </a:r>
          </a:p>
        </p:txBody>
      </p:sp>
      <p:graphicFrame>
        <p:nvGraphicFramePr>
          <p:cNvPr id="5" name="Table 4"/>
          <p:cNvGraphicFramePr>
            <a:graphicFrameLocks noGrp="1"/>
          </p:cNvGraphicFramePr>
          <p:nvPr>
            <p:extLst>
              <p:ext uri="{D42A27DB-BD31-4B8C-83A1-F6EECF244321}">
                <p14:modId xmlns:p14="http://schemas.microsoft.com/office/powerpoint/2010/main" val="1096862172"/>
              </p:ext>
            </p:extLst>
          </p:nvPr>
        </p:nvGraphicFramePr>
        <p:xfrm>
          <a:off x="735724" y="1355825"/>
          <a:ext cx="10300138" cy="2575041"/>
        </p:xfrm>
        <a:graphic>
          <a:graphicData uri="http://schemas.openxmlformats.org/drawingml/2006/table">
            <a:tbl>
              <a:tblPr>
                <a:tableStyleId>{5C22544A-7EE6-4342-B048-85BDC9FD1C3A}</a:tableStyleId>
              </a:tblPr>
              <a:tblGrid>
                <a:gridCol w="3880099">
                  <a:extLst>
                    <a:ext uri="{9D8B030D-6E8A-4147-A177-3AD203B41FA5}">
                      <a16:colId xmlns:a16="http://schemas.microsoft.com/office/drawing/2014/main" val="2263928395"/>
                    </a:ext>
                  </a:extLst>
                </a:gridCol>
                <a:gridCol w="2615294">
                  <a:extLst>
                    <a:ext uri="{9D8B030D-6E8A-4147-A177-3AD203B41FA5}">
                      <a16:colId xmlns:a16="http://schemas.microsoft.com/office/drawing/2014/main" val="1412886172"/>
                    </a:ext>
                  </a:extLst>
                </a:gridCol>
                <a:gridCol w="3804745">
                  <a:extLst>
                    <a:ext uri="{9D8B030D-6E8A-4147-A177-3AD203B41FA5}">
                      <a16:colId xmlns:a16="http://schemas.microsoft.com/office/drawing/2014/main" val="974015979"/>
                    </a:ext>
                  </a:extLst>
                </a:gridCol>
              </a:tblGrid>
              <a:tr h="367863">
                <a:tc>
                  <a:txBody>
                    <a:bodyPr/>
                    <a:lstStyle/>
                    <a:p>
                      <a:pPr algn="l" fontAlgn="b"/>
                      <a:r>
                        <a:rPr lang="en-US" sz="1200" b="1" u="none" strike="noStrike">
                          <a:effectLst/>
                        </a:rPr>
                        <a:t>Directory</a:t>
                      </a:r>
                      <a:endParaRPr lang="en-US" sz="1200" b="1" i="0" u="none" strike="noStrike">
                        <a:solidFill>
                          <a:srgbClr val="000000"/>
                        </a:solidFill>
                        <a:effectLst/>
                        <a:latin typeface="Calibri" panose="020F0502020204030204" pitchFamily="34" charset="0"/>
                      </a:endParaRPr>
                    </a:p>
                  </a:txBody>
                  <a:tcPr marL="4705" marR="4705" marT="4705" marB="0" anchor="ctr"/>
                </a:tc>
                <a:tc>
                  <a:txBody>
                    <a:bodyPr/>
                    <a:lstStyle/>
                    <a:p>
                      <a:pPr algn="l" fontAlgn="b"/>
                      <a:r>
                        <a:rPr lang="en-US" sz="1200" b="1" u="none" strike="noStrike">
                          <a:effectLst/>
                        </a:rPr>
                        <a:t>MS-DOS</a:t>
                      </a:r>
                      <a:endParaRPr lang="en-US" sz="1200" b="1" i="0" u="none" strike="noStrike">
                        <a:solidFill>
                          <a:srgbClr val="000000"/>
                        </a:solidFill>
                        <a:effectLst/>
                        <a:latin typeface="Calibri" panose="020F0502020204030204" pitchFamily="34" charset="0"/>
                      </a:endParaRPr>
                    </a:p>
                  </a:txBody>
                  <a:tcPr marL="4705" marR="4705" marT="4705" marB="0" anchor="ctr"/>
                </a:tc>
                <a:tc>
                  <a:txBody>
                    <a:bodyPr/>
                    <a:lstStyle/>
                    <a:p>
                      <a:pPr algn="l" fontAlgn="b"/>
                      <a:r>
                        <a:rPr lang="en-US" sz="1200" b="1" u="none" strike="noStrike">
                          <a:effectLst/>
                        </a:rPr>
                        <a:t>Linux</a:t>
                      </a:r>
                      <a:endParaRPr lang="en-US" sz="1200" b="1" i="0" u="none" strike="noStrike">
                        <a:solidFill>
                          <a:srgbClr val="000000"/>
                        </a:solidFill>
                        <a:effectLst/>
                        <a:latin typeface="Calibri" panose="020F0502020204030204" pitchFamily="34" charset="0"/>
                      </a:endParaRPr>
                    </a:p>
                  </a:txBody>
                  <a:tcPr marL="4705" marR="4705" marT="4705" marB="0" anchor="ctr"/>
                </a:tc>
                <a:extLst>
                  <a:ext uri="{0D108BD9-81ED-4DB2-BD59-A6C34878D82A}">
                    <a16:rowId xmlns:a16="http://schemas.microsoft.com/office/drawing/2014/main" val="3976192814"/>
                  </a:ext>
                </a:extLst>
              </a:tr>
              <a:tr h="367863">
                <a:tc>
                  <a:txBody>
                    <a:bodyPr/>
                    <a:lstStyle/>
                    <a:p>
                      <a:pPr algn="l" fontAlgn="b"/>
                      <a:r>
                        <a:rPr lang="en-US" sz="1200" u="none" strike="noStrike">
                          <a:effectLst/>
                        </a:rPr>
                        <a:t>Root Directory</a:t>
                      </a:r>
                      <a:endParaRPr lang="en-US" sz="1200" b="0" i="0" u="none" strike="noStrike">
                        <a:solidFill>
                          <a:srgbClr val="000000"/>
                        </a:solidFill>
                        <a:effectLst/>
                        <a:latin typeface="Calibri" panose="020F0502020204030204" pitchFamily="34" charset="0"/>
                      </a:endParaRPr>
                    </a:p>
                  </a:txBody>
                  <a:tcPr marL="4705" marR="4705" marT="4705" marB="0" anchor="ctr"/>
                </a:tc>
                <a:tc>
                  <a:txBody>
                    <a:bodyPr/>
                    <a:lstStyle/>
                    <a:p>
                      <a:pPr algn="l" fontAlgn="b"/>
                      <a:r>
                        <a:rPr lang="en-US" sz="1400" b="1" i="0" u="none" strike="noStrike">
                          <a:solidFill>
                            <a:srgbClr val="0070C0"/>
                          </a:solidFill>
                          <a:effectLst/>
                          <a:latin typeface="Courier New" panose="02070309020205020404" pitchFamily="49" charset="0"/>
                          <a:cs typeface="Courier New" panose="02070309020205020404" pitchFamily="49" charset="0"/>
                        </a:rPr>
                        <a:t>C:\</a:t>
                      </a:r>
                    </a:p>
                  </a:txBody>
                  <a:tcPr marL="4705" marR="4705" marT="4705" marB="0" anchor="ctr"/>
                </a:tc>
                <a:tc>
                  <a:txBody>
                    <a:bodyPr/>
                    <a:lstStyle/>
                    <a:p>
                      <a:pPr algn="l" fontAlgn="b"/>
                      <a:r>
                        <a:rPr lang="en-US" sz="1400" b="1" i="0" u="none" strike="noStrike">
                          <a:solidFill>
                            <a:srgbClr val="0070C0"/>
                          </a:solidFill>
                          <a:effectLst/>
                          <a:latin typeface="Courier New" panose="02070309020205020404" pitchFamily="49" charset="0"/>
                          <a:cs typeface="Courier New" panose="02070309020205020404" pitchFamily="49" charset="0"/>
                        </a:rPr>
                        <a:t>/</a:t>
                      </a:r>
                    </a:p>
                  </a:txBody>
                  <a:tcPr marL="4705" marR="4705" marT="4705" marB="0" anchor="ctr"/>
                </a:tc>
                <a:extLst>
                  <a:ext uri="{0D108BD9-81ED-4DB2-BD59-A6C34878D82A}">
                    <a16:rowId xmlns:a16="http://schemas.microsoft.com/office/drawing/2014/main" val="3959138403"/>
                  </a:ext>
                </a:extLst>
              </a:tr>
              <a:tr h="367863">
                <a:tc>
                  <a:txBody>
                    <a:bodyPr/>
                    <a:lstStyle/>
                    <a:p>
                      <a:pPr algn="l" fontAlgn="b"/>
                      <a:r>
                        <a:rPr lang="en-US" sz="1200" u="none" strike="noStrike">
                          <a:effectLst/>
                        </a:rPr>
                        <a:t>User’s Home Directories</a:t>
                      </a:r>
                      <a:endParaRPr lang="en-US" sz="1200" b="0" i="0" u="none" strike="noStrike">
                        <a:solidFill>
                          <a:srgbClr val="000000"/>
                        </a:solidFill>
                        <a:effectLst/>
                        <a:latin typeface="Calibri" panose="020F0502020204030204" pitchFamily="34" charset="0"/>
                      </a:endParaRPr>
                    </a:p>
                  </a:txBody>
                  <a:tcPr marL="4705" marR="4705" marT="4705" marB="0" anchor="ctr"/>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C:\Users</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ctr"/>
                </a:tc>
                <a:tc>
                  <a:txBody>
                    <a:bodyPr/>
                    <a:lstStyle/>
                    <a:p>
                      <a:pPr algn="l" fontAlgn="b"/>
                      <a:r>
                        <a:rPr lang="en-US" sz="1400" b="1" i="0" u="none" strike="noStrike">
                          <a:solidFill>
                            <a:srgbClr val="0070C0"/>
                          </a:solidFill>
                          <a:effectLst/>
                          <a:latin typeface="Courier New" panose="02070309020205020404" pitchFamily="49" charset="0"/>
                          <a:cs typeface="Courier New" panose="02070309020205020404" pitchFamily="49" charset="0"/>
                        </a:rPr>
                        <a:t>/home</a:t>
                      </a:r>
                    </a:p>
                  </a:txBody>
                  <a:tcPr marL="4705" marR="4705" marT="4705" marB="0" anchor="ctr"/>
                </a:tc>
                <a:extLst>
                  <a:ext uri="{0D108BD9-81ED-4DB2-BD59-A6C34878D82A}">
                    <a16:rowId xmlns:a16="http://schemas.microsoft.com/office/drawing/2014/main" val="3348658448"/>
                  </a:ext>
                </a:extLst>
              </a:tr>
              <a:tr h="367863">
                <a:tc>
                  <a:txBody>
                    <a:bodyPr/>
                    <a:lstStyle/>
                    <a:p>
                      <a:pPr algn="l" fontAlgn="b"/>
                      <a:r>
                        <a:rPr lang="en-US" sz="1200" u="none" strike="noStrike">
                          <a:effectLst/>
                        </a:rPr>
                        <a:t>Temporary Scratch Space (writable</a:t>
                      </a:r>
                      <a:r>
                        <a:rPr lang="en-US" sz="1200" u="none" strike="noStrike" baseline="0">
                          <a:effectLst/>
                        </a:rPr>
                        <a:t> by all)</a:t>
                      </a:r>
                      <a:endParaRPr lang="en-US" sz="1200" b="0" i="0" u="none" strike="noStrike">
                        <a:solidFill>
                          <a:srgbClr val="000000"/>
                        </a:solidFill>
                        <a:effectLst/>
                        <a:latin typeface="Calibri" panose="020F0502020204030204" pitchFamily="34" charset="0"/>
                      </a:endParaRPr>
                    </a:p>
                  </a:txBody>
                  <a:tcPr marL="4705" marR="4705" marT="4705" marB="0" anchor="ctr"/>
                </a:tc>
                <a:tc>
                  <a:txBody>
                    <a:bodyPr/>
                    <a:lstStyle/>
                    <a:p>
                      <a:pPr algn="l" fontAlgn="b"/>
                      <a:r>
                        <a:rPr lang="en-US" sz="1400" b="1" i="0" u="none" strike="noStrike">
                          <a:solidFill>
                            <a:srgbClr val="0070C0"/>
                          </a:solidFill>
                          <a:effectLst/>
                          <a:latin typeface="Courier New" panose="02070309020205020404" pitchFamily="49" charset="0"/>
                          <a:cs typeface="Courier New" panose="02070309020205020404" pitchFamily="49" charset="0"/>
                        </a:rPr>
                        <a:t>C:\Temp</a:t>
                      </a:r>
                    </a:p>
                  </a:txBody>
                  <a:tcPr marL="4705" marR="4705" marT="4705" marB="0" anchor="ctr"/>
                </a:tc>
                <a:tc>
                  <a:txBody>
                    <a:bodyPr/>
                    <a:lstStyle/>
                    <a:p>
                      <a:pPr algn="l" fontAlgn="b"/>
                      <a:r>
                        <a:rPr lang="en-US" sz="1400" b="1" i="0" u="none" strike="noStrike">
                          <a:solidFill>
                            <a:srgbClr val="0070C0"/>
                          </a:solidFill>
                          <a:effectLst/>
                          <a:latin typeface="Courier New" panose="02070309020205020404" pitchFamily="49" charset="0"/>
                          <a:cs typeface="Courier New" panose="02070309020205020404" pitchFamily="49" charset="0"/>
                        </a:rPr>
                        <a:t>/</a:t>
                      </a:r>
                      <a:r>
                        <a:rPr lang="en-US" sz="1400" b="1" i="0" u="none" strike="noStrike" err="1">
                          <a:solidFill>
                            <a:srgbClr val="0070C0"/>
                          </a:solidFill>
                          <a:effectLst/>
                          <a:latin typeface="Courier New" panose="02070309020205020404" pitchFamily="49" charset="0"/>
                          <a:cs typeface="Courier New" panose="02070309020205020404" pitchFamily="49" charset="0"/>
                        </a:rPr>
                        <a:t>tmp</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ctr"/>
                </a:tc>
                <a:extLst>
                  <a:ext uri="{0D108BD9-81ED-4DB2-BD59-A6C34878D82A}">
                    <a16:rowId xmlns:a16="http://schemas.microsoft.com/office/drawing/2014/main" val="2433931554"/>
                  </a:ext>
                </a:extLst>
              </a:tr>
              <a:tr h="367863">
                <a:tc>
                  <a:txBody>
                    <a:bodyPr/>
                    <a:lstStyle/>
                    <a:p>
                      <a:pPr algn="l" fontAlgn="b"/>
                      <a:r>
                        <a:rPr lang="en-US" sz="1200" b="0" i="0" u="none" strike="noStrike">
                          <a:solidFill>
                            <a:schemeClr val="dk1"/>
                          </a:solidFill>
                          <a:effectLst/>
                          <a:latin typeface="+mn-lt"/>
                        </a:rPr>
                        <a:t>User</a:t>
                      </a:r>
                      <a:r>
                        <a:rPr lang="en-US" sz="1200" b="0" i="0" u="none" strike="noStrike" baseline="0">
                          <a:solidFill>
                            <a:schemeClr val="dk1"/>
                          </a:solidFill>
                          <a:effectLst/>
                          <a:latin typeface="+mn-lt"/>
                        </a:rPr>
                        <a:t>-installed local applications</a:t>
                      </a:r>
                      <a:endParaRPr lang="en-US" sz="1200" b="0" i="0" u="none" strike="noStrike">
                        <a:solidFill>
                          <a:srgbClr val="000000"/>
                        </a:solidFill>
                        <a:effectLst/>
                        <a:latin typeface="Calibri" panose="020F0502020204030204" pitchFamily="34" charset="0"/>
                      </a:endParaRPr>
                    </a:p>
                  </a:txBody>
                  <a:tcPr marL="4705" marR="4705" marT="4705" marB="0" anchor="ctr"/>
                </a:tc>
                <a:tc>
                  <a:txBody>
                    <a:bodyPr/>
                    <a:lstStyle/>
                    <a:p>
                      <a:pPr algn="l" fontAlgn="b"/>
                      <a:r>
                        <a:rPr lang="en-US" sz="1400" b="1" i="0" u="none" strike="noStrike">
                          <a:solidFill>
                            <a:srgbClr val="0070C0"/>
                          </a:solidFill>
                          <a:effectLst/>
                          <a:latin typeface="Courier New" panose="02070309020205020404" pitchFamily="49" charset="0"/>
                          <a:cs typeface="Courier New" panose="02070309020205020404" pitchFamily="49" charset="0"/>
                        </a:rPr>
                        <a:t>C:\Program</a:t>
                      </a:r>
                      <a:r>
                        <a:rPr lang="en-US" sz="1400" b="1" i="0" u="none" strike="noStrike" baseline="0">
                          <a:solidFill>
                            <a:srgbClr val="0070C0"/>
                          </a:solidFill>
                          <a:effectLst/>
                          <a:latin typeface="Courier New" panose="02070309020205020404" pitchFamily="49" charset="0"/>
                          <a:cs typeface="Courier New" panose="02070309020205020404" pitchFamily="49" charset="0"/>
                        </a:rPr>
                        <a:t> Files</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ctr"/>
                </a:tc>
                <a:tc>
                  <a:txBody>
                    <a:bodyPr/>
                    <a:lstStyle/>
                    <a:p>
                      <a:pPr algn="l" fontAlgn="b"/>
                      <a:r>
                        <a:rPr lang="en-US" sz="1400" b="1" i="0" u="none" strike="noStrike">
                          <a:solidFill>
                            <a:srgbClr val="0070C0"/>
                          </a:solidFill>
                          <a:effectLst/>
                          <a:latin typeface="Courier New" panose="02070309020205020404" pitchFamily="49" charset="0"/>
                          <a:cs typeface="Courier New" panose="02070309020205020404" pitchFamily="49" charset="0"/>
                        </a:rPr>
                        <a:t>/</a:t>
                      </a:r>
                      <a:r>
                        <a:rPr lang="en-US" sz="1400" b="1" i="0" u="none" strike="noStrike" err="1">
                          <a:solidFill>
                            <a:srgbClr val="0070C0"/>
                          </a:solidFill>
                          <a:effectLst/>
                          <a:latin typeface="Courier New" panose="02070309020205020404" pitchFamily="49" charset="0"/>
                          <a:cs typeface="Courier New" panose="02070309020205020404" pitchFamily="49" charset="0"/>
                        </a:rPr>
                        <a:t>usr</a:t>
                      </a:r>
                      <a:r>
                        <a:rPr lang="en-US" sz="1400" b="1" i="0" u="none" strike="noStrike">
                          <a:solidFill>
                            <a:srgbClr val="0070C0"/>
                          </a:solidFill>
                          <a:effectLst/>
                          <a:latin typeface="Courier New" panose="02070309020205020404" pitchFamily="49" charset="0"/>
                          <a:cs typeface="Courier New" panose="02070309020205020404" pitchFamily="49" charset="0"/>
                        </a:rPr>
                        <a:t>/local/bin</a:t>
                      </a:r>
                    </a:p>
                  </a:txBody>
                  <a:tcPr marL="4705" marR="4705" marT="4705" marB="0" anchor="ctr"/>
                </a:tc>
                <a:extLst>
                  <a:ext uri="{0D108BD9-81ED-4DB2-BD59-A6C34878D82A}">
                    <a16:rowId xmlns:a16="http://schemas.microsoft.com/office/drawing/2014/main" val="2004456110"/>
                  </a:ext>
                </a:extLst>
              </a:tr>
              <a:tr h="367863">
                <a:tc>
                  <a:txBody>
                    <a:bodyPr/>
                    <a:lstStyle/>
                    <a:p>
                      <a:pPr algn="l" fontAlgn="b"/>
                      <a:r>
                        <a:rPr lang="en-US" sz="1200" u="none" strike="noStrike">
                          <a:effectLst/>
                        </a:rPr>
                        <a:t>Core system files</a:t>
                      </a:r>
                      <a:endParaRPr lang="en-US" sz="1200" b="0" i="0" u="none" strike="noStrike">
                        <a:solidFill>
                          <a:srgbClr val="000000"/>
                        </a:solidFill>
                        <a:effectLst/>
                        <a:latin typeface="Calibri" panose="020F0502020204030204" pitchFamily="34" charset="0"/>
                      </a:endParaRPr>
                    </a:p>
                  </a:txBody>
                  <a:tcPr marL="4705" marR="4705" marT="4705" marB="0" anchor="ctr"/>
                </a:tc>
                <a:tc>
                  <a:txBody>
                    <a:bodyPr/>
                    <a:lstStyle/>
                    <a:p>
                      <a:pPr algn="l" fontAlgn="b"/>
                      <a:r>
                        <a:rPr lang="en-US" sz="1400" b="1" i="0" u="none" strike="noStrike">
                          <a:solidFill>
                            <a:srgbClr val="0070C0"/>
                          </a:solidFill>
                          <a:effectLst/>
                          <a:latin typeface="Courier New" panose="02070309020205020404" pitchFamily="49" charset="0"/>
                          <a:cs typeface="Courier New" panose="02070309020205020404" pitchFamily="49" charset="0"/>
                        </a:rPr>
                        <a:t>C:\Windows</a:t>
                      </a:r>
                    </a:p>
                  </a:txBody>
                  <a:tcPr marL="4705" marR="4705" marT="4705" marB="0" anchor="ctr"/>
                </a:tc>
                <a:tc>
                  <a:txBody>
                    <a:bodyPr/>
                    <a:lstStyle/>
                    <a:p>
                      <a:pPr algn="l" fontAlgn="b"/>
                      <a:r>
                        <a:rPr lang="en-US" sz="1400" b="1" i="0" u="none" strike="noStrike">
                          <a:solidFill>
                            <a:srgbClr val="0070C0"/>
                          </a:solidFill>
                          <a:effectLst/>
                          <a:latin typeface="Courier New" panose="02070309020205020404" pitchFamily="49" charset="0"/>
                          <a:cs typeface="Courier New" panose="02070309020205020404" pitchFamily="49" charset="0"/>
                        </a:rPr>
                        <a:t>/</a:t>
                      </a:r>
                      <a:r>
                        <a:rPr lang="en-US" sz="1400" b="1" i="0" u="none" strike="noStrike" err="1">
                          <a:solidFill>
                            <a:srgbClr val="0070C0"/>
                          </a:solidFill>
                          <a:effectLst/>
                          <a:latin typeface="Courier New" panose="02070309020205020404" pitchFamily="49" charset="0"/>
                          <a:cs typeface="Courier New" panose="02070309020205020404" pitchFamily="49" charset="0"/>
                        </a:rPr>
                        <a:t>usr</a:t>
                      </a:r>
                      <a:r>
                        <a:rPr lang="en-US" sz="1400" b="1" i="0" u="none" strike="noStrike">
                          <a:solidFill>
                            <a:srgbClr val="0070C0"/>
                          </a:solidFill>
                          <a:effectLst/>
                          <a:latin typeface="Courier New" panose="02070309020205020404" pitchFamily="49" charset="0"/>
                          <a:cs typeface="Courier New" panose="02070309020205020404" pitchFamily="49" charset="0"/>
                        </a:rPr>
                        <a:t>/bin or /bin</a:t>
                      </a:r>
                    </a:p>
                  </a:txBody>
                  <a:tcPr marL="4705" marR="4705" marT="4705" marB="0" anchor="ctr"/>
                </a:tc>
                <a:extLst>
                  <a:ext uri="{0D108BD9-81ED-4DB2-BD59-A6C34878D82A}">
                    <a16:rowId xmlns:a16="http://schemas.microsoft.com/office/drawing/2014/main" val="1717499638"/>
                  </a:ext>
                </a:extLst>
              </a:tr>
              <a:tr h="367863">
                <a:tc>
                  <a:txBody>
                    <a:bodyPr/>
                    <a:lstStyle/>
                    <a:p>
                      <a:pPr algn="l" fontAlgn="b"/>
                      <a:r>
                        <a:rPr lang="en-US" sz="1200" u="none" strike="noStrike">
                          <a:effectLst/>
                        </a:rPr>
                        <a:t>Core system files</a:t>
                      </a:r>
                      <a:endParaRPr lang="en-US" sz="1200" b="0" i="0" u="none" strike="noStrike">
                        <a:solidFill>
                          <a:srgbClr val="000000"/>
                        </a:solidFill>
                        <a:effectLst/>
                        <a:latin typeface="Calibri" panose="020F0502020204030204" pitchFamily="34" charset="0"/>
                      </a:endParaRPr>
                    </a:p>
                  </a:txBody>
                  <a:tcPr marL="4705" marR="4705" marT="4705" marB="0" anchor="ctr"/>
                </a:tc>
                <a:tc>
                  <a:txBody>
                    <a:bodyPr/>
                    <a:lstStyle/>
                    <a:p>
                      <a:pPr algn="l" fontAlgn="b"/>
                      <a:r>
                        <a:rPr lang="en-US" sz="1400" b="1" i="0" u="none" strike="noStrike">
                          <a:solidFill>
                            <a:srgbClr val="0070C0"/>
                          </a:solidFill>
                          <a:effectLst/>
                          <a:latin typeface="Courier New" panose="02070309020205020404" pitchFamily="49" charset="0"/>
                          <a:cs typeface="Courier New" panose="02070309020205020404" pitchFamily="49" charset="0"/>
                        </a:rPr>
                        <a:t>C:\Windows\System32</a:t>
                      </a:r>
                    </a:p>
                  </a:txBody>
                  <a:tcPr marL="4705" marR="4705" marT="4705" marB="0" anchor="ctr"/>
                </a:tc>
                <a:tc>
                  <a:txBody>
                    <a:bodyPr/>
                    <a:lstStyle/>
                    <a:p>
                      <a:pPr algn="l" fontAlgn="b"/>
                      <a:r>
                        <a:rPr lang="en-US" sz="1400" b="1" i="0" u="none" strike="noStrike">
                          <a:solidFill>
                            <a:srgbClr val="0070C0"/>
                          </a:solidFill>
                          <a:effectLst/>
                          <a:latin typeface="Courier New" panose="02070309020205020404" pitchFamily="49" charset="0"/>
                          <a:cs typeface="Courier New" panose="02070309020205020404" pitchFamily="49" charset="0"/>
                        </a:rPr>
                        <a:t>/</a:t>
                      </a:r>
                      <a:r>
                        <a:rPr lang="en-US" sz="1400" b="1" i="0" u="none" strike="noStrike" err="1">
                          <a:solidFill>
                            <a:srgbClr val="0070C0"/>
                          </a:solidFill>
                          <a:effectLst/>
                          <a:latin typeface="Courier New" panose="02070309020205020404" pitchFamily="49" charset="0"/>
                          <a:cs typeface="Courier New" panose="02070309020205020404" pitchFamily="49" charset="0"/>
                        </a:rPr>
                        <a:t>usr</a:t>
                      </a:r>
                      <a:r>
                        <a:rPr lang="en-US" sz="1400" b="1" i="0" u="none" strike="noStrike">
                          <a:solidFill>
                            <a:srgbClr val="0070C0"/>
                          </a:solidFill>
                          <a:effectLst/>
                          <a:latin typeface="Courier New" panose="02070309020205020404" pitchFamily="49" charset="0"/>
                          <a:cs typeface="Courier New" panose="02070309020205020404" pitchFamily="49" charset="0"/>
                        </a:rPr>
                        <a:t>/</a:t>
                      </a:r>
                      <a:r>
                        <a:rPr lang="en-US" sz="1400" b="1" i="0" u="none" strike="noStrike" err="1">
                          <a:solidFill>
                            <a:srgbClr val="0070C0"/>
                          </a:solidFill>
                          <a:effectLst/>
                          <a:latin typeface="Courier New" panose="02070309020205020404" pitchFamily="49" charset="0"/>
                          <a:cs typeface="Courier New" panose="02070309020205020404" pitchFamily="49" charset="0"/>
                        </a:rPr>
                        <a:t>sbin</a:t>
                      </a:r>
                      <a:r>
                        <a:rPr lang="en-US" sz="1400" b="1" i="0" u="none" strike="noStrike" baseline="0">
                          <a:solidFill>
                            <a:srgbClr val="0070C0"/>
                          </a:solidFill>
                          <a:effectLst/>
                          <a:latin typeface="Courier New" panose="02070309020205020404" pitchFamily="49" charset="0"/>
                          <a:cs typeface="Courier New" panose="02070309020205020404" pitchFamily="49" charset="0"/>
                        </a:rPr>
                        <a:t> or /</a:t>
                      </a:r>
                      <a:r>
                        <a:rPr lang="en-US" sz="1400" b="1" i="0" u="none" strike="noStrike" baseline="0" err="1">
                          <a:solidFill>
                            <a:srgbClr val="0070C0"/>
                          </a:solidFill>
                          <a:effectLst/>
                          <a:latin typeface="Courier New" panose="02070309020205020404" pitchFamily="49" charset="0"/>
                          <a:cs typeface="Courier New" panose="02070309020205020404" pitchFamily="49" charset="0"/>
                        </a:rPr>
                        <a:t>sbin</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ctr"/>
                </a:tc>
                <a:extLst>
                  <a:ext uri="{0D108BD9-81ED-4DB2-BD59-A6C34878D82A}">
                    <a16:rowId xmlns:a16="http://schemas.microsoft.com/office/drawing/2014/main" val="3975097498"/>
                  </a:ext>
                </a:extLst>
              </a:tr>
            </a:tbl>
          </a:graphicData>
        </a:graphic>
      </p:graphicFrame>
    </p:spTree>
    <p:extLst>
      <p:ext uri="{BB962C8B-B14F-4D97-AF65-F5344CB8AC3E}">
        <p14:creationId xmlns:p14="http://schemas.microsoft.com/office/powerpoint/2010/main" val="314435758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4838211"/>
          </a:xfrm>
        </p:spPr>
        <p:txBody>
          <a:bodyPr/>
          <a:lstStyle/>
          <a:p>
            <a:r>
              <a:rPr lang="en-US" b="1"/>
              <a:t>/</a:t>
            </a:r>
            <a:r>
              <a:rPr lang="en-US" b="1" err="1"/>
              <a:t>etc</a:t>
            </a:r>
            <a:r>
              <a:rPr lang="en-US" b="1"/>
              <a:t>/</a:t>
            </a:r>
            <a:r>
              <a:rPr lang="en-US" b="1" err="1"/>
              <a:t>fstab</a:t>
            </a:r>
            <a:r>
              <a:rPr lang="en-US" b="1"/>
              <a:t> </a:t>
            </a:r>
            <a:r>
              <a:rPr lang="en-US"/>
              <a:t>(F)				List of file systems to be mounted</a:t>
            </a:r>
          </a:p>
          <a:p>
            <a:r>
              <a:rPr lang="en-US" b="1"/>
              <a:t>/</a:t>
            </a:r>
            <a:r>
              <a:rPr lang="en-US" b="1" err="1"/>
              <a:t>etc</a:t>
            </a:r>
            <a:r>
              <a:rPr lang="en-US" b="1"/>
              <a:t>/</a:t>
            </a:r>
            <a:r>
              <a:rPr lang="en-US" b="1" err="1"/>
              <a:t>sysctl.conf</a:t>
            </a:r>
            <a:r>
              <a:rPr lang="en-US" b="1"/>
              <a:t> </a:t>
            </a:r>
            <a:r>
              <a:rPr lang="en-US"/>
              <a:t>(F)			Kernel tuning parameters</a:t>
            </a:r>
          </a:p>
          <a:p>
            <a:r>
              <a:rPr lang="en-US" b="1"/>
              <a:t>/</a:t>
            </a:r>
            <a:r>
              <a:rPr lang="en-US" b="1" err="1"/>
              <a:t>etc</a:t>
            </a:r>
            <a:r>
              <a:rPr lang="en-US" b="1"/>
              <a:t>/</a:t>
            </a:r>
            <a:r>
              <a:rPr lang="en-US" b="1" err="1"/>
              <a:t>sysconfig</a:t>
            </a:r>
            <a:r>
              <a:rPr lang="en-US" b="1"/>
              <a:t>/network-scripts </a:t>
            </a:r>
            <a:r>
              <a:rPr lang="en-US"/>
              <a:t>(D)	Location of network interface configs</a:t>
            </a:r>
          </a:p>
          <a:p>
            <a:r>
              <a:rPr lang="en-US" b="1"/>
              <a:t>/</a:t>
            </a:r>
            <a:r>
              <a:rPr lang="en-US" b="1" err="1"/>
              <a:t>etc</a:t>
            </a:r>
            <a:r>
              <a:rPr lang="en-US" b="1"/>
              <a:t>/hostname </a:t>
            </a:r>
            <a:r>
              <a:rPr lang="en-US"/>
              <a:t>(F)			The system hostname set via `</a:t>
            </a:r>
            <a:r>
              <a:rPr lang="en-US" sz="2000" b="1">
                <a:solidFill>
                  <a:srgbClr val="0070C0"/>
                </a:solidFill>
                <a:latin typeface="Courier New" panose="02070309020205020404" pitchFamily="49" charset="0"/>
                <a:cs typeface="Courier New" panose="02070309020205020404" pitchFamily="49" charset="0"/>
              </a:rPr>
              <a:t>hostname</a:t>
            </a:r>
            <a:r>
              <a:rPr lang="en-US"/>
              <a:t>`</a:t>
            </a:r>
          </a:p>
          <a:p>
            <a:r>
              <a:rPr lang="en-US" b="1"/>
              <a:t>/</a:t>
            </a:r>
            <a:r>
              <a:rPr lang="en-US" b="1" err="1"/>
              <a:t>etc</a:t>
            </a:r>
            <a:r>
              <a:rPr lang="en-US" b="1"/>
              <a:t>/</a:t>
            </a:r>
            <a:r>
              <a:rPr lang="en-US" b="1" err="1"/>
              <a:t>httpd</a:t>
            </a:r>
            <a:r>
              <a:rPr lang="en-US" b="1"/>
              <a:t>/</a:t>
            </a:r>
            <a:r>
              <a:rPr lang="en-US" b="1" err="1"/>
              <a:t>conf</a:t>
            </a:r>
            <a:r>
              <a:rPr lang="en-US" b="1"/>
              <a:t>/</a:t>
            </a:r>
            <a:r>
              <a:rPr lang="en-US" b="1" err="1"/>
              <a:t>httpd.conf</a:t>
            </a:r>
            <a:r>
              <a:rPr lang="en-US" b="1"/>
              <a:t> </a:t>
            </a:r>
            <a:r>
              <a:rPr lang="en-US"/>
              <a:t>(F)	Configuration for the web server</a:t>
            </a:r>
          </a:p>
          <a:p>
            <a:r>
              <a:rPr lang="en-US" b="1"/>
              <a:t>/</a:t>
            </a:r>
            <a:r>
              <a:rPr lang="en-US" b="1" err="1"/>
              <a:t>etc</a:t>
            </a:r>
            <a:r>
              <a:rPr lang="en-US" b="1"/>
              <a:t>/</a:t>
            </a:r>
            <a:r>
              <a:rPr lang="en-US" b="1" err="1"/>
              <a:t>defualt</a:t>
            </a:r>
            <a:r>
              <a:rPr lang="en-US" b="1"/>
              <a:t>/grub </a:t>
            </a:r>
            <a:r>
              <a:rPr lang="en-US"/>
              <a:t>(F)			Bootloader configuration</a:t>
            </a:r>
          </a:p>
          <a:p>
            <a:r>
              <a:rPr lang="en-US" b="1"/>
              <a:t>/dev/null </a:t>
            </a:r>
            <a:r>
              <a:rPr lang="en-US"/>
              <a:t>(F)				The “black hole”</a:t>
            </a:r>
          </a:p>
          <a:p>
            <a:r>
              <a:rPr lang="en-US" b="1"/>
              <a:t>/</a:t>
            </a:r>
            <a:r>
              <a:rPr lang="en-US" b="1" err="1"/>
              <a:t>etc</a:t>
            </a:r>
            <a:r>
              <a:rPr lang="en-US" b="1"/>
              <a:t>/group </a:t>
            </a:r>
            <a:r>
              <a:rPr lang="en-US"/>
              <a:t>(F)				System groups file</a:t>
            </a:r>
          </a:p>
          <a:p>
            <a:r>
              <a:rPr lang="en-US" b="1"/>
              <a:t>/</a:t>
            </a:r>
            <a:r>
              <a:rPr lang="en-US" b="1" err="1"/>
              <a:t>etc</a:t>
            </a:r>
            <a:r>
              <a:rPr lang="en-US" b="1"/>
              <a:t>/</a:t>
            </a:r>
            <a:r>
              <a:rPr lang="en-US" b="1" err="1"/>
              <a:t>passwd</a:t>
            </a:r>
            <a:r>
              <a:rPr lang="en-US" b="1"/>
              <a:t> </a:t>
            </a:r>
            <a:r>
              <a:rPr lang="en-US"/>
              <a:t>(F)				User password file, minus passwords</a:t>
            </a:r>
          </a:p>
          <a:p>
            <a:r>
              <a:rPr lang="en-US" b="1"/>
              <a:t>/</a:t>
            </a:r>
            <a:r>
              <a:rPr lang="en-US" b="1" err="1"/>
              <a:t>etc</a:t>
            </a:r>
            <a:r>
              <a:rPr lang="en-US" b="1"/>
              <a:t>/shadow </a:t>
            </a:r>
            <a:r>
              <a:rPr lang="en-US"/>
              <a:t>(F)				Encrypted password file</a:t>
            </a:r>
          </a:p>
        </p:txBody>
      </p:sp>
      <p:sp>
        <p:nvSpPr>
          <p:cNvPr id="3" name="Title 2"/>
          <p:cNvSpPr>
            <a:spLocks noGrp="1"/>
          </p:cNvSpPr>
          <p:nvPr>
            <p:ph type="title"/>
          </p:nvPr>
        </p:nvSpPr>
        <p:spPr/>
        <p:txBody>
          <a:bodyPr/>
          <a:lstStyle/>
          <a:p>
            <a:r>
              <a:rPr lang="en-US"/>
              <a:t>Important File Locations</a:t>
            </a:r>
          </a:p>
        </p:txBody>
      </p:sp>
    </p:spTree>
    <p:extLst>
      <p:ext uri="{BB962C8B-B14F-4D97-AF65-F5344CB8AC3E}">
        <p14:creationId xmlns:p14="http://schemas.microsoft.com/office/powerpoint/2010/main" val="257518758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1557" y="2988804"/>
            <a:ext cx="11653523" cy="3330106"/>
          </a:xfrm>
        </p:spPr>
        <p:txBody>
          <a:bodyPr/>
          <a:lstStyle/>
          <a:p>
            <a:r>
              <a:rPr lang="en-US" b="1"/>
              <a:t>/</a:t>
            </a:r>
            <a:r>
              <a:rPr lang="en-US" b="1" err="1"/>
              <a:t>etc</a:t>
            </a:r>
            <a:r>
              <a:rPr lang="en-US" b="1"/>
              <a:t>/issue </a:t>
            </a:r>
            <a:r>
              <a:rPr lang="en-US"/>
              <a:t>(F)		Contains text that is displayed prior to user login</a:t>
            </a:r>
          </a:p>
          <a:p>
            <a:r>
              <a:rPr lang="en-US" b="1"/>
              <a:t>/</a:t>
            </a:r>
            <a:r>
              <a:rPr lang="en-US" b="1" err="1"/>
              <a:t>etc</a:t>
            </a:r>
            <a:r>
              <a:rPr lang="en-US" b="1"/>
              <a:t>/</a:t>
            </a:r>
            <a:r>
              <a:rPr lang="en-US" b="1" err="1"/>
              <a:t>resolv.conf</a:t>
            </a:r>
            <a:r>
              <a:rPr lang="en-US" b="1"/>
              <a:t> </a:t>
            </a:r>
            <a:r>
              <a:rPr lang="en-US"/>
              <a:t>(F)	DNS Servers and searchable domains stored</a:t>
            </a:r>
          </a:p>
          <a:p>
            <a:r>
              <a:rPr lang="en-US" b="1"/>
              <a:t>/proc/</a:t>
            </a:r>
            <a:r>
              <a:rPr lang="en-US" b="1" err="1"/>
              <a:t>cpuinfo</a:t>
            </a:r>
            <a:r>
              <a:rPr lang="en-US" b="1"/>
              <a:t> </a:t>
            </a:r>
            <a:r>
              <a:rPr lang="en-US"/>
              <a:t>(*)	Information on the current recognized CPUs</a:t>
            </a:r>
          </a:p>
          <a:p>
            <a:r>
              <a:rPr lang="en-US" b="1"/>
              <a:t>/proc/</a:t>
            </a:r>
            <a:r>
              <a:rPr lang="en-US" b="1" err="1"/>
              <a:t>meminfo</a:t>
            </a:r>
            <a:r>
              <a:rPr lang="en-US" b="1"/>
              <a:t> </a:t>
            </a:r>
            <a:r>
              <a:rPr lang="en-US"/>
              <a:t>(*)	Information on current memory usage</a:t>
            </a:r>
          </a:p>
          <a:p>
            <a:r>
              <a:rPr lang="en-US" b="1"/>
              <a:t>/</a:t>
            </a:r>
            <a:r>
              <a:rPr lang="en-US" b="1" err="1"/>
              <a:t>etc</a:t>
            </a:r>
            <a:r>
              <a:rPr lang="en-US" b="1"/>
              <a:t>/</a:t>
            </a:r>
            <a:r>
              <a:rPr lang="en-US" b="1" err="1"/>
              <a:t>skel</a:t>
            </a:r>
            <a:r>
              <a:rPr lang="en-US" b="1"/>
              <a:t> (D)</a:t>
            </a:r>
            <a:r>
              <a:rPr lang="en-US"/>
              <a:t>		Files that are copied into a new user’s 						home directory upon creation of an 	account.</a:t>
            </a:r>
          </a:p>
          <a:p>
            <a:endParaRPr lang="en-US"/>
          </a:p>
        </p:txBody>
      </p:sp>
      <p:sp>
        <p:nvSpPr>
          <p:cNvPr id="3" name="Title 2"/>
          <p:cNvSpPr>
            <a:spLocks noGrp="1"/>
          </p:cNvSpPr>
          <p:nvPr>
            <p:ph type="title"/>
          </p:nvPr>
        </p:nvSpPr>
        <p:spPr/>
        <p:txBody>
          <a:bodyPr/>
          <a:lstStyle/>
          <a:p>
            <a:r>
              <a:rPr lang="en-US"/>
              <a:t>Important File Locations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3159" y="164625"/>
            <a:ext cx="4466895" cy="2665209"/>
          </a:xfrm>
          <a:prstGeom prst="rect">
            <a:avLst/>
          </a:prstGeom>
        </p:spPr>
      </p:pic>
    </p:spTree>
    <p:extLst>
      <p:ext uri="{BB962C8B-B14F-4D97-AF65-F5344CB8AC3E}">
        <p14:creationId xmlns:p14="http://schemas.microsoft.com/office/powerpoint/2010/main" val="38122004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3890259"/>
          </a:xfrm>
        </p:spPr>
        <p:txBody>
          <a:bodyPr/>
          <a:lstStyle/>
          <a:p>
            <a:r>
              <a:rPr lang="en-US"/>
              <a:t>An interface to view reference manuals</a:t>
            </a:r>
          </a:p>
          <a:p>
            <a:r>
              <a:rPr lang="en-US"/>
              <a:t>Invaluable source of documentation</a:t>
            </a:r>
          </a:p>
          <a:p>
            <a:r>
              <a:rPr lang="en-US"/>
              <a:t>Most provide real working examples – </a:t>
            </a:r>
            <a:r>
              <a:rPr lang="en-US" b="1">
                <a:solidFill>
                  <a:srgbClr val="FF0000"/>
                </a:solidFill>
              </a:rPr>
              <a:t>Answers to your test questions!</a:t>
            </a:r>
          </a:p>
          <a:p>
            <a:r>
              <a:rPr lang="en-US"/>
              <a:t>“Man” pages are organized by “Sections”</a:t>
            </a:r>
          </a:p>
          <a:p>
            <a:r>
              <a:rPr lang="en-US"/>
              <a:t>Will, by default, search in “Section 1” first</a:t>
            </a:r>
          </a:p>
          <a:p>
            <a:r>
              <a:rPr lang="en-US"/>
              <a:t>Extremely valuable information is contained in other sections ex: crontab</a:t>
            </a:r>
          </a:p>
          <a:p>
            <a:endParaRPr lang="en-US"/>
          </a:p>
          <a:p>
            <a:r>
              <a:rPr lang="en-US"/>
              <a:t>One of your</a:t>
            </a:r>
            <a:r>
              <a:rPr lang="en-US" b="1"/>
              <a:t> </a:t>
            </a:r>
            <a:r>
              <a:rPr lang="en-US" b="1" u="sng"/>
              <a:t>ONLY</a:t>
            </a:r>
            <a:r>
              <a:rPr lang="en-US"/>
              <a:t> sources of documentation during the examination!</a:t>
            </a:r>
          </a:p>
        </p:txBody>
      </p:sp>
      <p:sp>
        <p:nvSpPr>
          <p:cNvPr id="3" name="Title 2"/>
          <p:cNvSpPr>
            <a:spLocks noGrp="1"/>
          </p:cNvSpPr>
          <p:nvPr>
            <p:ph type="title"/>
          </p:nvPr>
        </p:nvSpPr>
        <p:spPr/>
        <p:txBody>
          <a:bodyPr/>
          <a:lstStyle/>
          <a:p>
            <a:r>
              <a:rPr lang="en-US"/>
              <a:t>“Man” is Your Friend</a:t>
            </a:r>
          </a:p>
        </p:txBody>
      </p:sp>
    </p:spTree>
    <p:extLst>
      <p:ext uri="{BB962C8B-B14F-4D97-AF65-F5344CB8AC3E}">
        <p14:creationId xmlns:p14="http://schemas.microsoft.com/office/powerpoint/2010/main" val="12975597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4364235"/>
          </a:xfrm>
        </p:spPr>
        <p:txBody>
          <a:bodyPr vert="horz" wrap="square" lIns="146275" tIns="91422" rIns="146275" bIns="91422" rtlCol="0" anchor="t">
            <a:spAutoFit/>
          </a:bodyPr>
          <a:lstStyle/>
          <a:p>
            <a:r>
              <a:rPr lang="en-US"/>
              <a:t>What is BASH?  What is a shell?</a:t>
            </a:r>
          </a:p>
          <a:p>
            <a:r>
              <a:rPr lang="en-US"/>
              <a:t>Overview of basic commands</a:t>
            </a:r>
          </a:p>
          <a:p>
            <a:r>
              <a:rPr lang="en-US"/>
              <a:t>Comparing MS-DOS and Linux commands</a:t>
            </a:r>
          </a:p>
          <a:p>
            <a:r>
              <a:rPr lang="en-US"/>
              <a:t>Linux Permissions</a:t>
            </a:r>
          </a:p>
          <a:p>
            <a:r>
              <a:rPr lang="en-US"/>
              <a:t>The Linux kernel</a:t>
            </a:r>
          </a:p>
          <a:p>
            <a:r>
              <a:rPr lang="en-US"/>
              <a:t>Navigating the Linux file system and device/system directories</a:t>
            </a:r>
          </a:p>
          <a:p>
            <a:r>
              <a:rPr lang="en-US"/>
              <a:t>Important file locations</a:t>
            </a:r>
          </a:p>
          <a:p>
            <a:r>
              <a:rPr lang="en-US"/>
              <a:t>An overview of the RPM Package Manager</a:t>
            </a:r>
          </a:p>
          <a:p>
            <a:endParaRPr lang="en-US"/>
          </a:p>
        </p:txBody>
      </p:sp>
      <p:sp>
        <p:nvSpPr>
          <p:cNvPr id="3" name="Title 2"/>
          <p:cNvSpPr>
            <a:spLocks noGrp="1"/>
          </p:cNvSpPr>
          <p:nvPr>
            <p:ph type="title"/>
          </p:nvPr>
        </p:nvSpPr>
        <p:spPr/>
        <p:txBody>
          <a:bodyPr/>
          <a:lstStyle/>
          <a:p>
            <a:r>
              <a:rPr lang="en-US"/>
              <a:t>Session II Agenda</a:t>
            </a:r>
          </a:p>
        </p:txBody>
      </p:sp>
    </p:spTree>
    <p:extLst>
      <p:ext uri="{BB962C8B-B14F-4D97-AF65-F5344CB8AC3E}">
        <p14:creationId xmlns:p14="http://schemas.microsoft.com/office/powerpoint/2010/main" val="92077651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4881300"/>
          </a:xfrm>
        </p:spPr>
        <p:txBody>
          <a:bodyPr/>
          <a:lstStyle/>
          <a:p>
            <a:r>
              <a:rPr lang="en-US"/>
              <a:t>RPM = RPM Package Manager</a:t>
            </a:r>
          </a:p>
          <a:p>
            <a:r>
              <a:rPr lang="en-US"/>
              <a:t>rpm  is a powerful Package Manager, which can be used to build, install, query, verify, update, and erase individual software packages</a:t>
            </a:r>
          </a:p>
          <a:p>
            <a:r>
              <a:rPr lang="en-US"/>
              <a:t>A package consists of an archive of files and meta-data used to install and erase the archive files</a:t>
            </a:r>
          </a:p>
          <a:p>
            <a:r>
              <a:rPr lang="en-US"/>
              <a:t>The meta-data includes helper scripts, file attributes, and descriptive information about the package</a:t>
            </a:r>
          </a:p>
          <a:p>
            <a:r>
              <a:rPr lang="en-US"/>
              <a:t>Packages come in two varieties:</a:t>
            </a:r>
          </a:p>
          <a:p>
            <a:pPr lvl="1"/>
            <a:r>
              <a:rPr lang="en-US" b="1" u="sng"/>
              <a:t>binary packages</a:t>
            </a:r>
            <a:r>
              <a:rPr lang="en-US"/>
              <a:t>, used to encapsulate software to be installed</a:t>
            </a:r>
          </a:p>
          <a:p>
            <a:pPr lvl="1"/>
            <a:r>
              <a:rPr lang="en-US" b="1" u="sng"/>
              <a:t>source packages</a:t>
            </a:r>
            <a:r>
              <a:rPr lang="en-US"/>
              <a:t>, containing the source code and recipe necessary to produce binary packages.</a:t>
            </a:r>
          </a:p>
        </p:txBody>
      </p:sp>
      <p:sp>
        <p:nvSpPr>
          <p:cNvPr id="3" name="Title 2"/>
          <p:cNvSpPr>
            <a:spLocks noGrp="1"/>
          </p:cNvSpPr>
          <p:nvPr>
            <p:ph type="title"/>
          </p:nvPr>
        </p:nvSpPr>
        <p:spPr/>
        <p:txBody>
          <a:bodyPr/>
          <a:lstStyle/>
          <a:p>
            <a:r>
              <a:rPr lang="en-US"/>
              <a:t>“RPM” &amp; /</a:t>
            </a:r>
            <a:r>
              <a:rPr lang="en-US" err="1"/>
              <a:t>usr</a:t>
            </a:r>
            <a:r>
              <a:rPr lang="en-US"/>
              <a:t>/share/doc</a:t>
            </a:r>
          </a:p>
        </p:txBody>
      </p:sp>
    </p:spTree>
    <p:extLst>
      <p:ext uri="{BB962C8B-B14F-4D97-AF65-F5344CB8AC3E}">
        <p14:creationId xmlns:p14="http://schemas.microsoft.com/office/powerpoint/2010/main" val="373580024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5075199"/>
          </a:xfrm>
        </p:spPr>
        <p:txBody>
          <a:bodyPr/>
          <a:lstStyle/>
          <a:p>
            <a:r>
              <a:rPr lang="en-US"/>
              <a:t>Common RPM commands:</a:t>
            </a:r>
          </a:p>
          <a:p>
            <a:pPr lvl="1"/>
            <a:r>
              <a:rPr lang="en-US" sz="2000" b="1">
                <a:solidFill>
                  <a:srgbClr val="0070C0"/>
                </a:solidFill>
                <a:latin typeface="Courier New" panose="02070309020205020404" pitchFamily="49" charset="0"/>
                <a:cs typeface="Courier New" panose="02070309020205020404" pitchFamily="49" charset="0"/>
              </a:rPr>
              <a:t>rpm –</a:t>
            </a:r>
            <a:r>
              <a:rPr lang="en-US" sz="2000" b="1" err="1">
                <a:solidFill>
                  <a:srgbClr val="0070C0"/>
                </a:solidFill>
                <a:latin typeface="Courier New" panose="02070309020205020404" pitchFamily="49" charset="0"/>
                <a:cs typeface="Courier New" panose="02070309020205020404" pitchFamily="49" charset="0"/>
              </a:rPr>
              <a:t>qa</a:t>
            </a:r>
            <a:r>
              <a:rPr lang="en-US" sz="2000" b="1">
                <a:solidFill>
                  <a:srgbClr val="0070C0"/>
                </a:solidFill>
                <a:latin typeface="Courier New" panose="02070309020205020404" pitchFamily="49" charset="0"/>
                <a:cs typeface="Courier New" panose="02070309020205020404" pitchFamily="49" charset="0"/>
              </a:rPr>
              <a:t> | more	</a:t>
            </a:r>
            <a:r>
              <a:rPr lang="en-US"/>
              <a:t>		Show all RPM packages installed</a:t>
            </a:r>
          </a:p>
          <a:p>
            <a:pPr lvl="1"/>
            <a:r>
              <a:rPr lang="en-US" sz="2000" b="1">
                <a:solidFill>
                  <a:srgbClr val="0070C0"/>
                </a:solidFill>
                <a:latin typeface="Courier New" panose="02070309020205020404" pitchFamily="49" charset="0"/>
                <a:cs typeface="Courier New" panose="02070309020205020404" pitchFamily="49" charset="0"/>
              </a:rPr>
              <a:t>rpm –</a:t>
            </a:r>
            <a:r>
              <a:rPr lang="en-US" sz="2000" b="1" err="1">
                <a:solidFill>
                  <a:srgbClr val="0070C0"/>
                </a:solidFill>
                <a:latin typeface="Courier New" panose="02070309020205020404" pitchFamily="49" charset="0"/>
                <a:cs typeface="Courier New" panose="02070309020205020404" pitchFamily="49" charset="0"/>
              </a:rPr>
              <a:t>ql</a:t>
            </a:r>
            <a:r>
              <a:rPr lang="en-US" sz="2000" b="1">
                <a:solidFill>
                  <a:srgbClr val="0070C0"/>
                </a:solidFill>
                <a:latin typeface="Courier New" panose="02070309020205020404" pitchFamily="49" charset="0"/>
                <a:cs typeface="Courier New" panose="02070309020205020404" pitchFamily="49" charset="0"/>
              </a:rPr>
              <a:t> </a:t>
            </a:r>
            <a:r>
              <a:rPr lang="en-US" sz="2000" b="1" err="1">
                <a:solidFill>
                  <a:srgbClr val="0070C0"/>
                </a:solidFill>
                <a:latin typeface="Courier New" panose="02070309020205020404" pitchFamily="49" charset="0"/>
                <a:cs typeface="Courier New" panose="02070309020205020404" pitchFamily="49" charset="0"/>
              </a:rPr>
              <a:t>httpd</a:t>
            </a:r>
            <a:r>
              <a:rPr lang="en-US" sz="2000" b="1">
                <a:solidFill>
                  <a:srgbClr val="0070C0"/>
                </a:solidFill>
                <a:latin typeface="Courier New" panose="02070309020205020404" pitchFamily="49" charset="0"/>
                <a:cs typeface="Courier New" panose="02070309020205020404" pitchFamily="49" charset="0"/>
              </a:rPr>
              <a:t>	</a:t>
            </a:r>
            <a:r>
              <a:rPr lang="en-US"/>
              <a:t>		List all of the files included in the </a:t>
            </a:r>
            <a:r>
              <a:rPr lang="en-US" err="1"/>
              <a:t>httpd</a:t>
            </a:r>
            <a:r>
              <a:rPr lang="en-US"/>
              <a:t> RPM</a:t>
            </a:r>
          </a:p>
          <a:p>
            <a:pPr lvl="1"/>
            <a:r>
              <a:rPr lang="en-US" sz="2000" b="1">
                <a:solidFill>
                  <a:srgbClr val="0070C0"/>
                </a:solidFill>
                <a:latin typeface="Courier New" panose="02070309020205020404" pitchFamily="49" charset="0"/>
                <a:cs typeface="Courier New" panose="02070309020205020404" pitchFamily="49" charset="0"/>
              </a:rPr>
              <a:t>rpm –qc </a:t>
            </a:r>
            <a:r>
              <a:rPr lang="en-US" sz="2000" b="1" err="1">
                <a:solidFill>
                  <a:srgbClr val="0070C0"/>
                </a:solidFill>
                <a:latin typeface="Courier New" panose="02070309020205020404" pitchFamily="49" charset="0"/>
                <a:cs typeface="Courier New" panose="02070309020205020404" pitchFamily="49" charset="0"/>
              </a:rPr>
              <a:t>httpd</a:t>
            </a:r>
            <a:r>
              <a:rPr lang="en-US"/>
              <a:t>			List all CONFIG files from the </a:t>
            </a:r>
            <a:r>
              <a:rPr lang="en-US" err="1"/>
              <a:t>httpd</a:t>
            </a:r>
            <a:r>
              <a:rPr lang="en-US"/>
              <a:t> RPM</a:t>
            </a:r>
          </a:p>
          <a:p>
            <a:pPr lvl="1"/>
            <a:r>
              <a:rPr lang="en-US" sz="2000" b="1">
                <a:solidFill>
                  <a:srgbClr val="0070C0"/>
                </a:solidFill>
                <a:latin typeface="Courier New" panose="02070309020205020404" pitchFamily="49" charset="0"/>
                <a:cs typeface="Courier New" panose="02070309020205020404" pitchFamily="49" charset="0"/>
              </a:rPr>
              <a:t>rpm –</a:t>
            </a:r>
            <a:r>
              <a:rPr lang="en-US" sz="2000" b="1" err="1">
                <a:solidFill>
                  <a:srgbClr val="0070C0"/>
                </a:solidFill>
                <a:latin typeface="Courier New" panose="02070309020205020404" pitchFamily="49" charset="0"/>
                <a:cs typeface="Courier New" panose="02070309020205020404" pitchFamily="49" charset="0"/>
              </a:rPr>
              <a:t>qd</a:t>
            </a:r>
            <a:r>
              <a:rPr lang="en-US" sz="2000" b="1">
                <a:solidFill>
                  <a:srgbClr val="0070C0"/>
                </a:solidFill>
                <a:latin typeface="Courier New" panose="02070309020205020404" pitchFamily="49" charset="0"/>
                <a:cs typeface="Courier New" panose="02070309020205020404" pitchFamily="49" charset="0"/>
              </a:rPr>
              <a:t> </a:t>
            </a:r>
            <a:r>
              <a:rPr lang="en-US" sz="2000" b="1" err="1">
                <a:solidFill>
                  <a:srgbClr val="0070C0"/>
                </a:solidFill>
                <a:latin typeface="Courier New" panose="02070309020205020404" pitchFamily="49" charset="0"/>
                <a:cs typeface="Courier New" panose="02070309020205020404" pitchFamily="49" charset="0"/>
              </a:rPr>
              <a:t>docker</a:t>
            </a:r>
            <a:r>
              <a:rPr lang="en-US"/>
              <a:t>			List all DOCUMENTATION from the </a:t>
            </a:r>
            <a:r>
              <a:rPr lang="en-US" err="1"/>
              <a:t>docker</a:t>
            </a:r>
            <a:r>
              <a:rPr lang="en-US"/>
              <a:t> RPM</a:t>
            </a:r>
          </a:p>
          <a:p>
            <a:pPr lvl="1"/>
            <a:r>
              <a:rPr lang="en-US" sz="2000" b="1">
                <a:solidFill>
                  <a:srgbClr val="0070C0"/>
                </a:solidFill>
                <a:latin typeface="Courier New" panose="02070309020205020404" pitchFamily="49" charset="0"/>
                <a:cs typeface="Courier New" panose="02070309020205020404" pitchFamily="49" charset="0"/>
              </a:rPr>
              <a:t>rpm –qi kernel	</a:t>
            </a:r>
            <a:r>
              <a:rPr lang="en-US"/>
              <a:t>		Display information on the kernel RPM</a:t>
            </a:r>
          </a:p>
          <a:p>
            <a:pPr lvl="1"/>
            <a:r>
              <a:rPr lang="en-US" sz="2000" b="1">
                <a:solidFill>
                  <a:srgbClr val="0070C0"/>
                </a:solidFill>
                <a:latin typeface="Courier New" panose="02070309020205020404" pitchFamily="49" charset="0"/>
                <a:cs typeface="Courier New" panose="02070309020205020404" pitchFamily="49" charset="0"/>
              </a:rPr>
              <a:t>rpm –q –scripts </a:t>
            </a:r>
            <a:r>
              <a:rPr lang="en-US" sz="2000" b="1" err="1">
                <a:solidFill>
                  <a:srgbClr val="0070C0"/>
                </a:solidFill>
                <a:latin typeface="Courier New" panose="02070309020205020404" pitchFamily="49" charset="0"/>
                <a:cs typeface="Courier New" panose="02070309020205020404" pitchFamily="49" charset="0"/>
              </a:rPr>
              <a:t>chrony</a:t>
            </a:r>
            <a:r>
              <a:rPr lang="en-US"/>
              <a:t>	Show all of the scripts which run during setup</a:t>
            </a:r>
          </a:p>
          <a:p>
            <a:pPr lvl="1"/>
            <a:r>
              <a:rPr lang="en-US" sz="2000" b="1">
                <a:solidFill>
                  <a:srgbClr val="0070C0"/>
                </a:solidFill>
                <a:latin typeface="Courier New" panose="02070309020205020404" pitchFamily="49" charset="0"/>
                <a:cs typeface="Courier New" panose="02070309020205020404" pitchFamily="49" charset="0"/>
              </a:rPr>
              <a:t>rpm –</a:t>
            </a:r>
            <a:r>
              <a:rPr lang="en-US" sz="2000" b="1" err="1">
                <a:solidFill>
                  <a:srgbClr val="0070C0"/>
                </a:solidFill>
                <a:latin typeface="Courier New" panose="02070309020205020404" pitchFamily="49" charset="0"/>
                <a:cs typeface="Courier New" panose="02070309020205020404" pitchFamily="49" charset="0"/>
              </a:rPr>
              <a:t>qf</a:t>
            </a:r>
            <a:r>
              <a:rPr lang="en-US" sz="2000" b="1">
                <a:solidFill>
                  <a:srgbClr val="0070C0"/>
                </a:solidFill>
                <a:latin typeface="Courier New" panose="02070309020205020404" pitchFamily="49" charset="0"/>
                <a:cs typeface="Courier New" panose="02070309020205020404" pitchFamily="49" charset="0"/>
              </a:rPr>
              <a:t> &lt;file&gt;		</a:t>
            </a:r>
            <a:r>
              <a:rPr lang="en-US"/>
              <a:t>	Show the RPM package to which &lt;file&gt; belongs</a:t>
            </a:r>
          </a:p>
          <a:p>
            <a:endParaRPr lang="en-US"/>
          </a:p>
          <a:p>
            <a:r>
              <a:rPr lang="en-US"/>
              <a:t>/</a:t>
            </a:r>
            <a:r>
              <a:rPr lang="en-US" err="1"/>
              <a:t>usr</a:t>
            </a:r>
            <a:r>
              <a:rPr lang="en-US"/>
              <a:t>/share/doc			</a:t>
            </a:r>
            <a:r>
              <a:rPr lang="en-US" b="1">
                <a:solidFill>
                  <a:srgbClr val="FF0000"/>
                </a:solidFill>
              </a:rPr>
              <a:t>Contains all documentation; Use it!</a:t>
            </a:r>
          </a:p>
          <a:p>
            <a:endParaRPr lang="en-US"/>
          </a:p>
        </p:txBody>
      </p:sp>
      <p:sp>
        <p:nvSpPr>
          <p:cNvPr id="3" name="Title 2"/>
          <p:cNvSpPr>
            <a:spLocks noGrp="1"/>
          </p:cNvSpPr>
          <p:nvPr>
            <p:ph type="title"/>
          </p:nvPr>
        </p:nvSpPr>
        <p:spPr/>
        <p:txBody>
          <a:bodyPr/>
          <a:lstStyle/>
          <a:p>
            <a:r>
              <a:rPr lang="en-US"/>
              <a:t>“RPM” &amp; /</a:t>
            </a:r>
            <a:r>
              <a:rPr lang="en-US" err="1"/>
              <a:t>usr</a:t>
            </a:r>
            <a:r>
              <a:rPr lang="en-US"/>
              <a:t>/share/doc (continued)</a:t>
            </a:r>
          </a:p>
        </p:txBody>
      </p:sp>
    </p:spTree>
    <p:extLst>
      <p:ext uri="{BB962C8B-B14F-4D97-AF65-F5344CB8AC3E}">
        <p14:creationId xmlns:p14="http://schemas.microsoft.com/office/powerpoint/2010/main" val="104851269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4505813"/>
          </a:xfrm>
        </p:spPr>
        <p:txBody>
          <a:bodyPr vert="horz" wrap="square" lIns="146275" tIns="91422" rIns="146275" bIns="91422" rtlCol="0" anchor="t">
            <a:spAutoFit/>
          </a:bodyPr>
          <a:lstStyle/>
          <a:p>
            <a:pPr marL="457200" indent="-457200">
              <a:buFont typeface="+mj-lt"/>
              <a:buAutoNum type="arabicPeriod"/>
            </a:pPr>
            <a:r>
              <a:rPr lang="en-US" sz="2400"/>
              <a:t>Create 5 empty files named “file1” … “file5”</a:t>
            </a:r>
          </a:p>
          <a:p>
            <a:pPr marL="457200" indent="-457200">
              <a:buFont typeface="+mj-lt"/>
              <a:buAutoNum type="arabicPeriod"/>
            </a:pPr>
            <a:r>
              <a:rPr lang="en-US" sz="2400"/>
              <a:t>Make the directory structure “~/LFCS/1/2/3/4/5” in one command</a:t>
            </a:r>
          </a:p>
          <a:p>
            <a:pPr marL="457200" indent="-457200">
              <a:buFont typeface="+mj-lt"/>
              <a:buAutoNum type="arabicPeriod"/>
            </a:pPr>
            <a:r>
              <a:rPr lang="en-US" sz="2400"/>
              <a:t>Copy “file1” into the LFCS directory</a:t>
            </a:r>
          </a:p>
          <a:p>
            <a:pPr marL="457200" indent="-457200">
              <a:buFont typeface="+mj-lt"/>
              <a:buAutoNum type="arabicPeriod"/>
            </a:pPr>
            <a:r>
              <a:rPr lang="en-US" sz="2400"/>
              <a:t>Switch into the LFCS directory and rename “file1” to “</a:t>
            </a:r>
            <a:r>
              <a:rPr lang="en-US" sz="2400" err="1"/>
              <a:t>workingFile</a:t>
            </a:r>
            <a:r>
              <a:rPr lang="en-US" sz="2400"/>
              <a:t>”</a:t>
            </a:r>
          </a:p>
          <a:p>
            <a:pPr marL="457200" indent="-457200">
              <a:buFont typeface="+mj-lt"/>
              <a:buAutoNum type="arabicPeriod"/>
            </a:pPr>
            <a:r>
              <a:rPr lang="en-US" sz="2400"/>
              <a:t>Make all of the text in “</a:t>
            </a:r>
            <a:r>
              <a:rPr lang="en-US" sz="2400" err="1"/>
              <a:t>workingFile</a:t>
            </a:r>
            <a:r>
              <a:rPr lang="en-US" sz="2400"/>
              <a:t>” upper case and redirect it into a new file called “</a:t>
            </a:r>
            <a:r>
              <a:rPr lang="en-US" sz="2400" err="1"/>
              <a:t>workingFileUpper</a:t>
            </a:r>
            <a:r>
              <a:rPr lang="en-US" sz="2400"/>
              <a:t>”</a:t>
            </a:r>
          </a:p>
          <a:p>
            <a:pPr marL="457200" indent="-457200">
              <a:buFont typeface="+mj-lt"/>
              <a:buAutoNum type="arabicPeriod"/>
            </a:pPr>
            <a:r>
              <a:rPr lang="en-US" sz="2400"/>
              <a:t>Install the following packages on your VM using yum:</a:t>
            </a:r>
          </a:p>
          <a:p>
            <a:pPr marL="850428" lvl="1" indent="-514350">
              <a:buFont typeface="+mj-lt"/>
              <a:buAutoNum type="romanLcPeriod"/>
            </a:pPr>
            <a:r>
              <a:rPr lang="en-US" sz="2400" err="1"/>
              <a:t>httpd</a:t>
            </a:r>
            <a:r>
              <a:rPr lang="en-US" sz="2400"/>
              <a:t>, kernel-</a:t>
            </a:r>
            <a:r>
              <a:rPr lang="en-US" sz="2400" err="1"/>
              <a:t>devel</a:t>
            </a:r>
            <a:r>
              <a:rPr lang="en-US" sz="2400"/>
              <a:t>, finger, </a:t>
            </a:r>
            <a:r>
              <a:rPr lang="en-US" sz="2400" err="1"/>
              <a:t>ImageMagick</a:t>
            </a:r>
            <a:endParaRPr lang="en-US" sz="2400"/>
          </a:p>
          <a:p>
            <a:pPr marL="457200" indent="-457200">
              <a:buFont typeface="+mj-lt"/>
              <a:buAutoNum type="arabicPeriod"/>
            </a:pPr>
            <a:r>
              <a:rPr lang="en-US" sz="2400"/>
              <a:t>Configure </a:t>
            </a:r>
            <a:r>
              <a:rPr lang="en-US" sz="2400" err="1"/>
              <a:t>httpd</a:t>
            </a:r>
            <a:r>
              <a:rPr lang="en-US" sz="2400"/>
              <a:t> to start on boot using </a:t>
            </a:r>
            <a:r>
              <a:rPr lang="en-US" sz="2400" err="1"/>
              <a:t>systemd</a:t>
            </a:r>
            <a:endParaRPr lang="en-US" sz="2400"/>
          </a:p>
          <a:p>
            <a:pPr marL="457200" indent="-457200">
              <a:buFont typeface="+mj-lt"/>
              <a:buAutoNum type="arabicPeriod"/>
            </a:pPr>
            <a:r>
              <a:rPr lang="en-US" sz="2400"/>
              <a:t>View the info of the </a:t>
            </a:r>
            <a:r>
              <a:rPr lang="en-US" sz="2400" err="1"/>
              <a:t>ImageMagick</a:t>
            </a:r>
            <a:r>
              <a:rPr lang="en-US" sz="2400"/>
              <a:t> RPM and output to a file called “</a:t>
            </a:r>
            <a:r>
              <a:rPr lang="en-US" sz="2400" err="1"/>
              <a:t>magicInfo</a:t>
            </a:r>
            <a:r>
              <a:rPr lang="en-US" sz="2400"/>
              <a:t>”</a:t>
            </a:r>
          </a:p>
          <a:p>
            <a:pPr marL="457200" indent="-457200">
              <a:buFont typeface="+mj-lt"/>
              <a:buAutoNum type="arabicPeriod"/>
            </a:pPr>
            <a:r>
              <a:rPr lang="en-US" sz="2400"/>
              <a:t>Remove the “lvm2” RPM using yum</a:t>
            </a:r>
          </a:p>
        </p:txBody>
      </p:sp>
      <p:sp>
        <p:nvSpPr>
          <p:cNvPr id="3" name="Title 2"/>
          <p:cNvSpPr>
            <a:spLocks noGrp="1"/>
          </p:cNvSpPr>
          <p:nvPr>
            <p:ph type="title"/>
          </p:nvPr>
        </p:nvSpPr>
        <p:spPr/>
        <p:txBody>
          <a:bodyPr/>
          <a:lstStyle/>
          <a:p>
            <a:r>
              <a:rPr lang="en-US"/>
              <a:t>Homework Assignment</a:t>
            </a:r>
          </a:p>
        </p:txBody>
      </p:sp>
    </p:spTree>
    <p:extLst>
      <p:ext uri="{BB962C8B-B14F-4D97-AF65-F5344CB8AC3E}">
        <p14:creationId xmlns:p14="http://schemas.microsoft.com/office/powerpoint/2010/main" val="223545001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5835407"/>
          </a:xfrm>
        </p:spPr>
        <p:txBody>
          <a:bodyPr vert="horz" wrap="square" lIns="146275" tIns="91422" rIns="146275" bIns="91422" rtlCol="0" anchor="t">
            <a:spAutoFit/>
          </a:bodyPr>
          <a:lstStyle/>
          <a:p>
            <a:pPr marL="457200" indent="-457200">
              <a:buFont typeface="+mj-lt"/>
              <a:buAutoNum type="arabicPeriod" startAt="10"/>
            </a:pPr>
            <a:r>
              <a:rPr lang="en-US" sz="2400"/>
              <a:t>How many documentation files are part of the </a:t>
            </a:r>
            <a:r>
              <a:rPr lang="en-US" sz="2400" err="1"/>
              <a:t>httpd</a:t>
            </a:r>
            <a:r>
              <a:rPr lang="en-US" sz="2400"/>
              <a:t> RPM ?</a:t>
            </a:r>
          </a:p>
          <a:p>
            <a:pPr marL="457200" indent="-457200">
              <a:buFont typeface="+mj-lt"/>
              <a:buAutoNum type="arabicPeriod" startAt="10"/>
            </a:pPr>
            <a:r>
              <a:rPr lang="en-US" sz="2400"/>
              <a:t>Copy all files out of the webserver configuration file that contain the word “Error” or “error” into a new file called “</a:t>
            </a:r>
            <a:r>
              <a:rPr lang="en-US" sz="2400" err="1"/>
              <a:t>httpdErrors</a:t>
            </a:r>
            <a:r>
              <a:rPr lang="en-US" sz="2400"/>
              <a:t>”</a:t>
            </a:r>
          </a:p>
          <a:p>
            <a:pPr marL="457200" indent="-457200">
              <a:buFont typeface="+mj-lt"/>
              <a:buAutoNum type="arabicPeriod" startAt="10"/>
            </a:pPr>
            <a:r>
              <a:rPr lang="en-US" sz="2400"/>
              <a:t>Sort the password file alphabetically and place the contents in a file called “</a:t>
            </a:r>
            <a:r>
              <a:rPr lang="en-US" sz="2400" err="1"/>
              <a:t>nicePasswd</a:t>
            </a:r>
            <a:r>
              <a:rPr lang="en-US" sz="2400"/>
              <a:t>”</a:t>
            </a:r>
          </a:p>
          <a:p>
            <a:pPr marL="457200" indent="-457200">
              <a:buFont typeface="+mj-lt"/>
              <a:buAutoNum type="arabicPeriod" startAt="10"/>
            </a:pPr>
            <a:r>
              <a:rPr lang="en-US" sz="2400"/>
              <a:t>Set the permissions of the “</a:t>
            </a:r>
            <a:r>
              <a:rPr lang="en-US" sz="2400" err="1"/>
              <a:t>nicePasswd</a:t>
            </a:r>
            <a:r>
              <a:rPr lang="en-US" sz="2400"/>
              <a:t>” file so that only you can read it, and that’s all you can do to it</a:t>
            </a:r>
          </a:p>
          <a:p>
            <a:pPr marL="457200" indent="-457200">
              <a:buFont typeface="+mj-lt"/>
              <a:buAutoNum type="arabicPeriod" startAt="10"/>
            </a:pPr>
            <a:r>
              <a:rPr lang="en-US" sz="2400"/>
              <a:t>Edit root’s crontab and place the syntax for </a:t>
            </a:r>
            <a:r>
              <a:rPr lang="en-US" sz="2400" err="1"/>
              <a:t>cron</a:t>
            </a:r>
            <a:r>
              <a:rPr lang="en-US" sz="2400"/>
              <a:t> entries as comments into the top of the file</a:t>
            </a:r>
          </a:p>
          <a:p>
            <a:pPr marL="457200" indent="-457200">
              <a:buFont typeface="+mj-lt"/>
              <a:buAutoNum type="arabicPeriod" startAt="10"/>
            </a:pPr>
            <a:r>
              <a:rPr lang="en-US" sz="2400"/>
              <a:t>Determine what package provides the “</a:t>
            </a:r>
            <a:r>
              <a:rPr lang="en-US" sz="2400" err="1"/>
              <a:t>gpgsm</a:t>
            </a:r>
            <a:r>
              <a:rPr lang="en-US" sz="2400"/>
              <a:t>” command and install it</a:t>
            </a:r>
          </a:p>
          <a:p>
            <a:pPr marL="457200" indent="-457200">
              <a:buFont typeface="+mj-lt"/>
              <a:buAutoNum type="arabicPeriod" startAt="10"/>
            </a:pPr>
            <a:r>
              <a:rPr lang="en-US" sz="2400"/>
              <a:t>Reset root’s password to the same password as your account</a:t>
            </a:r>
          </a:p>
          <a:p>
            <a:pPr marL="457200" indent="-457200">
              <a:buFont typeface="+mj-lt"/>
              <a:buAutoNum type="arabicPeriod" startAt="10"/>
            </a:pPr>
            <a:r>
              <a:rPr lang="en-US" sz="2400"/>
              <a:t>Create a symbolic link in your home directory called “</a:t>
            </a:r>
            <a:r>
              <a:rPr lang="en-US" sz="2400" err="1"/>
              <a:t>whichVersion</a:t>
            </a:r>
            <a:r>
              <a:rPr lang="en-US" sz="2400"/>
              <a:t>” that will display the contents of /</a:t>
            </a:r>
            <a:r>
              <a:rPr lang="en-US" sz="2400" err="1"/>
              <a:t>etc</a:t>
            </a:r>
            <a:r>
              <a:rPr lang="en-US" sz="2400"/>
              <a:t>/</a:t>
            </a:r>
            <a:r>
              <a:rPr lang="en-US" sz="2400" err="1"/>
              <a:t>redhat</a:t>
            </a:r>
            <a:r>
              <a:rPr lang="en-US" sz="2400"/>
              <a:t>-release</a:t>
            </a:r>
          </a:p>
          <a:p>
            <a:endParaRPr lang="en-US" sz="2400"/>
          </a:p>
          <a:p>
            <a:endParaRPr lang="en-US" sz="2400"/>
          </a:p>
        </p:txBody>
      </p:sp>
      <p:sp>
        <p:nvSpPr>
          <p:cNvPr id="3" name="Title 2"/>
          <p:cNvSpPr>
            <a:spLocks noGrp="1"/>
          </p:cNvSpPr>
          <p:nvPr>
            <p:ph type="title"/>
          </p:nvPr>
        </p:nvSpPr>
        <p:spPr/>
        <p:txBody>
          <a:bodyPr/>
          <a:lstStyle/>
          <a:p>
            <a:r>
              <a:rPr lang="en-US"/>
              <a:t>Homework Assignment</a:t>
            </a:r>
          </a:p>
        </p:txBody>
      </p:sp>
    </p:spTree>
    <p:extLst>
      <p:ext uri="{BB962C8B-B14F-4D97-AF65-F5344CB8AC3E}">
        <p14:creationId xmlns:p14="http://schemas.microsoft.com/office/powerpoint/2010/main" val="100539975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1" y="1333558"/>
            <a:ext cx="7926906" cy="4105703"/>
          </a:xfrm>
        </p:spPr>
        <p:txBody>
          <a:bodyPr/>
          <a:lstStyle/>
          <a:p>
            <a:r>
              <a:rPr lang="en-US"/>
              <a:t>The nucleus of the operating system</a:t>
            </a:r>
          </a:p>
          <a:p>
            <a:r>
              <a:rPr lang="en-US"/>
              <a:t>Has absolute control over everything that occurs on the system</a:t>
            </a:r>
          </a:p>
          <a:p>
            <a:r>
              <a:rPr lang="en-US"/>
              <a:t>Created in 1991 by Linus Torvalds</a:t>
            </a:r>
          </a:p>
          <a:p>
            <a:r>
              <a:rPr lang="en-US"/>
              <a:t>Highly tunable based on application / user needs</a:t>
            </a:r>
          </a:p>
          <a:p>
            <a:r>
              <a:rPr lang="en-US"/>
              <a:t>Tunable parameters are set statically inside /</a:t>
            </a:r>
            <a:r>
              <a:rPr lang="en-US" err="1"/>
              <a:t>etc</a:t>
            </a:r>
            <a:r>
              <a:rPr lang="en-US"/>
              <a:t>/</a:t>
            </a:r>
            <a:r>
              <a:rPr lang="en-US" err="1"/>
              <a:t>sysctl.conf</a:t>
            </a:r>
            <a:r>
              <a:rPr lang="en-US"/>
              <a:t> </a:t>
            </a:r>
          </a:p>
          <a:p>
            <a:r>
              <a:rPr lang="en-US"/>
              <a:t>Dynamic </a:t>
            </a:r>
            <a:r>
              <a:rPr lang="en-US" err="1"/>
              <a:t>tunables</a:t>
            </a:r>
            <a:r>
              <a:rPr lang="en-US"/>
              <a:t> can be set within the /sys and /proc system directories</a:t>
            </a:r>
          </a:p>
        </p:txBody>
      </p:sp>
      <p:sp>
        <p:nvSpPr>
          <p:cNvPr id="3" name="Title 2"/>
          <p:cNvSpPr>
            <a:spLocks noGrp="1"/>
          </p:cNvSpPr>
          <p:nvPr>
            <p:ph type="title"/>
          </p:nvPr>
        </p:nvSpPr>
        <p:spPr/>
        <p:txBody>
          <a:bodyPr/>
          <a:lstStyle/>
          <a:p>
            <a:r>
              <a:rPr lang="en-US"/>
              <a:t>The Linux Kernel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4213" y="1189178"/>
            <a:ext cx="3638550" cy="2876550"/>
          </a:xfrm>
          <a:prstGeom prst="rect">
            <a:avLst/>
          </a:prstGeom>
        </p:spPr>
      </p:pic>
    </p:spTree>
    <p:extLst>
      <p:ext uri="{BB962C8B-B14F-4D97-AF65-F5344CB8AC3E}">
        <p14:creationId xmlns:p14="http://schemas.microsoft.com/office/powerpoint/2010/main" val="184896300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4838211"/>
          </a:xfrm>
        </p:spPr>
        <p:txBody>
          <a:bodyPr vert="horz" wrap="square" lIns="146275" tIns="91422" rIns="146275" bIns="91422" rtlCol="0" anchor="t">
            <a:spAutoFit/>
          </a:bodyPr>
          <a:lstStyle/>
          <a:p>
            <a:r>
              <a:rPr lang="en-US"/>
              <a:t>Allows you to interact with the operating system</a:t>
            </a:r>
          </a:p>
          <a:p>
            <a:r>
              <a:rPr lang="en-US"/>
              <a:t>Always text-based</a:t>
            </a:r>
          </a:p>
          <a:p>
            <a:r>
              <a:rPr lang="en-US"/>
              <a:t>Default result of “telnet/</a:t>
            </a:r>
            <a:r>
              <a:rPr lang="en-US" err="1"/>
              <a:t>ssh</a:t>
            </a:r>
            <a:r>
              <a:rPr lang="en-US"/>
              <a:t>”</a:t>
            </a:r>
          </a:p>
          <a:p>
            <a:r>
              <a:rPr lang="en-US"/>
              <a:t>Can be invoked through an X-Window GUI; Usually called “Terminal”</a:t>
            </a:r>
          </a:p>
          <a:p>
            <a:endParaRPr lang="en-US"/>
          </a:p>
          <a:p>
            <a:pPr marL="0" indent="0">
              <a:buNone/>
            </a:pPr>
            <a:r>
              <a:rPr lang="en-US" b="1"/>
              <a:t>A typical user’s shell prompt:</a:t>
            </a:r>
          </a:p>
          <a:p>
            <a:r>
              <a:rPr lang="en-US"/>
              <a:t>[</a:t>
            </a:r>
            <a:r>
              <a:rPr lang="en-US" err="1"/>
              <a:t>stkirk@stkirk-fedora</a:t>
            </a:r>
            <a:r>
              <a:rPr lang="en-US"/>
              <a:t> ~]</a:t>
            </a:r>
            <a:r>
              <a:rPr lang="en-US" b="1"/>
              <a:t>$			(The $ represents a normal user)</a:t>
            </a:r>
          </a:p>
          <a:p>
            <a:endParaRPr lang="en-US"/>
          </a:p>
          <a:p>
            <a:pPr marL="0" indent="0">
              <a:buNone/>
            </a:pPr>
            <a:r>
              <a:rPr lang="en-US" b="1"/>
              <a:t>A root user’s shell prompt:</a:t>
            </a:r>
          </a:p>
          <a:p>
            <a:r>
              <a:rPr lang="en-US"/>
              <a:t>[</a:t>
            </a:r>
            <a:r>
              <a:rPr lang="en-US" err="1"/>
              <a:t>root@stkirk-fedora</a:t>
            </a:r>
            <a:r>
              <a:rPr lang="en-US"/>
              <a:t> ~]</a:t>
            </a:r>
            <a:r>
              <a:rPr lang="en-US" b="1"/>
              <a:t>#			(The # represents the root user)</a:t>
            </a:r>
          </a:p>
        </p:txBody>
      </p:sp>
      <p:sp>
        <p:nvSpPr>
          <p:cNvPr id="3" name="Title 2"/>
          <p:cNvSpPr>
            <a:spLocks noGrp="1"/>
          </p:cNvSpPr>
          <p:nvPr>
            <p:ph type="title"/>
          </p:nvPr>
        </p:nvSpPr>
        <p:spPr/>
        <p:txBody>
          <a:bodyPr/>
          <a:lstStyle/>
          <a:p>
            <a:r>
              <a:rPr lang="en-US"/>
              <a:t>The Linux Shell</a:t>
            </a:r>
          </a:p>
        </p:txBody>
      </p:sp>
    </p:spTree>
    <p:extLst>
      <p:ext uri="{BB962C8B-B14F-4D97-AF65-F5344CB8AC3E}">
        <p14:creationId xmlns:p14="http://schemas.microsoft.com/office/powerpoint/2010/main" val="314406087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3804082"/>
          </a:xfrm>
        </p:spPr>
        <p:txBody>
          <a:bodyPr/>
          <a:lstStyle/>
          <a:p>
            <a:r>
              <a:rPr lang="en-US" err="1"/>
              <a:t>sh</a:t>
            </a:r>
            <a:r>
              <a:rPr lang="en-US"/>
              <a:t>			(Bourne Shell)</a:t>
            </a:r>
          </a:p>
          <a:p>
            <a:r>
              <a:rPr lang="en-US" err="1"/>
              <a:t>ksh</a:t>
            </a:r>
            <a:r>
              <a:rPr lang="en-US"/>
              <a:t>			(Korn Shell)</a:t>
            </a:r>
          </a:p>
          <a:p>
            <a:r>
              <a:rPr lang="en-US" err="1"/>
              <a:t>csh</a:t>
            </a:r>
            <a:r>
              <a:rPr lang="en-US"/>
              <a:t>			(C-Shell)</a:t>
            </a:r>
          </a:p>
          <a:p>
            <a:r>
              <a:rPr lang="en-US"/>
              <a:t>bash		(Bourne Again </a:t>
            </a:r>
            <a:r>
              <a:rPr lang="en-US" err="1"/>
              <a:t>SHell</a:t>
            </a:r>
            <a:r>
              <a:rPr lang="en-US"/>
              <a:t> – Combines </a:t>
            </a:r>
            <a:r>
              <a:rPr lang="en-US" err="1"/>
              <a:t>ksh</a:t>
            </a:r>
            <a:r>
              <a:rPr lang="en-US"/>
              <a:t> and </a:t>
            </a:r>
            <a:r>
              <a:rPr lang="en-US" err="1"/>
              <a:t>csh</a:t>
            </a:r>
            <a:r>
              <a:rPr lang="en-US"/>
              <a:t> – Default)</a:t>
            </a:r>
          </a:p>
          <a:p>
            <a:r>
              <a:rPr lang="en-US" err="1"/>
              <a:t>tcsh</a:t>
            </a:r>
            <a:r>
              <a:rPr lang="en-US"/>
              <a:t>		(T-C-Shell)</a:t>
            </a:r>
          </a:p>
          <a:p>
            <a:r>
              <a:rPr lang="en-US" err="1"/>
              <a:t>zsh</a:t>
            </a:r>
            <a:r>
              <a:rPr lang="en-US"/>
              <a:t>			(Z-Shell)</a:t>
            </a:r>
            <a:br>
              <a:rPr lang="en-US"/>
            </a:br>
            <a:endParaRPr lang="en-US"/>
          </a:p>
          <a:p>
            <a:pPr marL="0" indent="0">
              <a:buNone/>
            </a:pPr>
            <a:r>
              <a:rPr lang="en-US"/>
              <a:t>If you wish you change your shell, you may do so using the `</a:t>
            </a:r>
            <a:r>
              <a:rPr lang="en-US" sz="2000" b="1" err="1">
                <a:solidFill>
                  <a:srgbClr val="0070C0"/>
                </a:solidFill>
                <a:latin typeface="Courier New" panose="02070309020205020404" pitchFamily="49" charset="0"/>
                <a:cs typeface="Courier New" panose="02070309020205020404" pitchFamily="49" charset="0"/>
              </a:rPr>
              <a:t>chsh</a:t>
            </a:r>
            <a:r>
              <a:rPr lang="en-US"/>
              <a:t>` command.</a:t>
            </a:r>
          </a:p>
        </p:txBody>
      </p:sp>
      <p:sp>
        <p:nvSpPr>
          <p:cNvPr id="3" name="Title 2"/>
          <p:cNvSpPr>
            <a:spLocks noGrp="1"/>
          </p:cNvSpPr>
          <p:nvPr>
            <p:ph type="title"/>
          </p:nvPr>
        </p:nvSpPr>
        <p:spPr/>
        <p:txBody>
          <a:bodyPr/>
          <a:lstStyle/>
          <a:p>
            <a:r>
              <a:rPr lang="en-US"/>
              <a:t>Variants of Shells</a:t>
            </a:r>
          </a:p>
        </p:txBody>
      </p:sp>
    </p:spTree>
    <p:extLst>
      <p:ext uri="{BB962C8B-B14F-4D97-AF65-F5344CB8AC3E}">
        <p14:creationId xmlns:p14="http://schemas.microsoft.com/office/powerpoint/2010/main" val="26535975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4838211"/>
          </a:xfrm>
        </p:spPr>
        <p:txBody>
          <a:bodyPr/>
          <a:lstStyle/>
          <a:p>
            <a:r>
              <a:rPr lang="en-US"/>
              <a:t>&lt;Tab&gt;&lt;Tab&gt;			Attempt Autocomplete</a:t>
            </a:r>
          </a:p>
          <a:p>
            <a:r>
              <a:rPr lang="en-US"/>
              <a:t>Control + D			Logs out of the current session</a:t>
            </a:r>
          </a:p>
          <a:p>
            <a:r>
              <a:rPr lang="en-US"/>
              <a:t>Control + H			Erases one character (backspace)</a:t>
            </a:r>
          </a:p>
          <a:p>
            <a:r>
              <a:rPr lang="en-US"/>
              <a:t>Control + U			Erases the current line</a:t>
            </a:r>
          </a:p>
          <a:p>
            <a:r>
              <a:rPr lang="en-US"/>
              <a:t>Control + W			Delete the last word typed</a:t>
            </a:r>
          </a:p>
          <a:p>
            <a:r>
              <a:rPr lang="en-US"/>
              <a:t>cd ~				Return to your home directory</a:t>
            </a:r>
          </a:p>
          <a:p>
            <a:r>
              <a:rPr lang="en-US"/>
              <a:t>reset				Resets the terminal if not displaying correctly</a:t>
            </a:r>
          </a:p>
          <a:p>
            <a:r>
              <a:rPr lang="en-US" err="1"/>
              <a:t>poweroff</a:t>
            </a:r>
            <a:r>
              <a:rPr lang="en-US"/>
              <a:t>				Shut down the VM &amp; Power off the host</a:t>
            </a:r>
          </a:p>
          <a:p>
            <a:endParaRPr lang="en-US"/>
          </a:p>
          <a:p>
            <a:endParaRPr lang="en-US"/>
          </a:p>
        </p:txBody>
      </p:sp>
      <p:sp>
        <p:nvSpPr>
          <p:cNvPr id="3" name="Title 2"/>
          <p:cNvSpPr>
            <a:spLocks noGrp="1"/>
          </p:cNvSpPr>
          <p:nvPr>
            <p:ph type="title"/>
          </p:nvPr>
        </p:nvSpPr>
        <p:spPr/>
        <p:txBody>
          <a:bodyPr/>
          <a:lstStyle/>
          <a:p>
            <a:r>
              <a:rPr lang="en-US"/>
              <a:t>Keyboard/Command Line Shortcuts</a:t>
            </a:r>
          </a:p>
        </p:txBody>
      </p:sp>
    </p:spTree>
    <p:extLst>
      <p:ext uri="{BB962C8B-B14F-4D97-AF65-F5344CB8AC3E}">
        <p14:creationId xmlns:p14="http://schemas.microsoft.com/office/powerpoint/2010/main" val="292295682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5786163"/>
          </a:xfrm>
        </p:spPr>
        <p:txBody>
          <a:bodyPr/>
          <a:lstStyle/>
          <a:p>
            <a:r>
              <a:rPr lang="en-US" b="1" err="1"/>
              <a:t>cp</a:t>
            </a:r>
            <a:r>
              <a:rPr lang="en-US"/>
              <a:t>		Copy a file</a:t>
            </a:r>
          </a:p>
          <a:p>
            <a:r>
              <a:rPr lang="en-US" b="1"/>
              <a:t>mv	</a:t>
            </a:r>
            <a:r>
              <a:rPr lang="en-US"/>
              <a:t>	Move / Rename a file or directory</a:t>
            </a:r>
          </a:p>
          <a:p>
            <a:r>
              <a:rPr lang="en-US" b="1" err="1"/>
              <a:t>nano</a:t>
            </a:r>
            <a:r>
              <a:rPr lang="en-US"/>
              <a:t>	A TUI-based editor similar to “edit” / other options – </a:t>
            </a:r>
            <a:r>
              <a:rPr lang="en-US" b="1"/>
              <a:t>vi</a:t>
            </a:r>
            <a:r>
              <a:rPr lang="en-US"/>
              <a:t> / </a:t>
            </a:r>
            <a:r>
              <a:rPr lang="en-US" b="1" err="1"/>
              <a:t>emacs</a:t>
            </a:r>
            <a:endParaRPr lang="en-US" b="1"/>
          </a:p>
          <a:p>
            <a:r>
              <a:rPr lang="en-US" b="1"/>
              <a:t>grep</a:t>
            </a:r>
            <a:r>
              <a:rPr lang="en-US"/>
              <a:t>	A very useful pattern matching tool</a:t>
            </a:r>
          </a:p>
          <a:p>
            <a:r>
              <a:rPr lang="en-US" b="1"/>
              <a:t>cut	</a:t>
            </a:r>
            <a:r>
              <a:rPr lang="en-US"/>
              <a:t>	Remove sections from files based on fields and delimiters</a:t>
            </a:r>
          </a:p>
          <a:p>
            <a:r>
              <a:rPr lang="en-US" b="1"/>
              <a:t>sort	</a:t>
            </a:r>
            <a:r>
              <a:rPr lang="en-US"/>
              <a:t>	Sort lines of a text file</a:t>
            </a:r>
          </a:p>
          <a:p>
            <a:r>
              <a:rPr lang="en-US" b="1" err="1"/>
              <a:t>sed</a:t>
            </a:r>
            <a:r>
              <a:rPr lang="en-US" b="1"/>
              <a:t>	</a:t>
            </a:r>
            <a:r>
              <a:rPr lang="en-US"/>
              <a:t>	Stream Editor – Perform transformations to text / files</a:t>
            </a:r>
          </a:p>
          <a:p>
            <a:r>
              <a:rPr lang="en-US" b="1" err="1"/>
              <a:t>awk</a:t>
            </a:r>
            <a:r>
              <a:rPr lang="en-US" b="1"/>
              <a:t>	</a:t>
            </a:r>
            <a:r>
              <a:rPr lang="en-US"/>
              <a:t>	Pattern scanning and processing language</a:t>
            </a:r>
          </a:p>
          <a:p>
            <a:r>
              <a:rPr lang="en-US" b="1" err="1"/>
              <a:t>uniq</a:t>
            </a:r>
            <a:r>
              <a:rPr lang="en-US"/>
              <a:t>	Report or omit duplicate lines while parsing a file</a:t>
            </a:r>
          </a:p>
          <a:p>
            <a:r>
              <a:rPr lang="en-US" b="1" err="1"/>
              <a:t>wc</a:t>
            </a:r>
            <a:r>
              <a:rPr lang="en-US"/>
              <a:t>		Word Count – Show the number of words / chars / lines in a file</a:t>
            </a:r>
          </a:p>
          <a:p>
            <a:endParaRPr lang="en-US"/>
          </a:p>
          <a:p>
            <a:endParaRPr lang="en-US"/>
          </a:p>
        </p:txBody>
      </p:sp>
      <p:sp>
        <p:nvSpPr>
          <p:cNvPr id="3" name="Title 2"/>
          <p:cNvSpPr>
            <a:spLocks noGrp="1"/>
          </p:cNvSpPr>
          <p:nvPr>
            <p:ph type="title"/>
          </p:nvPr>
        </p:nvSpPr>
        <p:spPr/>
        <p:txBody>
          <a:bodyPr/>
          <a:lstStyle/>
          <a:p>
            <a:r>
              <a:rPr lang="en-US"/>
              <a:t>Overview of Basic Commands</a:t>
            </a:r>
          </a:p>
        </p:txBody>
      </p:sp>
    </p:spTree>
    <p:extLst>
      <p:ext uri="{BB962C8B-B14F-4D97-AF65-F5344CB8AC3E}">
        <p14:creationId xmlns:p14="http://schemas.microsoft.com/office/powerpoint/2010/main" val="16562896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5583030"/>
          </a:xfrm>
        </p:spPr>
        <p:txBody>
          <a:bodyPr/>
          <a:lstStyle/>
          <a:p>
            <a:pPr marL="0" indent="0">
              <a:buNone/>
            </a:pPr>
            <a:r>
              <a:rPr lang="en-US" b="1"/>
              <a:t>&gt;	Create New</a:t>
            </a:r>
          </a:p>
          <a:p>
            <a:r>
              <a:rPr lang="en-US" sz="2200" b="1">
                <a:solidFill>
                  <a:srgbClr val="0070C0"/>
                </a:solidFill>
                <a:latin typeface="Courier New" panose="02070309020205020404" pitchFamily="49" charset="0"/>
                <a:cs typeface="Courier New" panose="02070309020205020404" pitchFamily="49" charset="0"/>
              </a:rPr>
              <a:t>cat /</a:t>
            </a:r>
            <a:r>
              <a:rPr lang="en-US" sz="2200" b="1" err="1">
                <a:solidFill>
                  <a:srgbClr val="0070C0"/>
                </a:solidFill>
                <a:latin typeface="Courier New" panose="02070309020205020404" pitchFamily="49" charset="0"/>
                <a:cs typeface="Courier New" panose="02070309020205020404" pitchFamily="49" charset="0"/>
              </a:rPr>
              <a:t>etc</a:t>
            </a:r>
            <a:r>
              <a:rPr lang="en-US" sz="2200" b="1">
                <a:solidFill>
                  <a:srgbClr val="0070C0"/>
                </a:solidFill>
                <a:latin typeface="Courier New" panose="02070309020205020404" pitchFamily="49" charset="0"/>
                <a:cs typeface="Courier New" panose="02070309020205020404" pitchFamily="49" charset="0"/>
              </a:rPr>
              <a:t>/</a:t>
            </a:r>
            <a:r>
              <a:rPr lang="en-US" sz="2200" b="1" err="1">
                <a:solidFill>
                  <a:srgbClr val="0070C0"/>
                </a:solidFill>
                <a:latin typeface="Courier New" panose="02070309020205020404" pitchFamily="49" charset="0"/>
                <a:cs typeface="Courier New" panose="02070309020205020404" pitchFamily="49" charset="0"/>
              </a:rPr>
              <a:t>passwd</a:t>
            </a:r>
            <a:r>
              <a:rPr lang="en-US" sz="2200" b="1">
                <a:solidFill>
                  <a:srgbClr val="0070C0"/>
                </a:solidFill>
                <a:latin typeface="Courier New" panose="02070309020205020404" pitchFamily="49" charset="0"/>
                <a:cs typeface="Courier New" panose="02070309020205020404" pitchFamily="49" charset="0"/>
              </a:rPr>
              <a:t> &gt; ~/</a:t>
            </a:r>
            <a:r>
              <a:rPr lang="en-US" sz="2200" b="1" err="1">
                <a:solidFill>
                  <a:srgbClr val="0070C0"/>
                </a:solidFill>
                <a:latin typeface="Courier New" panose="02070309020205020404" pitchFamily="49" charset="0"/>
                <a:cs typeface="Courier New" panose="02070309020205020404" pitchFamily="49" charset="0"/>
              </a:rPr>
              <a:t>myfile</a:t>
            </a:r>
            <a:endParaRPr lang="en-US" sz="2200" b="1">
              <a:solidFill>
                <a:srgbClr val="0070C0"/>
              </a:solidFill>
              <a:latin typeface="Courier New" panose="02070309020205020404" pitchFamily="49" charset="0"/>
              <a:cs typeface="Courier New" panose="02070309020205020404" pitchFamily="49" charset="0"/>
            </a:endParaRPr>
          </a:p>
          <a:p>
            <a:r>
              <a:rPr lang="en-US" sz="2200" b="1">
                <a:solidFill>
                  <a:srgbClr val="0070C0"/>
                </a:solidFill>
                <a:latin typeface="Courier New" panose="02070309020205020404" pitchFamily="49" charset="0"/>
                <a:cs typeface="Courier New" panose="02070309020205020404" pitchFamily="49" charset="0"/>
              </a:rPr>
              <a:t>more ~/</a:t>
            </a:r>
            <a:r>
              <a:rPr lang="en-US" sz="2200" b="1" err="1">
                <a:solidFill>
                  <a:srgbClr val="0070C0"/>
                </a:solidFill>
                <a:latin typeface="Courier New" panose="02070309020205020404" pitchFamily="49" charset="0"/>
                <a:cs typeface="Courier New" panose="02070309020205020404" pitchFamily="49" charset="0"/>
              </a:rPr>
              <a:t>myfile</a:t>
            </a:r>
            <a:endParaRPr lang="en-US" sz="2200" b="1">
              <a:solidFill>
                <a:srgbClr val="0070C0"/>
              </a:solidFill>
              <a:latin typeface="Courier New" panose="02070309020205020404" pitchFamily="49" charset="0"/>
              <a:cs typeface="Courier New" panose="02070309020205020404" pitchFamily="49" charset="0"/>
            </a:endParaRPr>
          </a:p>
          <a:p>
            <a:endParaRPr lang="en-US"/>
          </a:p>
          <a:p>
            <a:pPr marL="0" indent="0">
              <a:buNone/>
            </a:pPr>
            <a:r>
              <a:rPr lang="en-US" b="1"/>
              <a:t>&gt;&gt;	Append</a:t>
            </a:r>
          </a:p>
          <a:p>
            <a:r>
              <a:rPr lang="en-US" sz="2000" b="1">
                <a:solidFill>
                  <a:srgbClr val="0070C0"/>
                </a:solidFill>
                <a:latin typeface="Courier New" panose="02070309020205020404" pitchFamily="49" charset="0"/>
                <a:cs typeface="Courier New" panose="02070309020205020404" pitchFamily="49" charset="0"/>
              </a:rPr>
              <a:t>cat  /</a:t>
            </a:r>
            <a:r>
              <a:rPr lang="en-US" sz="2000" b="1" err="1">
                <a:solidFill>
                  <a:srgbClr val="0070C0"/>
                </a:solidFill>
                <a:latin typeface="Courier New" panose="02070309020205020404" pitchFamily="49" charset="0"/>
                <a:cs typeface="Courier New" panose="02070309020205020404" pitchFamily="49" charset="0"/>
              </a:rPr>
              <a:t>etc</a:t>
            </a:r>
            <a:r>
              <a:rPr lang="en-US" sz="2000" b="1">
                <a:solidFill>
                  <a:srgbClr val="0070C0"/>
                </a:solidFill>
                <a:latin typeface="Courier New" panose="02070309020205020404" pitchFamily="49" charset="0"/>
                <a:cs typeface="Courier New" panose="02070309020205020404" pitchFamily="49" charset="0"/>
              </a:rPr>
              <a:t>/</a:t>
            </a:r>
            <a:r>
              <a:rPr lang="en-US" sz="2000" b="1" err="1">
                <a:solidFill>
                  <a:srgbClr val="0070C0"/>
                </a:solidFill>
                <a:latin typeface="Courier New" panose="02070309020205020404" pitchFamily="49" charset="0"/>
                <a:cs typeface="Courier New" panose="02070309020205020404" pitchFamily="49" charset="0"/>
              </a:rPr>
              <a:t>bashrc</a:t>
            </a:r>
            <a:r>
              <a:rPr lang="en-US" sz="2000" b="1">
                <a:solidFill>
                  <a:srgbClr val="0070C0"/>
                </a:solidFill>
                <a:latin typeface="Courier New" panose="02070309020205020404" pitchFamily="49" charset="0"/>
                <a:cs typeface="Courier New" panose="02070309020205020404" pitchFamily="49" charset="0"/>
              </a:rPr>
              <a:t> &gt;&gt; ~/</a:t>
            </a:r>
            <a:r>
              <a:rPr lang="en-US" sz="2000" b="1" err="1">
                <a:solidFill>
                  <a:srgbClr val="0070C0"/>
                </a:solidFill>
                <a:latin typeface="Courier New" panose="02070309020205020404" pitchFamily="49" charset="0"/>
                <a:cs typeface="Courier New" panose="02070309020205020404" pitchFamily="49" charset="0"/>
              </a:rPr>
              <a:t>myfile</a:t>
            </a:r>
            <a:endParaRPr lang="en-US" sz="2000" b="1">
              <a:solidFill>
                <a:srgbClr val="0070C0"/>
              </a:solidFill>
              <a:latin typeface="Courier New" panose="02070309020205020404" pitchFamily="49" charset="0"/>
              <a:cs typeface="Courier New" panose="02070309020205020404" pitchFamily="49" charset="0"/>
            </a:endParaRPr>
          </a:p>
          <a:p>
            <a:r>
              <a:rPr lang="en-US" sz="2000" b="1">
                <a:solidFill>
                  <a:srgbClr val="0070C0"/>
                </a:solidFill>
                <a:latin typeface="Courier New" panose="02070309020205020404" pitchFamily="49" charset="0"/>
                <a:cs typeface="Courier New" panose="02070309020205020404" pitchFamily="49" charset="0"/>
              </a:rPr>
              <a:t>more ~/</a:t>
            </a:r>
            <a:r>
              <a:rPr lang="en-US" sz="2000" b="1" err="1">
                <a:solidFill>
                  <a:srgbClr val="0070C0"/>
                </a:solidFill>
                <a:latin typeface="Courier New" panose="02070309020205020404" pitchFamily="49" charset="0"/>
                <a:cs typeface="Courier New" panose="02070309020205020404" pitchFamily="49" charset="0"/>
              </a:rPr>
              <a:t>myfile</a:t>
            </a:r>
            <a:endParaRPr lang="en-US" sz="2000" b="1">
              <a:solidFill>
                <a:srgbClr val="0070C0"/>
              </a:solidFill>
              <a:latin typeface="Courier New" panose="02070309020205020404" pitchFamily="49" charset="0"/>
              <a:cs typeface="Courier New" panose="02070309020205020404" pitchFamily="49" charset="0"/>
            </a:endParaRPr>
          </a:p>
          <a:p>
            <a:pPr marL="336078" lvl="1" indent="0">
              <a:buNone/>
            </a:pPr>
            <a:endParaRPr lang="en-US"/>
          </a:p>
          <a:p>
            <a:pPr marL="0" indent="0">
              <a:buNone/>
            </a:pPr>
            <a:r>
              <a:rPr lang="en-US" b="1"/>
              <a:t>|	Pipe output through multiple commands</a:t>
            </a:r>
          </a:p>
          <a:p>
            <a:r>
              <a:rPr lang="pl-PL" sz="2000" b="1">
                <a:solidFill>
                  <a:srgbClr val="0070C0"/>
                </a:solidFill>
                <a:latin typeface="Courier New" panose="02070309020205020404" pitchFamily="49" charset="0"/>
                <a:cs typeface="Courier New" panose="02070309020205020404" pitchFamily="49" charset="0"/>
              </a:rPr>
              <a:t>cat ~/myfile | tr [a-z] [A-Z]</a:t>
            </a:r>
            <a:endParaRPr lang="en-US" sz="2000" b="1">
              <a:solidFill>
                <a:srgbClr val="0070C0"/>
              </a:solidFill>
              <a:latin typeface="Courier New" panose="02070309020205020404" pitchFamily="49" charset="0"/>
              <a:cs typeface="Courier New" panose="02070309020205020404" pitchFamily="49" charset="0"/>
            </a:endParaRPr>
          </a:p>
          <a:p>
            <a:endParaRPr lang="en-US" b="1"/>
          </a:p>
          <a:p>
            <a:pPr lvl="1"/>
            <a:endParaRPr lang="en-US"/>
          </a:p>
          <a:p>
            <a:endParaRPr lang="en-US"/>
          </a:p>
        </p:txBody>
      </p:sp>
      <p:sp>
        <p:nvSpPr>
          <p:cNvPr id="3" name="Title 2"/>
          <p:cNvSpPr>
            <a:spLocks noGrp="1"/>
          </p:cNvSpPr>
          <p:nvPr>
            <p:ph type="title"/>
          </p:nvPr>
        </p:nvSpPr>
        <p:spPr/>
        <p:txBody>
          <a:bodyPr/>
          <a:lstStyle/>
          <a:p>
            <a:r>
              <a:rPr lang="en-US"/>
              <a:t>Streams, Pipes &amp; Redirects</a:t>
            </a:r>
          </a:p>
        </p:txBody>
      </p:sp>
    </p:spTree>
    <p:extLst>
      <p:ext uri="{BB962C8B-B14F-4D97-AF65-F5344CB8AC3E}">
        <p14:creationId xmlns:p14="http://schemas.microsoft.com/office/powerpoint/2010/main" val="13860214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4838211"/>
          </a:xfrm>
        </p:spPr>
        <p:txBody>
          <a:bodyPr/>
          <a:lstStyle/>
          <a:p>
            <a:r>
              <a:rPr lang="en-US" b="1" err="1"/>
              <a:t>whoami</a:t>
            </a:r>
            <a:r>
              <a:rPr lang="en-US" b="1"/>
              <a:t>	</a:t>
            </a:r>
            <a:r>
              <a:rPr lang="en-US"/>
              <a:t>	Print the username effective with the current user ID	</a:t>
            </a:r>
          </a:p>
          <a:p>
            <a:r>
              <a:rPr lang="en-US" b="1"/>
              <a:t>echo</a:t>
            </a:r>
            <a:r>
              <a:rPr lang="en-US"/>
              <a:t>		Display a line of text</a:t>
            </a:r>
          </a:p>
          <a:p>
            <a:r>
              <a:rPr lang="en-US" b="1"/>
              <a:t>cat	</a:t>
            </a:r>
            <a:r>
              <a:rPr lang="en-US"/>
              <a:t>		Catalogue / Concatenate a file – display / join files</a:t>
            </a:r>
          </a:p>
          <a:p>
            <a:r>
              <a:rPr lang="en-US" b="1" err="1"/>
              <a:t>ssh</a:t>
            </a:r>
            <a:r>
              <a:rPr lang="en-US" b="1"/>
              <a:t>	</a:t>
            </a:r>
            <a:r>
              <a:rPr lang="en-US"/>
              <a:t>		Secure Shell - </a:t>
            </a:r>
          </a:p>
          <a:p>
            <a:r>
              <a:rPr lang="en-US" b="1"/>
              <a:t>logout	</a:t>
            </a:r>
            <a:r>
              <a:rPr lang="en-US"/>
              <a:t>	Log off of the current session</a:t>
            </a:r>
          </a:p>
          <a:p>
            <a:r>
              <a:rPr lang="en-US" b="1" err="1"/>
              <a:t>su</a:t>
            </a:r>
            <a:r>
              <a:rPr lang="en-US" b="1"/>
              <a:t>	</a:t>
            </a:r>
            <a:r>
              <a:rPr lang="en-US"/>
              <a:t>		Substitute User – Inherit another user’s ID &amp; properties</a:t>
            </a:r>
          </a:p>
          <a:p>
            <a:r>
              <a:rPr lang="en-US" b="1" err="1"/>
              <a:t>sudo</a:t>
            </a:r>
            <a:r>
              <a:rPr lang="en-US"/>
              <a:t>		Execute a command as another user</a:t>
            </a:r>
          </a:p>
          <a:p>
            <a:r>
              <a:rPr lang="en-US" b="1"/>
              <a:t>man</a:t>
            </a:r>
            <a:r>
              <a:rPr lang="en-US"/>
              <a:t>		A user interface to online reference manuals</a:t>
            </a:r>
          </a:p>
          <a:p>
            <a:r>
              <a:rPr lang="en-US" b="1" err="1"/>
              <a:t>mdadm</a:t>
            </a:r>
            <a:r>
              <a:rPr lang="en-US"/>
              <a:t>		Manage Linux software RAID devices</a:t>
            </a:r>
          </a:p>
          <a:p>
            <a:r>
              <a:rPr lang="en-US" b="1"/>
              <a:t>yum</a:t>
            </a:r>
            <a:r>
              <a:rPr lang="en-US"/>
              <a:t>		</a:t>
            </a:r>
            <a:r>
              <a:rPr lang="en-US" err="1"/>
              <a:t>Yellowdog</a:t>
            </a:r>
            <a:r>
              <a:rPr lang="en-US"/>
              <a:t> Updater Modified – An RPM package manager</a:t>
            </a:r>
          </a:p>
        </p:txBody>
      </p:sp>
      <p:sp>
        <p:nvSpPr>
          <p:cNvPr id="3" name="Title 2"/>
          <p:cNvSpPr>
            <a:spLocks noGrp="1"/>
          </p:cNvSpPr>
          <p:nvPr>
            <p:ph type="title"/>
          </p:nvPr>
        </p:nvSpPr>
        <p:spPr/>
        <p:txBody>
          <a:bodyPr/>
          <a:lstStyle/>
          <a:p>
            <a:r>
              <a:rPr lang="en-US"/>
              <a:t>Overview of Basic Commands (continued)</a:t>
            </a:r>
          </a:p>
        </p:txBody>
      </p:sp>
      <p:sp>
        <p:nvSpPr>
          <p:cNvPr id="4" name="TextBox 3"/>
          <p:cNvSpPr txBox="1"/>
          <p:nvPr/>
        </p:nvSpPr>
        <p:spPr>
          <a:xfrm>
            <a:off x="5012464" y="6171769"/>
            <a:ext cx="7055265" cy="627864"/>
          </a:xfrm>
          <a:prstGeom prst="rect">
            <a:avLst/>
          </a:prstGeom>
          <a:noFill/>
          <a:ln>
            <a:solidFill>
              <a:srgbClr val="000000"/>
            </a:solidFill>
          </a:ln>
        </p:spPr>
        <p:txBody>
          <a:bodyPr wrap="non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rPr>
              <a:t>* yum is being replaced by “</a:t>
            </a:r>
            <a:r>
              <a:rPr lang="en-US" sz="2400" err="1">
                <a:gradFill>
                  <a:gsLst>
                    <a:gs pos="2917">
                      <a:schemeClr val="tx1"/>
                    </a:gs>
                    <a:gs pos="30000">
                      <a:schemeClr val="tx1"/>
                    </a:gs>
                  </a:gsLst>
                  <a:lin ang="5400000" scaled="0"/>
                </a:gradFill>
              </a:rPr>
              <a:t>dnf</a:t>
            </a:r>
            <a:r>
              <a:rPr lang="en-US" sz="2400">
                <a:gradFill>
                  <a:gsLst>
                    <a:gs pos="2917">
                      <a:schemeClr val="tx1"/>
                    </a:gs>
                    <a:gs pos="30000">
                      <a:schemeClr val="tx1"/>
                    </a:gs>
                  </a:gsLst>
                  <a:lin ang="5400000" scaled="0"/>
                </a:gradFill>
              </a:rPr>
              <a:t>” – </a:t>
            </a:r>
            <a:r>
              <a:rPr lang="en-US" sz="2400">
                <a:gradFill>
                  <a:gsLst>
                    <a:gs pos="2917">
                      <a:schemeClr val="tx1"/>
                    </a:gs>
                    <a:gs pos="30000">
                      <a:schemeClr val="tx1"/>
                    </a:gs>
                  </a:gsLst>
                  <a:lin ang="5400000" scaled="0"/>
                </a:gradFill>
                <a:hlinkClick r:id="rId3"/>
              </a:rPr>
              <a:t>Dandified Yum</a:t>
            </a:r>
            <a:endParaRPr lang="en-US" sz="240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179789352"/>
      </p:ext>
    </p:extLst>
  </p:cSld>
  <p:clrMapOvr>
    <a:masterClrMapping/>
  </p:clrMapOvr>
  <p:transition>
    <p:fade/>
  </p:transition>
</p:sld>
</file>

<file path=ppt/theme/theme1.xml><?xml version="1.0" encoding="utf-8"?>
<a:theme xmlns:a="http://schemas.openxmlformats.org/drawingml/2006/main" name="5-30711_TR22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2_BO_CT_Template.potx" id="{B1B2F3F2-0B4F-4209-B007-CB76AE668BD4}" vid="{5E751991-B51F-49F7-957F-139A6D02B770}"/>
    </a:ext>
  </a:extLst>
</a:theme>
</file>

<file path=ppt/theme/theme2.xml><?xml version="1.0" encoding="utf-8"?>
<a:theme xmlns:a="http://schemas.openxmlformats.org/drawingml/2006/main" name="WHITE TEMPLATE">
  <a:themeElements>
    <a:clrScheme name="MSVID White and Teal_10-2014">
      <a:dk1>
        <a:srgbClr val="505050"/>
      </a:dk1>
      <a:lt1>
        <a:srgbClr val="FFFFFF"/>
      </a:lt1>
      <a:dk2>
        <a:srgbClr val="008272"/>
      </a:dk2>
      <a:lt2>
        <a:srgbClr val="D5F7F6"/>
      </a:lt2>
      <a:accent1>
        <a:srgbClr val="008272"/>
      </a:accent1>
      <a:accent2>
        <a:srgbClr val="B4009E"/>
      </a:accent2>
      <a:accent3>
        <a:srgbClr val="004B50"/>
      </a:accent3>
      <a:accent4>
        <a:srgbClr val="0078D7"/>
      </a:accent4>
      <a:accent5>
        <a:srgbClr val="5C2D91"/>
      </a:accent5>
      <a:accent6>
        <a:srgbClr val="D83B01"/>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TEAL_1" id="{5E4F6A35-5222-4964-BF6B-D8D6040D0130}" vid="{5DED90E8-4E6D-48DC-ABF5-5DF803FF645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FastMetadata xmlns="80665351-4c0c-42f1-8096-ec7a2623fe2d">{"officeBundle":{"ctag":"\"c:{B17882D8-F3DB-40F4-88C7-F70796DE4329},15\"","fatalError":true,"version":"1.79102838"}}</MediaServiceFastMetadata>
    <MediaServiceMetadata xmlns="80665351-4c0c-42f1-8096-ec7a2623fe2d">{"officeBundle":{"ctag":"\"c:{B17882D8-F3DB-40F4-88C7-F70796DE4329},15\"","fatalError":true,"errorInfo":"Server_FragmentLimitExceeded","version":"1.79102838"}}</MediaServiceMetadata>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5D8ADE9DA185A840A97C044D659591E9" ma:contentTypeVersion="6" ma:contentTypeDescription="Loo uus dokument" ma:contentTypeScope="" ma:versionID="d72ae7345bf385342020c6502255eb54">
  <xsd:schema xmlns:xsd="http://www.w3.org/2001/XMLSchema" xmlns:xs="http://www.w3.org/2001/XMLSchema" xmlns:p="http://schemas.microsoft.com/office/2006/metadata/properties" xmlns:ns2="3e6120eb-6d99-4396-a9d9-2f4c3089f43d" xmlns:ns3="80665351-4c0c-42f1-8096-ec7a2623fe2d" targetNamespace="http://schemas.microsoft.com/office/2006/metadata/properties" ma:root="true" ma:fieldsID="827dc1548638c08d7d93040b40100da3" ns2:_="" ns3:_="">
    <xsd:import namespace="3e6120eb-6d99-4396-a9d9-2f4c3089f43d"/>
    <xsd:import namespace="80665351-4c0c-42f1-8096-ec7a2623fe2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6120eb-6d99-4396-a9d9-2f4c3089f43d" elementFormDefault="qualified">
    <xsd:import namespace="http://schemas.microsoft.com/office/2006/documentManagement/types"/>
    <xsd:import namespace="http://schemas.microsoft.com/office/infopath/2007/PartnerControls"/>
    <xsd:element name="SharedWithUsers" ma:index="8" nillable="true" ma:displayName="Ühiskasutuses"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Ühiskasutusse andmise üksikasjad" ma:description="" ma:internalName="SharedWithDetails" ma:readOnly="true">
      <xsd:simpleType>
        <xsd:restriction base="dms:Note">
          <xsd:maxLength value="255"/>
        </xsd:restriction>
      </xsd:simpleType>
    </xsd:element>
    <xsd:element name="LastSharedByUser" ma:index="10" nillable="true" ma:displayName="Viimane jagaja" ma:description="" ma:internalName="LastSharedByUser" ma:readOnly="true">
      <xsd:simpleType>
        <xsd:restriction base="dms:Note">
          <xsd:maxLength value="255"/>
        </xsd:restriction>
      </xsd:simpleType>
    </xsd:element>
    <xsd:element name="LastSharedByTime" ma:index="11" nillable="true" ma:displayName="Viimase jagamise aeg"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80665351-4c0c-42f1-8096-ec7a2623fe2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utüüp"/>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367BB0-CBF6-4A94-A37A-21A8A1905056}">
  <ds:schemaRefs>
    <ds:schemaRef ds:uri="http://schemas.microsoft.com/sharepoint/v3/contenttype/forms"/>
  </ds:schemaRefs>
</ds:datastoreItem>
</file>

<file path=customXml/itemProps2.xml><?xml version="1.0" encoding="utf-8"?>
<ds:datastoreItem xmlns:ds="http://schemas.openxmlformats.org/officeDocument/2006/customXml" ds:itemID="{5EB1D8E2-BF72-4A88-8301-3246B0BD3CF6}">
  <ds:schemaRefs>
    <ds:schemaRef ds:uri="http://schemas.microsoft.com/office/2006/metadata/properties"/>
    <ds:schemaRef ds:uri="http://schemas.microsoft.com/office/infopath/2007/PartnerControls"/>
    <ds:schemaRef ds:uri="80665351-4c0c-42f1-8096-ec7a2623fe2d"/>
  </ds:schemaRefs>
</ds:datastoreItem>
</file>

<file path=customXml/itemProps3.xml><?xml version="1.0" encoding="utf-8"?>
<ds:datastoreItem xmlns:ds="http://schemas.openxmlformats.org/officeDocument/2006/customXml" ds:itemID="{BFB321DB-6E4D-4AFE-93B4-EE46AAA492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6120eb-6d99-4396-a9d9-2f4c3089f43d"/>
    <ds:schemaRef ds:uri="80665351-4c0c-42f1-8096-ec7a2623fe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TotalTime>
  <Words>1376</Words>
  <Application>Microsoft Office PowerPoint</Application>
  <PresentationFormat>Widescreen</PresentationFormat>
  <Paragraphs>391</Paragraphs>
  <Slides>23</Slides>
  <Notes>23</Notes>
  <HiddenSlides>2</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23</vt:i4>
      </vt:variant>
    </vt:vector>
  </HeadingPairs>
  <TitlesOfParts>
    <vt:vector size="37" baseType="lpstr">
      <vt:lpstr>Arial</vt:lpstr>
      <vt:lpstr>Calibri</vt:lpstr>
      <vt:lpstr>Consolas</vt:lpstr>
      <vt:lpstr>Courier New</vt:lpstr>
      <vt:lpstr>Noto Sans Symbols</vt:lpstr>
      <vt:lpstr>Noto Symbol</vt:lpstr>
      <vt:lpstr>Quattrocento Sans</vt:lpstr>
      <vt:lpstr>Segoe UI</vt:lpstr>
      <vt:lpstr>Segoe UI Light</vt:lpstr>
      <vt:lpstr>Source Sans Pro</vt:lpstr>
      <vt:lpstr>Verdana</vt:lpstr>
      <vt:lpstr>Wingdings</vt:lpstr>
      <vt:lpstr>5-30711_TR22_BO_CT_Template</vt:lpstr>
      <vt:lpstr>WHITE TEMPLATE</vt:lpstr>
      <vt:lpstr>LFCS Preparation Training Session II: Linux Unveiled! What is BASH?</vt:lpstr>
      <vt:lpstr>Session II Agenda</vt:lpstr>
      <vt:lpstr>The Linux Kernel</vt:lpstr>
      <vt:lpstr>The Linux Shell</vt:lpstr>
      <vt:lpstr>Variants of Shells</vt:lpstr>
      <vt:lpstr>Keyboard/Command Line Shortcuts</vt:lpstr>
      <vt:lpstr>Overview of Basic Commands</vt:lpstr>
      <vt:lpstr>Streams, Pipes &amp; Redirects</vt:lpstr>
      <vt:lpstr>Overview of Basic Commands (continued)</vt:lpstr>
      <vt:lpstr>Overview of Basic Commands (continued)</vt:lpstr>
      <vt:lpstr>Overview of Basic Commands (continued)</vt:lpstr>
      <vt:lpstr>DOS to Linux “Cheat Sheet”</vt:lpstr>
      <vt:lpstr>Linux Permissions</vt:lpstr>
      <vt:lpstr>The Linux File System</vt:lpstr>
      <vt:lpstr>The Linux File System</vt:lpstr>
      <vt:lpstr>Filesystem “Cheat Sheet”</vt:lpstr>
      <vt:lpstr>Important File Locations</vt:lpstr>
      <vt:lpstr>Important File Locations</vt:lpstr>
      <vt:lpstr>“Man” is Your Friend</vt:lpstr>
      <vt:lpstr>“RPM” &amp; /usr/share/doc</vt:lpstr>
      <vt:lpstr>“RPM” &amp; /usr/share/doc (continued)</vt:lpstr>
      <vt:lpstr>Homework Assignment</vt:lpstr>
      <vt:lpstr>Homework 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Michael Mishal</cp:lastModifiedBy>
  <cp:revision>4</cp:revision>
  <dcterms:modified xsi:type="dcterms:W3CDTF">2018-06-04T23:46:21Z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0x0101005D8ADE9DA185A840A97C044D659591E9</vt:lpwstr>
  </property>
  <property fmtid="{D5CDD505-2E9C-101B-9397-08002B2CF9AE}" pid="3" name="oBundleCtag">
    <vt:lpwstr>"c:{B17882D8-F3DB-40F4-88C7-F70796DE4329},15"</vt:lpwstr>
  </property>
  <property fmtid="{D5CDD505-2E9C-101B-9397-08002B2CF9AE}" pid="4" name="oBundleVer">
    <vt:lpwstr>1.79102838</vt:lpwstr>
  </property>
  <property fmtid="{D5CDD505-2E9C-101B-9397-08002B2CF9AE}" pid="5" name="oBundleFail">
    <vt:lpwstr>true</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dstolts@microsoft.com</vt:lpwstr>
  </property>
  <property fmtid="{D5CDD505-2E9C-101B-9397-08002B2CF9AE}" pid="9" name="MSIP_Label_f42aa342-8706-4288-bd11-ebb85995028c_SetDate">
    <vt:lpwstr>2018-05-25T17:25:03.7909663Z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Extended_MSFT_Method">
    <vt:lpwstr>Automatic</vt:lpwstr>
  </property>
  <property fmtid="{D5CDD505-2E9C-101B-9397-08002B2CF9AE}" pid="13" name="Sensitivity">
    <vt:lpwstr>General</vt:lpwstr>
  </property>
</Properties>
</file>