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83" r:id="rId5"/>
  </p:sldMasterIdLst>
  <p:notesMasterIdLst>
    <p:notesMasterId r:id="rId27"/>
  </p:notesMasterIdLst>
  <p:handoutMasterIdLst>
    <p:handoutMasterId r:id="rId28"/>
  </p:handoutMasterIdLst>
  <p:sldIdLst>
    <p:sldId id="260" r:id="rId6"/>
    <p:sldId id="264" r:id="rId7"/>
    <p:sldId id="295" r:id="rId8"/>
    <p:sldId id="357" r:id="rId9"/>
    <p:sldId id="358" r:id="rId10"/>
    <p:sldId id="373" r:id="rId11"/>
    <p:sldId id="388" r:id="rId12"/>
    <p:sldId id="389" r:id="rId13"/>
    <p:sldId id="376" r:id="rId14"/>
    <p:sldId id="390" r:id="rId15"/>
    <p:sldId id="378" r:id="rId16"/>
    <p:sldId id="379" r:id="rId17"/>
    <p:sldId id="380" r:id="rId18"/>
    <p:sldId id="381" r:id="rId19"/>
    <p:sldId id="383" r:id="rId20"/>
    <p:sldId id="336" r:id="rId21"/>
    <p:sldId id="348" r:id="rId22"/>
    <p:sldId id="384" r:id="rId23"/>
    <p:sldId id="385" r:id="rId24"/>
    <p:sldId id="386" r:id="rId25"/>
    <p:sldId id="38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2448990-2B34-489E-B329-603B92143A77}">
          <p14:sldIdLst>
            <p14:sldId id="260"/>
            <p14:sldId id="264"/>
            <p14:sldId id="295"/>
            <p14:sldId id="357"/>
            <p14:sldId id="358"/>
            <p14:sldId id="373"/>
            <p14:sldId id="388"/>
            <p14:sldId id="389"/>
            <p14:sldId id="376"/>
            <p14:sldId id="390"/>
            <p14:sldId id="378"/>
            <p14:sldId id="379"/>
            <p14:sldId id="380"/>
            <p14:sldId id="381"/>
            <p14:sldId id="383"/>
            <p14:sldId id="336"/>
            <p14:sldId id="348"/>
            <p14:sldId id="384"/>
            <p14:sldId id="385"/>
            <p14:sldId id="386"/>
            <p14:sldId id="38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A58FAA"/>
    <a:srgbClr val="7FD77F"/>
    <a:srgbClr val="FFE98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71" autoAdjust="0"/>
    <p:restoredTop sz="94660"/>
  </p:normalViewPr>
  <p:slideViewPr>
    <p:cSldViewPr snapToGrid="0">
      <p:cViewPr varScale="1">
        <p:scale>
          <a:sx n="114" d="100"/>
          <a:sy n="114" d="100"/>
        </p:scale>
        <p:origin x="468" y="114"/>
      </p:cViewPr>
      <p:guideLst/>
    </p:cSldViewPr>
  </p:slideViewPr>
  <p:notesTextViewPr>
    <p:cViewPr>
      <p:scale>
        <a:sx n="1" d="1"/>
        <a:sy n="1" d="1"/>
      </p:scale>
      <p:origin x="0" y="0"/>
    </p:cViewPr>
  </p:notesTextViewPr>
  <p:sorterViewPr>
    <p:cViewPr>
      <p:scale>
        <a:sx n="100" d="100"/>
        <a:sy n="100" d="100"/>
      </p:scale>
      <p:origin x="0" y="-5916"/>
    </p:cViewPr>
  </p:sorterViewPr>
  <p:notesViewPr>
    <p:cSldViewPr snapToGrid="0">
      <p:cViewPr varScale="1">
        <p:scale>
          <a:sx n="70" d="100"/>
          <a:sy n="70" d="100"/>
        </p:scale>
        <p:origin x="3240"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0932E4C-FC94-4F10-8222-9DCEBE73D64F}" type="datetimeFigureOut">
              <a:rPr lang="en-US" smtClean="0"/>
              <a:t>5/25/2018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5A85B7E-5E88-4FD0-B5CB-745A94D2D85A}" type="slidenum">
              <a:rPr lang="en-US" smtClean="0"/>
              <a:t>‹#›</a:t>
            </a:fld>
            <a:endParaRPr lang="en-US"/>
          </a:p>
        </p:txBody>
      </p:sp>
    </p:spTree>
    <p:extLst>
      <p:ext uri="{BB962C8B-B14F-4D97-AF65-F5344CB8AC3E}">
        <p14:creationId xmlns:p14="http://schemas.microsoft.com/office/powerpoint/2010/main" val="254304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88A42B-5AE4-4C21-902B-7A6099A69B00}" type="datetimeFigureOut">
              <a:rPr lang="en-US" smtClean="0"/>
              <a:t>5/25/2018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647569-1ADF-46D9-9588-10257AC17800}" type="slidenum">
              <a:rPr lang="en-US" smtClean="0"/>
              <a:t>‹#›</a:t>
            </a:fld>
            <a:endParaRPr lang="en-US" dirty="0"/>
          </a:p>
        </p:txBody>
      </p:sp>
    </p:spTree>
    <p:extLst>
      <p:ext uri="{BB962C8B-B14F-4D97-AF65-F5344CB8AC3E}">
        <p14:creationId xmlns:p14="http://schemas.microsoft.com/office/powerpoint/2010/main" val="5903847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647569-1ADF-46D9-9588-10257AC17800}" type="slidenum">
              <a:rPr lang="en-US" smtClean="0"/>
              <a:t>1</a:t>
            </a:fld>
            <a:endParaRPr lang="en-US" dirty="0"/>
          </a:p>
        </p:txBody>
      </p:sp>
    </p:spTree>
    <p:extLst>
      <p:ext uri="{BB962C8B-B14F-4D97-AF65-F5344CB8AC3E}">
        <p14:creationId xmlns:p14="http://schemas.microsoft.com/office/powerpoint/2010/main" val="1716470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647569-1ADF-46D9-9588-10257AC17800}" type="slidenum">
              <a:rPr lang="en-US" smtClean="0"/>
              <a:t>2</a:t>
            </a:fld>
            <a:endParaRPr lang="en-US" dirty="0"/>
          </a:p>
        </p:txBody>
      </p:sp>
    </p:spTree>
    <p:extLst>
      <p:ext uri="{BB962C8B-B14F-4D97-AF65-F5344CB8AC3E}">
        <p14:creationId xmlns:p14="http://schemas.microsoft.com/office/powerpoint/2010/main" val="19393686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647569-1ADF-46D9-9588-10257AC17800}" type="slidenum">
              <a:rPr lang="en-US" smtClean="0"/>
              <a:t>3</a:t>
            </a:fld>
            <a:endParaRPr lang="en-US" dirty="0"/>
          </a:p>
        </p:txBody>
      </p:sp>
    </p:spTree>
    <p:extLst>
      <p:ext uri="{BB962C8B-B14F-4D97-AF65-F5344CB8AC3E}">
        <p14:creationId xmlns:p14="http://schemas.microsoft.com/office/powerpoint/2010/main" val="16850542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647569-1ADF-46D9-9588-10257AC17800}" type="slidenum">
              <a:rPr lang="en-US" smtClean="0"/>
              <a:t>17</a:t>
            </a:fld>
            <a:endParaRPr lang="en-US" dirty="0"/>
          </a:p>
        </p:txBody>
      </p:sp>
    </p:spTree>
    <p:extLst>
      <p:ext uri="{BB962C8B-B14F-4D97-AF65-F5344CB8AC3E}">
        <p14:creationId xmlns:p14="http://schemas.microsoft.com/office/powerpoint/2010/main" val="29124208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647569-1ADF-46D9-9588-10257AC17800}" type="slidenum">
              <a:rPr lang="en-US" smtClean="0"/>
              <a:t>18</a:t>
            </a:fld>
            <a:endParaRPr lang="en-US" dirty="0"/>
          </a:p>
        </p:txBody>
      </p:sp>
    </p:spTree>
    <p:extLst>
      <p:ext uri="{BB962C8B-B14F-4D97-AF65-F5344CB8AC3E}">
        <p14:creationId xmlns:p14="http://schemas.microsoft.com/office/powerpoint/2010/main" val="26102694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647569-1ADF-46D9-9588-10257AC17800}" type="slidenum">
              <a:rPr lang="en-US" smtClean="0"/>
              <a:t>19</a:t>
            </a:fld>
            <a:endParaRPr lang="en-US" dirty="0"/>
          </a:p>
        </p:txBody>
      </p:sp>
    </p:spTree>
    <p:extLst>
      <p:ext uri="{BB962C8B-B14F-4D97-AF65-F5344CB8AC3E}">
        <p14:creationId xmlns:p14="http://schemas.microsoft.com/office/powerpoint/2010/main" val="37638093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647569-1ADF-46D9-9588-10257AC17800}" type="slidenum">
              <a:rPr lang="en-US" smtClean="0"/>
              <a:t>20</a:t>
            </a:fld>
            <a:endParaRPr lang="en-US" dirty="0"/>
          </a:p>
        </p:txBody>
      </p:sp>
    </p:spTree>
    <p:extLst>
      <p:ext uri="{BB962C8B-B14F-4D97-AF65-F5344CB8AC3E}">
        <p14:creationId xmlns:p14="http://schemas.microsoft.com/office/powerpoint/2010/main" val="37399303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647569-1ADF-46D9-9588-10257AC17800}" type="slidenum">
              <a:rPr lang="en-US" smtClean="0"/>
              <a:t>21</a:t>
            </a:fld>
            <a:endParaRPr lang="en-US" dirty="0"/>
          </a:p>
        </p:txBody>
      </p:sp>
    </p:spTree>
    <p:extLst>
      <p:ext uri="{BB962C8B-B14F-4D97-AF65-F5344CB8AC3E}">
        <p14:creationId xmlns:p14="http://schemas.microsoft.com/office/powerpoint/2010/main" val="13940705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ANIMATED">
    <p:bg bwMode="auto">
      <p:bgPr>
        <a:solidFill>
          <a:schemeClr val="accent2"/>
        </a:solidFill>
        <a:effectLst/>
      </p:bgPr>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13" y="4309988"/>
            <a:ext cx="12188887" cy="2551127"/>
          </a:xfrm>
          <a:prstGeom prst="rect">
            <a:avLst/>
          </a:prstGeom>
          <a:solidFill>
            <a:srgbClr val="4DA0E2"/>
          </a:solidFill>
          <a:ln>
            <a:noFill/>
          </a:ln>
        </p:spPr>
        <p:txBody>
          <a:bodyPr vert="horz" wrap="square" lIns="89642" tIns="44821" rIns="89642" bIns="44821" numCol="1" anchor="t" anchorCtr="0" compatLnSpc="1">
            <a:prstTxWarp prst="textNoShape">
              <a:avLst/>
            </a:prstTxWarp>
          </a:bodyPr>
          <a:lstStyle/>
          <a:p>
            <a:endParaRPr lang="en-US" sz="1765" dirty="0"/>
          </a:p>
        </p:txBody>
      </p:sp>
      <p:sp>
        <p:nvSpPr>
          <p:cNvPr id="10" name="Rectangle 7"/>
          <p:cNvSpPr>
            <a:spLocks noChangeArrowheads="1"/>
          </p:cNvSpPr>
          <p:nvPr userDrawn="1"/>
        </p:nvSpPr>
        <p:spPr bwMode="auto">
          <a:xfrm>
            <a:off x="1" y="5729528"/>
            <a:ext cx="12188888" cy="1131586"/>
          </a:xfrm>
          <a:prstGeom prst="rect">
            <a:avLst/>
          </a:prstGeom>
          <a:solidFill>
            <a:srgbClr val="00188F"/>
          </a:solidFill>
          <a:ln>
            <a:noFill/>
          </a:ln>
          <a:extLst/>
        </p:spPr>
        <p:txBody>
          <a:bodyPr vert="horz" wrap="square" lIns="89642" tIns="44821" rIns="89642" bIns="44821" numCol="1" anchor="t" anchorCtr="0" compatLnSpc="1">
            <a:prstTxWarp prst="textNoShape">
              <a:avLst/>
            </a:prstTxWarp>
          </a:bodyPr>
          <a:lstStyle/>
          <a:p>
            <a:endParaRPr lang="en-US" sz="1765" dirty="0"/>
          </a:p>
        </p:txBody>
      </p:sp>
      <p:sp>
        <p:nvSpPr>
          <p:cNvPr id="11" name="Rectangle 8"/>
          <p:cNvSpPr>
            <a:spLocks noChangeArrowheads="1"/>
          </p:cNvSpPr>
          <p:nvPr userDrawn="1"/>
        </p:nvSpPr>
        <p:spPr bwMode="auto">
          <a:xfrm>
            <a:off x="3113" y="3343392"/>
            <a:ext cx="12185777" cy="277059"/>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3" name="Rectangle 12"/>
          <p:cNvSpPr/>
          <p:nvPr userDrawn="1"/>
        </p:nvSpPr>
        <p:spPr bwMode="white">
          <a:xfrm>
            <a:off x="0" y="-312"/>
            <a:ext cx="12191377" cy="685862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449322" y="6061766"/>
            <a:ext cx="1522404" cy="326167"/>
          </a:xfrm>
          <a:prstGeom prst="rect">
            <a:avLst/>
          </a:prstGeom>
        </p:spPr>
      </p:pic>
      <p:sp>
        <p:nvSpPr>
          <p:cNvPr id="8" name="Rectangle 6"/>
          <p:cNvSpPr>
            <a:spLocks noChangeArrowheads="1"/>
          </p:cNvSpPr>
          <p:nvPr userDrawn="1"/>
        </p:nvSpPr>
        <p:spPr bwMode="auto">
          <a:xfrm>
            <a:off x="3113" y="4309988"/>
            <a:ext cx="12188887"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Tree>
    <p:extLst>
      <p:ext uri="{BB962C8B-B14F-4D97-AF65-F5344CB8AC3E}">
        <p14:creationId xmlns:p14="http://schemas.microsoft.com/office/powerpoint/2010/main" val="129232418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1.34362E-6 L -3.90605E-7 -1.3436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1.34362E-6 L -3.90605E-7 -1.34362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950"/>
                                        <p:tgtEl>
                                          <p:spTgt spid="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6"/>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1.34362E-6 L -3.90605E-7 -1.34362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Lst>
  </p:timing>
  <p:extLst mod="1">
    <p:ext uri="{DCECCB84-F9BA-43D5-87BE-67443E8EF086}">
      <p15:sldGuideLst xmlns:p15="http://schemas.microsoft.com/office/powerpoint/2012/main">
        <p15:guide id="4"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067361"/>
          </a:xfrm>
        </p:spPr>
        <p:txBody>
          <a:bodyPr wrap="square">
            <a:spAutoFit/>
          </a:bodyPr>
          <a:lstStyle>
            <a:lvl1pPr marL="281677" indent="-281677">
              <a:spcBef>
                <a:spcPts val="1200"/>
              </a:spcBef>
              <a:buClr>
                <a:schemeClr val="tx1"/>
              </a:buClr>
              <a:buFont typeface="Wingdings" panose="05000000000000000000" pitchFamily="2" charset="2"/>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067361"/>
          </a:xfrm>
        </p:spPr>
        <p:txBody>
          <a:bodyPr wrap="square">
            <a:spAutoFit/>
          </a:bodyPr>
          <a:lstStyle>
            <a:lvl1pPr marL="281677" indent="-281677">
              <a:spcBef>
                <a:spcPts val="1200"/>
              </a:spcBef>
              <a:buClr>
                <a:schemeClr val="tx1"/>
              </a:buClr>
              <a:buFont typeface="Wingdings" panose="05000000000000000000" pitchFamily="2" charset="2"/>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5460017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2605046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
        <p:nvSpPr>
          <p:cNvPr id="3" name="TextBox 7"/>
          <p:cNvSpPr txBox="1"/>
          <p:nvPr userDrawn="1"/>
        </p:nvSpPr>
        <p:spPr bwMode="white">
          <a:xfrm>
            <a:off x="4367360" y="6566898"/>
            <a:ext cx="3457280"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896350" rtl="0" eaLnBrk="1" latinLnBrk="0" hangingPunct="1"/>
            <a:r>
              <a:rPr lang="en-US" sz="1029" b="0" kern="1200" spc="147"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Tree>
    <p:extLst>
      <p:ext uri="{BB962C8B-B14F-4D97-AF65-F5344CB8AC3E}">
        <p14:creationId xmlns:p14="http://schemas.microsoft.com/office/powerpoint/2010/main" val="134286112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071684" y="2084173"/>
            <a:ext cx="8058229" cy="1793104"/>
          </a:xfrm>
        </p:spPr>
        <p:txBody>
          <a:bodyPr/>
          <a:lstStyle>
            <a:lvl1pPr>
              <a:defRPr sz="5882" baseline="0"/>
            </a:lvl1pPr>
          </a:lstStyle>
          <a:p>
            <a:r>
              <a:rPr lang="en-US"/>
              <a:t>Click to edit Master title style</a:t>
            </a:r>
            <a:endParaRPr lang="en-US" dirty="0"/>
          </a:p>
        </p:txBody>
      </p:sp>
      <p:sp>
        <p:nvSpPr>
          <p:cNvPr id="3" name="TextBox 7"/>
          <p:cNvSpPr txBox="1"/>
          <p:nvPr userDrawn="1"/>
        </p:nvSpPr>
        <p:spPr bwMode="white">
          <a:xfrm>
            <a:off x="4367360" y="6566898"/>
            <a:ext cx="3457280"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896350" rtl="0" eaLnBrk="1" latinLnBrk="0" hangingPunct="1"/>
            <a:r>
              <a:rPr lang="en-US" sz="1029" b="0" kern="1200" spc="147"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Tree>
    <p:extLst>
      <p:ext uri="{BB962C8B-B14F-4D97-AF65-F5344CB8AC3E}">
        <p14:creationId xmlns:p14="http://schemas.microsoft.com/office/powerpoint/2010/main" val="214719504"/>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act Layout_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71684" y="2084173"/>
            <a:ext cx="8058229" cy="1793104"/>
          </a:xfrm>
        </p:spPr>
        <p:txBody>
          <a:bodyPr/>
          <a:lstStyle>
            <a:lvl1pPr>
              <a:defRPr sz="5882" baseline="0"/>
            </a:lvl1pPr>
          </a:lstStyle>
          <a:p>
            <a:r>
              <a:rPr lang="en-US"/>
              <a:t>Click to edit Master title style</a:t>
            </a:r>
            <a:endParaRPr lang="en-US" dirty="0"/>
          </a:p>
        </p:txBody>
      </p:sp>
      <p:sp>
        <p:nvSpPr>
          <p:cNvPr id="3" name="TextBox 7"/>
          <p:cNvSpPr txBox="1"/>
          <p:nvPr userDrawn="1"/>
        </p:nvSpPr>
        <p:spPr bwMode="white">
          <a:xfrm>
            <a:off x="4367360" y="6566898"/>
            <a:ext cx="3457280"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896350" rtl="0" eaLnBrk="1" latinLnBrk="0" hangingPunct="1"/>
            <a:r>
              <a:rPr lang="en-US" sz="1029" b="0" kern="1200" spc="147"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Tree>
    <p:extLst>
      <p:ext uri="{BB962C8B-B14F-4D97-AF65-F5344CB8AC3E}">
        <p14:creationId xmlns:p14="http://schemas.microsoft.com/office/powerpoint/2010/main" val="892486156"/>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4" y="1178349"/>
            <a:ext cx="9860672" cy="899665"/>
          </a:xfrm>
        </p:spPr>
        <p:txBody>
          <a:bodyPr/>
          <a:lstStyle>
            <a:lvl1pPr marL="228766" indent="-228766">
              <a:defRPr sz="5882" baseline="0"/>
            </a:lvl1pPr>
          </a:lstStyle>
          <a:p>
            <a:r>
              <a:rPr lang="en-US" dirty="0"/>
              <a:t>“Sample quote goes here. Design is easier than it looks, and more important than it seems.”</a:t>
            </a:r>
          </a:p>
        </p:txBody>
      </p:sp>
      <p:sp>
        <p:nvSpPr>
          <p:cNvPr id="4" name="Text Placeholder 3"/>
          <p:cNvSpPr>
            <a:spLocks noGrp="1"/>
          </p:cNvSpPr>
          <p:nvPr>
            <p:ph type="body" sz="quarter" idx="10" hasCustomPrompt="1"/>
          </p:nvPr>
        </p:nvSpPr>
        <p:spPr>
          <a:xfrm>
            <a:off x="5647788" y="5025984"/>
            <a:ext cx="5378549" cy="1050156"/>
          </a:xfrm>
        </p:spPr>
        <p:txBody>
          <a:bodyPr/>
          <a:lstStyle>
            <a:lvl1pPr marL="0" indent="0">
              <a:spcBef>
                <a:spcPts val="0"/>
              </a:spcBef>
              <a:buNone/>
              <a:defRPr sz="3137" baseline="0">
                <a:latin typeface="+mj-lt"/>
              </a:defRPr>
            </a:lvl1pPr>
          </a:lstStyle>
          <a:p>
            <a:pPr lvl="0"/>
            <a:r>
              <a:rPr lang="en-US" dirty="0"/>
              <a:t>Author Name</a:t>
            </a:r>
          </a:p>
          <a:p>
            <a:pPr lvl="0"/>
            <a:r>
              <a:rPr lang="en-US" dirty="0"/>
              <a:t>Title</a:t>
            </a:r>
          </a:p>
        </p:txBody>
      </p:sp>
      <p:sp>
        <p:nvSpPr>
          <p:cNvPr id="5"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742746806"/>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Pr>
        <a:solidFill>
          <a:schemeClr val="accent2"/>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4" y="2084173"/>
            <a:ext cx="9860672" cy="899665"/>
          </a:xfrm>
        </p:spPr>
        <p:txBody>
          <a:bodyPr/>
          <a:lstStyle>
            <a:lvl1pPr marL="277008" indent="-277008">
              <a:tabLst>
                <a:tab pos="277008" algn="l"/>
              </a:tabLst>
              <a:defRPr sz="5882" baseline="0"/>
            </a:lvl1pPr>
          </a:lstStyle>
          <a:p>
            <a:r>
              <a:rPr lang="en-US" dirty="0"/>
              <a:t>“	Add a quote here. Design is easier than it looks, and more important than it seems.”</a:t>
            </a:r>
          </a:p>
        </p:txBody>
      </p:sp>
      <p:sp>
        <p:nvSpPr>
          <p:cNvPr id="4" name="Text Placeholder 3"/>
          <p:cNvSpPr>
            <a:spLocks noGrp="1"/>
          </p:cNvSpPr>
          <p:nvPr>
            <p:ph type="body" sz="quarter" idx="10" hasCustomPrompt="1"/>
          </p:nvPr>
        </p:nvSpPr>
        <p:spPr>
          <a:xfrm>
            <a:off x="5647788" y="4773813"/>
            <a:ext cx="5378549" cy="1050156"/>
          </a:xfrm>
        </p:spPr>
        <p:txBody>
          <a:bodyPr/>
          <a:lstStyle>
            <a:lvl1pPr marL="0" indent="0">
              <a:spcBef>
                <a:spcPts val="0"/>
              </a:spcBef>
              <a:buNone/>
              <a:defRPr sz="3137" baseline="0">
                <a:latin typeface="+mj-lt"/>
              </a:defRPr>
            </a:lvl1pPr>
          </a:lstStyle>
          <a:p>
            <a:pPr lvl="0"/>
            <a:r>
              <a:rPr lang="en-US" dirty="0"/>
              <a:t>Author’s Name</a:t>
            </a:r>
          </a:p>
          <a:p>
            <a:pPr lvl="0"/>
            <a:r>
              <a:rPr lang="en-US" dirty="0"/>
              <a:t>Title</a:t>
            </a:r>
          </a:p>
        </p:txBody>
      </p:sp>
      <p:sp>
        <p:nvSpPr>
          <p:cNvPr id="5"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90771304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7021" y="2383023"/>
            <a:ext cx="11653523" cy="914360"/>
          </a:xfrm>
        </p:spPr>
        <p:txBody>
          <a:bodyPr/>
          <a:lstStyle>
            <a:lvl1pPr marL="0" indent="0">
              <a:buNone/>
              <a:defRPr sz="5294">
                <a:gradFill>
                  <a:gsLst>
                    <a:gs pos="3333">
                      <a:schemeClr val="tx1"/>
                    </a:gs>
                    <a:gs pos="3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p:txBody>
      </p:sp>
      <p:sp>
        <p:nvSpPr>
          <p:cNvPr id="4" name="Title 1"/>
          <p:cNvSpPr>
            <a:spLocks noGrp="1"/>
          </p:cNvSpPr>
          <p:nvPr>
            <p:ph type="title"/>
          </p:nvPr>
        </p:nvSpPr>
        <p:spPr>
          <a:xfrm>
            <a:off x="277021" y="1187621"/>
            <a:ext cx="11655840" cy="899665"/>
          </a:xfrm>
        </p:spPr>
        <p:txBody>
          <a:bodyPr/>
          <a:lstStyle>
            <a:lvl1pPr>
              <a:defRPr sz="7058" baseline="0">
                <a:gradFill>
                  <a:gsLst>
                    <a:gs pos="1250">
                      <a:schemeClr val="tx1"/>
                    </a:gs>
                    <a:gs pos="100000">
                      <a:schemeClr val="tx1"/>
                    </a:gs>
                  </a:gsLst>
                  <a:lin ang="5400000" scaled="0"/>
                </a:gradFill>
              </a:defRPr>
            </a:lvl1pPr>
          </a:lstStyle>
          <a:p>
            <a:r>
              <a:rPr lang="en-US"/>
              <a:t>Click to edit Master title style</a:t>
            </a:r>
            <a:endParaRPr lang="en-US" dirty="0"/>
          </a:p>
        </p:txBody>
      </p:sp>
      <p:sp>
        <p:nvSpPr>
          <p:cNvPr id="5"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74684809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2"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02668227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
        <p:nvSpPr>
          <p:cNvPr id="2"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98426084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 STATIC">
    <p:bg>
      <p:bgPr>
        <a:solidFill>
          <a:schemeClr val="accent2"/>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449322" y="6061766"/>
            <a:ext cx="1522404" cy="326167"/>
          </a:xfrm>
          <a:prstGeom prst="rect">
            <a:avLst/>
          </a:prstGeom>
        </p:spPr>
      </p:pic>
      <p:sp>
        <p:nvSpPr>
          <p:cNvPr id="8" name="Rectangle 6"/>
          <p:cNvSpPr>
            <a:spLocks noChangeArrowheads="1"/>
          </p:cNvSpPr>
          <p:nvPr userDrawn="1"/>
        </p:nvSpPr>
        <p:spPr bwMode="auto">
          <a:xfrm>
            <a:off x="3113" y="4309988"/>
            <a:ext cx="12188887"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5" name="Text Placeholder 16"/>
          <p:cNvSpPr>
            <a:spLocks noGrp="1"/>
          </p:cNvSpPr>
          <p:nvPr>
            <p:ph type="body" sz="quarter" idx="13" hasCustomPrompt="1"/>
          </p:nvPr>
        </p:nvSpPr>
        <p:spPr>
          <a:xfrm>
            <a:off x="269239" y="291069"/>
            <a:ext cx="3585699" cy="452654"/>
          </a:xfrm>
        </p:spPr>
        <p:txBody>
          <a:bodyPr/>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a:t>
            </a:r>
          </a:p>
        </p:txBody>
      </p:sp>
      <p:sp>
        <p:nvSpPr>
          <p:cNvPr id="10" name="Text Placeholder 16"/>
          <p:cNvSpPr>
            <a:spLocks noGrp="1"/>
          </p:cNvSpPr>
          <p:nvPr>
            <p:ph type="body" sz="quarter" idx="14" hasCustomPrompt="1"/>
          </p:nvPr>
        </p:nvSpPr>
        <p:spPr>
          <a:xfrm>
            <a:off x="8337064" y="291069"/>
            <a:ext cx="3585699" cy="452654"/>
          </a:xfrm>
        </p:spPr>
        <p:txBody>
          <a:bodyPr/>
          <a:lstStyle>
            <a:lvl1pPr marL="0" indent="0" algn="r">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Yammer hashtag</a:t>
            </a:r>
          </a:p>
        </p:txBody>
      </p:sp>
    </p:spTree>
    <p:extLst>
      <p:ext uri="{BB962C8B-B14F-4D97-AF65-F5344CB8AC3E}">
        <p14:creationId xmlns:p14="http://schemas.microsoft.com/office/powerpoint/2010/main" val="3864554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
        <p:nvSpPr>
          <p:cNvPr id="2"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73454710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Wingdings" panose="05000000000000000000" pitchFamily="2" charset="2"/>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Wingdings" panose="05000000000000000000" pitchFamily="2" charset="2"/>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Wingdings" panose="05000000000000000000" pitchFamily="2" charset="2"/>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Wingdings" panose="05000000000000000000" pitchFamily="2" charset="2"/>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Wingdings" panose="05000000000000000000" pitchFamily="2" charset="2"/>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18640666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4"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invGray">
          <a:xfrm>
            <a:off x="10129911" y="6194147"/>
            <a:ext cx="1792850" cy="384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Placeholder 4"/>
          <p:cNvSpPr>
            <a:spLocks noGrp="1"/>
          </p:cNvSpPr>
          <p:nvPr>
            <p:ph type="body" sz="quarter" idx="12"/>
          </p:nvPr>
        </p:nvSpPr>
        <p:spPr>
          <a:xfrm>
            <a:off x="271104" y="3877271"/>
            <a:ext cx="6273418" cy="1794661"/>
          </a:xfrm>
          <a:noFill/>
        </p:spPr>
        <p:txBody>
          <a:bodyPr tIns="109728" bIns="109728">
            <a:no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a:t>Click to edit Master text styles</a:t>
            </a:r>
          </a:p>
        </p:txBody>
      </p:sp>
      <p:sp>
        <p:nvSpPr>
          <p:cNvPr id="9" name="Title 1"/>
          <p:cNvSpPr>
            <a:spLocks noGrp="1"/>
          </p:cNvSpPr>
          <p:nvPr>
            <p:ph type="title"/>
          </p:nvPr>
        </p:nvSpPr>
        <p:spPr>
          <a:xfrm>
            <a:off x="269302" y="2075840"/>
            <a:ext cx="8067760" cy="1793104"/>
          </a:xfrm>
          <a:noFill/>
        </p:spPr>
        <p:txBody>
          <a:bodyPr anchorCtr="0"/>
          <a:lstStyle>
            <a:lvl1pPr>
              <a:defRPr sz="5294" spc="-98" baseline="0">
                <a:gradFill>
                  <a:gsLst>
                    <a:gs pos="3333">
                      <a:schemeClr val="tx2"/>
                    </a:gs>
                    <a:gs pos="39000">
                      <a:schemeClr val="tx2"/>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2967936464"/>
      </p:ext>
    </p:extLst>
  </p:cSld>
  <p:clrMapOvr>
    <a:masterClrMapping/>
  </p:clrMapOvr>
  <p:transition spd="slow"/>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sp>
        <p:nvSpPr>
          <p:cNvPr id="15" name="Shape 12"/>
          <p:cNvSpPr/>
          <p:nvPr userDrawn="1"/>
        </p:nvSpPr>
        <p:spPr>
          <a:xfrm>
            <a:off x="112053" y="109829"/>
            <a:ext cx="11960112" cy="6606529"/>
          </a:xfrm>
          <a:prstGeom prst="rect">
            <a:avLst/>
          </a:prstGeom>
          <a:solidFill>
            <a:srgbClr val="22313C"/>
          </a:solidFill>
          <a:ln>
            <a:noFill/>
          </a:ln>
        </p:spPr>
        <p:txBody>
          <a:bodyPr lIns="89617" tIns="44797" rIns="89617" bIns="44797" anchor="ctr" anchorCtr="0">
            <a:noAutofit/>
          </a:bodyPr>
          <a:lstStyle/>
          <a:p>
            <a:pPr marL="0" marR="0" lvl="0" indent="0" algn="ctr" rtl="0">
              <a:spcBef>
                <a:spcPts val="0"/>
              </a:spcBef>
              <a:buClr>
                <a:schemeClr val="dk1"/>
              </a:buClr>
              <a:buFont typeface="Arial"/>
              <a:buNone/>
            </a:pPr>
            <a:endParaRPr sz="1765" b="0" i="0" u="none" strike="noStrike" cap="none" dirty="0">
              <a:solidFill>
                <a:schemeClr val="lt1"/>
              </a:solidFill>
              <a:latin typeface="Arial"/>
              <a:ea typeface="Arial"/>
              <a:cs typeface="Arial"/>
              <a:sym typeface="Arial"/>
            </a:endParaRPr>
          </a:p>
        </p:txBody>
      </p:sp>
      <p:pic>
        <p:nvPicPr>
          <p:cNvPr id="13" name="Shape 365"/>
          <p:cNvPicPr preferRelativeResize="0">
            <a:picLocks/>
          </p:cNvPicPr>
          <p:nvPr userDrawn="1"/>
        </p:nvPicPr>
        <p:blipFill rotWithShape="1">
          <a:blip r:embed="rId2">
            <a:alphaModFix amt="40000"/>
          </a:blip>
          <a:srcRect t="8627" b="8626"/>
          <a:stretch/>
        </p:blipFill>
        <p:spPr>
          <a:xfrm>
            <a:off x="119836" y="-82494"/>
            <a:ext cx="12192000" cy="6858000"/>
          </a:xfrm>
          <a:prstGeom prst="rect">
            <a:avLst/>
          </a:prstGeom>
          <a:noFill/>
          <a:ln>
            <a:noFill/>
          </a:ln>
        </p:spPr>
      </p:pic>
      <p:sp>
        <p:nvSpPr>
          <p:cNvPr id="2" name="Rectangle 1"/>
          <p:cNvSpPr/>
          <p:nvPr userDrawn="1"/>
        </p:nvSpPr>
        <p:spPr bwMode="auto">
          <a:xfrm>
            <a:off x="266064" y="2084190"/>
            <a:ext cx="6723187" cy="358620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47" tIns="143400" rIns="179247" bIns="143400" numCol="1" spcCol="0" rtlCol="0" fromWordArt="0" anchor="t" anchorCtr="0" forceAA="0" compatLnSpc="1">
            <a:prstTxWarp prst="textNoShape">
              <a:avLst/>
            </a:prstTxWarp>
            <a:noAutofit/>
          </a:bodyPr>
          <a:lstStyle/>
          <a:p>
            <a:pPr algn="ctr" defTabSz="913914"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1" y="2084186"/>
            <a:ext cx="6723187" cy="1793104"/>
          </a:xfrm>
          <a:noFill/>
          <a:ln>
            <a:noFill/>
          </a:ln>
        </p:spPr>
        <p:txBody>
          <a:bodyPr lIns="146275" tIns="91422" rIns="146275" bIns="91422" anchor="t" anchorCtr="0"/>
          <a:lstStyle>
            <a:lvl1pPr>
              <a:defRPr sz="5294" spc="-97" baseline="0">
                <a:gradFill>
                  <a:gsLst>
                    <a:gs pos="64646">
                      <a:srgbClr val="FFFFFF"/>
                    </a:gs>
                    <a:gs pos="4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83" y="3877273"/>
            <a:ext cx="6723187" cy="1789991"/>
          </a:xfrm>
        </p:spPr>
        <p:txBody>
          <a:bodyPr tIns="109704" bIns="109704">
            <a:noAutofit/>
          </a:bodyPr>
          <a:lstStyle>
            <a:lvl1pPr marL="0" indent="0">
              <a:spcBef>
                <a:spcPts val="0"/>
              </a:spcBef>
              <a:buNone/>
              <a:defRPr sz="3039">
                <a:gradFill>
                  <a:gsLst>
                    <a:gs pos="64646">
                      <a:srgbClr val="FFFFFF"/>
                    </a:gs>
                    <a:gs pos="45000">
                      <a:srgbClr val="FFFFFF"/>
                    </a:gs>
                  </a:gsLst>
                  <a:lin ang="5400000" scaled="0"/>
                </a:gradFill>
              </a:defRPr>
            </a:lvl1pPr>
          </a:lstStyle>
          <a:p>
            <a:pPr lvl="0"/>
            <a:r>
              <a:rPr lang="en-US" dirty="0"/>
              <a:t>Speaker Name</a:t>
            </a:r>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343941" y="6193368"/>
            <a:ext cx="1664788" cy="358622"/>
          </a:xfrm>
          <a:prstGeom prst="rect">
            <a:avLst/>
          </a:prstGeom>
        </p:spPr>
      </p:pic>
    </p:spTree>
    <p:extLst>
      <p:ext uri="{BB962C8B-B14F-4D97-AF65-F5344CB8AC3E}">
        <p14:creationId xmlns:p14="http://schemas.microsoft.com/office/powerpoint/2010/main" val="4080757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9"/>
            <a:ext cx="11653523" cy="2015804"/>
          </a:xfrm>
        </p:spPr>
        <p:txBody>
          <a:bodyPr>
            <a:spAutoFit/>
          </a:bodyPr>
          <a:lstStyle>
            <a:lvl1pPr>
              <a:buClr>
                <a:srgbClr val="008774"/>
              </a:buClr>
              <a:defRPr sz="3627">
                <a:solidFill>
                  <a:schemeClr val="tx1"/>
                </a:solidFill>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lvl1pPr>
              <a:defRPr>
                <a:solidFill>
                  <a:srgbClr val="008774"/>
                </a:solidFill>
              </a:defRPr>
            </a:lvl1pPr>
          </a:lstStyle>
          <a:p>
            <a:r>
              <a:rPr lang="en-US" dirty="0"/>
              <a:t>Click to edit Master title style</a:t>
            </a:r>
          </a:p>
        </p:txBody>
      </p:sp>
    </p:spTree>
    <p:extLst>
      <p:ext uri="{BB962C8B-B14F-4D97-AF65-F5344CB8AC3E}">
        <p14:creationId xmlns:p14="http://schemas.microsoft.com/office/powerpoint/2010/main" val="2143864184"/>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333558"/>
            <a:ext cx="11653523" cy="2129777"/>
          </a:xfrm>
        </p:spPr>
        <p:txBody>
          <a:bodyPr>
            <a:spAutoFit/>
          </a:bodyPr>
          <a:lstStyle>
            <a:lvl1pPr>
              <a:defRPr sz="2800" b="0"/>
            </a:lvl1pPr>
            <a:lvl2pPr>
              <a:defRPr sz="2600" b="0">
                <a:latin typeface="+mj-lt"/>
              </a:defRPr>
            </a:lvl2pPr>
            <a:lvl3pPr>
              <a:defRPr sz="2400">
                <a:latin typeface="+mj-lt"/>
              </a:defRPr>
            </a:lvl3pPr>
            <a:lvl4pPr>
              <a:defRPr sz="2200">
                <a:latin typeface="+mj-lt"/>
              </a:defRPr>
            </a:lvl4pPr>
            <a:lvl5pPr>
              <a:defRPr sz="2000">
                <a:latin typeface="+mj-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lvl1pPr>
              <a:defRPr sz="3600" b="1"/>
            </a:lvl1pPr>
          </a:lstStyle>
          <a:p>
            <a:r>
              <a:rPr lang="en-US" dirty="0"/>
              <a:t>Click to edit Master title style</a:t>
            </a:r>
          </a:p>
        </p:txBody>
      </p:sp>
    </p:spTree>
    <p:extLst>
      <p:ext uri="{BB962C8B-B14F-4D97-AF65-F5344CB8AC3E}">
        <p14:creationId xmlns:p14="http://schemas.microsoft.com/office/powerpoint/2010/main" val="24173424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3" y="1189176"/>
            <a:ext cx="5378548" cy="1949414"/>
          </a:xfrm>
        </p:spPr>
        <p:txBody>
          <a:bodyPr wrap="square">
            <a:spAutoFit/>
          </a:bodyPr>
          <a:lstStyle>
            <a:lvl1pPr marL="0" indent="0">
              <a:spcBef>
                <a:spcPts val="1200"/>
              </a:spcBef>
              <a:buClr>
                <a:schemeClr val="tx1"/>
              </a:buClr>
              <a:buFont typeface="Wingdings" pitchFamily="2" charset="2"/>
              <a:buNone/>
              <a:defRPr sz="3627">
                <a:gradFill>
                  <a:gsLst>
                    <a:gs pos="1250">
                      <a:schemeClr val="tx2"/>
                    </a:gs>
                    <a:gs pos="99000">
                      <a:schemeClr val="tx2"/>
                    </a:gs>
                  </a:gsLst>
                  <a:lin ang="5400000" scaled="0"/>
                </a:gradFill>
              </a:defRPr>
            </a:lvl1pPr>
            <a:lvl2pPr marL="0" indent="0">
              <a:buNone/>
              <a:defRPr sz="1961"/>
            </a:lvl2pPr>
            <a:lvl3pPr marL="227161" indent="0">
              <a:buNone/>
              <a:tabLst/>
              <a:defRPr sz="1961"/>
            </a:lvl3pPr>
            <a:lvl4pPr marL="451212" indent="0">
              <a:buNone/>
              <a:defRPr/>
            </a:lvl4pPr>
            <a:lvl5pPr marL="672151"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7" y="1189176"/>
            <a:ext cx="5378548" cy="1949414"/>
          </a:xfrm>
        </p:spPr>
        <p:txBody>
          <a:bodyPr wrap="square">
            <a:spAutoFit/>
          </a:bodyPr>
          <a:lstStyle>
            <a:lvl1pPr marL="0" indent="0">
              <a:spcBef>
                <a:spcPts val="1200"/>
              </a:spcBef>
              <a:buClr>
                <a:schemeClr val="tx1"/>
              </a:buClr>
              <a:buFont typeface="Wingdings" pitchFamily="2" charset="2"/>
              <a:buNone/>
              <a:defRPr sz="3627">
                <a:gradFill>
                  <a:gsLst>
                    <a:gs pos="1250">
                      <a:schemeClr val="tx2"/>
                    </a:gs>
                    <a:gs pos="99000">
                      <a:schemeClr val="tx2"/>
                    </a:gs>
                  </a:gsLst>
                  <a:lin ang="5400000" scaled="0"/>
                </a:gradFill>
              </a:defRPr>
            </a:lvl1pPr>
            <a:lvl2pPr marL="0" indent="0">
              <a:buNone/>
              <a:defRPr sz="1961"/>
            </a:lvl2pPr>
            <a:lvl3pPr marL="227161" indent="0">
              <a:buNone/>
              <a:tabLst/>
              <a:defRPr sz="1961"/>
            </a:lvl3pPr>
            <a:lvl4pPr marL="451212" indent="0">
              <a:buNone/>
              <a:defRPr/>
            </a:lvl4pPr>
            <a:lvl5pPr marL="672151"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00670443"/>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3" y="1189176"/>
            <a:ext cx="5378548" cy="1949414"/>
          </a:xfrm>
        </p:spPr>
        <p:txBody>
          <a:bodyPr wrap="square">
            <a:spAutoFit/>
          </a:bodyPr>
          <a:lstStyle>
            <a:lvl1pPr marL="0" indent="0">
              <a:spcBef>
                <a:spcPts val="1200"/>
              </a:spcBef>
              <a:buClr>
                <a:schemeClr val="tx1"/>
              </a:buClr>
              <a:buFont typeface="Wingdings" pitchFamily="2" charset="2"/>
              <a:buNone/>
              <a:defRPr sz="3627"/>
            </a:lvl1pPr>
            <a:lvl2pPr marL="0" indent="0">
              <a:buNone/>
              <a:defRPr sz="1961"/>
            </a:lvl2pPr>
            <a:lvl3pPr marL="227161" indent="0">
              <a:buNone/>
              <a:tabLst/>
              <a:defRPr sz="1961"/>
            </a:lvl3pPr>
            <a:lvl4pPr marL="451212" indent="0">
              <a:buNone/>
              <a:defRPr/>
            </a:lvl4pPr>
            <a:lvl5pPr marL="672151"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7" y="1189176"/>
            <a:ext cx="5378548" cy="1949414"/>
          </a:xfrm>
        </p:spPr>
        <p:txBody>
          <a:bodyPr wrap="square">
            <a:spAutoFit/>
          </a:bodyPr>
          <a:lstStyle>
            <a:lvl1pPr marL="0" indent="0">
              <a:spcBef>
                <a:spcPts val="1200"/>
              </a:spcBef>
              <a:buClr>
                <a:schemeClr val="tx1"/>
              </a:buClr>
              <a:buFont typeface="Wingdings" pitchFamily="2" charset="2"/>
              <a:buNone/>
              <a:defRPr sz="3627"/>
            </a:lvl1pPr>
            <a:lvl2pPr marL="0" indent="0">
              <a:buNone/>
              <a:defRPr sz="1961"/>
            </a:lvl2pPr>
            <a:lvl3pPr marL="227161" indent="0">
              <a:buNone/>
              <a:tabLst/>
              <a:defRPr sz="1961"/>
            </a:lvl3pPr>
            <a:lvl4pPr marL="451212" indent="0">
              <a:buNone/>
              <a:defRPr/>
            </a:lvl4pPr>
            <a:lvl5pPr marL="672151"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57623701"/>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3" y="1189176"/>
            <a:ext cx="5378548" cy="1934327"/>
          </a:xfrm>
        </p:spPr>
        <p:txBody>
          <a:bodyPr wrap="square">
            <a:spAutoFit/>
          </a:bodyPr>
          <a:lstStyle>
            <a:lvl1pPr marL="281619" indent="-281619">
              <a:spcBef>
                <a:spcPts val="1200"/>
              </a:spcBef>
              <a:buClr>
                <a:schemeClr val="tx2"/>
              </a:buClr>
              <a:buFont typeface="Arial" pitchFamily="34" charset="0"/>
              <a:buChar char="•"/>
              <a:defRPr sz="3039">
                <a:gradFill>
                  <a:gsLst>
                    <a:gs pos="1250">
                      <a:schemeClr val="tx2"/>
                    </a:gs>
                    <a:gs pos="99000">
                      <a:schemeClr val="tx2"/>
                    </a:gs>
                  </a:gsLst>
                  <a:lin ang="5400000" scaled="0"/>
                </a:gradFill>
              </a:defRPr>
            </a:lvl1pPr>
            <a:lvl2pPr marL="520595" indent="-228553">
              <a:defRPr sz="2353"/>
            </a:lvl2pPr>
            <a:lvl3pPr marL="685662" indent="-165067">
              <a:tabLst/>
              <a:defRPr sz="1961"/>
            </a:lvl3pPr>
            <a:lvl4pPr marL="863426" indent="-177765">
              <a:defRPr/>
            </a:lvl4pPr>
            <a:lvl5pPr marL="1028493" indent="-165067">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7" y="1189176"/>
            <a:ext cx="5378548" cy="1934327"/>
          </a:xfrm>
        </p:spPr>
        <p:txBody>
          <a:bodyPr wrap="square">
            <a:spAutoFit/>
          </a:bodyPr>
          <a:lstStyle>
            <a:lvl1pPr marL="281619" indent="-281619">
              <a:spcBef>
                <a:spcPts val="1200"/>
              </a:spcBef>
              <a:buClr>
                <a:schemeClr val="tx2"/>
              </a:buClr>
              <a:buFont typeface="Arial" pitchFamily="34" charset="0"/>
              <a:buChar char="•"/>
              <a:defRPr sz="3039">
                <a:gradFill>
                  <a:gsLst>
                    <a:gs pos="1250">
                      <a:schemeClr val="tx2"/>
                    </a:gs>
                    <a:gs pos="99000">
                      <a:schemeClr val="tx2"/>
                    </a:gs>
                  </a:gsLst>
                  <a:lin ang="5400000" scaled="0"/>
                </a:gradFill>
              </a:defRPr>
            </a:lvl1pPr>
            <a:lvl2pPr marL="520595" indent="-228553">
              <a:defRPr sz="2353"/>
            </a:lvl2pPr>
            <a:lvl3pPr marL="685662" indent="-165067">
              <a:tabLst/>
              <a:defRPr sz="1961"/>
            </a:lvl3pPr>
            <a:lvl4pPr marL="863426" indent="-177765">
              <a:defRPr/>
            </a:lvl4pPr>
            <a:lvl5pPr marL="1028493" indent="-165067">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3409086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3" y="1189176"/>
            <a:ext cx="5378548" cy="1934327"/>
          </a:xfrm>
        </p:spPr>
        <p:txBody>
          <a:bodyPr wrap="square">
            <a:spAutoFit/>
          </a:bodyPr>
          <a:lstStyle>
            <a:lvl1pPr marL="281619" indent="-281619">
              <a:spcBef>
                <a:spcPts val="1200"/>
              </a:spcBef>
              <a:buClr>
                <a:schemeClr val="tx1"/>
              </a:buClr>
              <a:buFont typeface="Arial" pitchFamily="34" charset="0"/>
              <a:buChar char="•"/>
              <a:defRPr sz="3039"/>
            </a:lvl1pPr>
            <a:lvl2pPr marL="520595" indent="-228553">
              <a:defRPr sz="2353"/>
            </a:lvl2pPr>
            <a:lvl3pPr marL="685662" indent="-165067">
              <a:tabLst/>
              <a:defRPr sz="1961"/>
            </a:lvl3pPr>
            <a:lvl4pPr marL="863426" indent="-177765">
              <a:defRPr/>
            </a:lvl4pPr>
            <a:lvl5pPr marL="1028493" indent="-165067">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7" y="1189176"/>
            <a:ext cx="5378548" cy="1934327"/>
          </a:xfrm>
        </p:spPr>
        <p:txBody>
          <a:bodyPr wrap="square">
            <a:spAutoFit/>
          </a:bodyPr>
          <a:lstStyle>
            <a:lvl1pPr marL="281619" indent="-281619">
              <a:spcBef>
                <a:spcPts val="1200"/>
              </a:spcBef>
              <a:buClr>
                <a:schemeClr val="tx1"/>
              </a:buClr>
              <a:buFont typeface="Arial" pitchFamily="34" charset="0"/>
              <a:buChar char="•"/>
              <a:defRPr sz="3039"/>
            </a:lvl1pPr>
            <a:lvl2pPr marL="520595" indent="-228553">
              <a:defRPr sz="2353"/>
            </a:lvl2pPr>
            <a:lvl3pPr marL="685662" indent="-165067">
              <a:tabLst/>
              <a:defRPr sz="1961"/>
            </a:lvl3pPr>
            <a:lvl4pPr marL="863426" indent="-177765">
              <a:defRPr/>
            </a:lvl4pPr>
            <a:lvl5pPr marL="1028493" indent="-165067">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2950417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2"/>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stretch>
            <a:fillRect/>
          </a:stretch>
        </p:blipFill>
        <p:spPr>
          <a:xfrm>
            <a:off x="7604953" y="298255"/>
            <a:ext cx="4322760" cy="6275864"/>
          </a:xfrm>
          <a:prstGeom prst="rect">
            <a:avLst/>
          </a:prstGeom>
        </p:spPr>
      </p:pic>
      <p:sp>
        <p:nvSpPr>
          <p:cNvPr id="4" name="Rectangle 3"/>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7170265" cy="3407696"/>
          </a:xfrm>
          <a:noFill/>
        </p:spPr>
        <p:txBody>
          <a:bodyPr tIns="91440" bIns="91440" anchor="t" anchorCtr="0"/>
          <a:lstStyle>
            <a:lvl1pPr>
              <a:defRPr sz="7058" spc="-98" baseline="0">
                <a:gradFill>
                  <a:gsLst>
                    <a:gs pos="75912">
                      <a:schemeClr val="tx1"/>
                    </a:gs>
                    <a:gs pos="34307">
                      <a:schemeClr val="tx1"/>
                    </a:gs>
                    <a:gs pos="43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4594052"/>
            <a:ext cx="7171399" cy="1793881"/>
          </a:xfrm>
          <a:noFill/>
        </p:spPr>
        <p:txBody>
          <a:bodyPr lIns="182880" tIns="146304" rIns="182880" bIns="146304">
            <a:noAutofit/>
          </a:bodyPr>
          <a:lstStyle>
            <a:lvl1pPr marL="0" indent="0">
              <a:spcBef>
                <a:spcPts val="0"/>
              </a:spcBef>
              <a:buNone/>
              <a:defRPr sz="3529" spc="0" baseline="0">
                <a:gradFill>
                  <a:gsLst>
                    <a:gs pos="75912">
                      <a:schemeClr val="tx1"/>
                    </a:gs>
                    <a:gs pos="34307">
                      <a:schemeClr val="tx1"/>
                    </a:gs>
                    <a:gs pos="43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461454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83268235"/>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8"/>
            <a:ext cx="9859116" cy="2697988"/>
          </a:xfrm>
          <a:noFill/>
        </p:spPr>
        <p:txBody>
          <a:bodyPr tIns="91422" bIns="91422" anchor="t" anchorCtr="0"/>
          <a:lstStyle>
            <a:lvl1pPr>
              <a:defRPr sz="7058" spc="-97"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2" y="3877280"/>
            <a:ext cx="9860673" cy="1793881"/>
          </a:xfrm>
          <a:noFill/>
        </p:spPr>
        <p:txBody>
          <a:bodyPr lIns="182841" tIns="146275" rIns="182841" bIns="146275">
            <a:noAutofit/>
          </a:bodyPr>
          <a:lstStyle>
            <a:lvl1pPr marL="0" indent="0">
              <a:spcBef>
                <a:spcPts val="0"/>
              </a:spcBef>
              <a:buNone/>
              <a:defRPr sz="362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72287217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8"/>
            <a:ext cx="9859116" cy="2697988"/>
          </a:xfrm>
          <a:noFill/>
        </p:spPr>
        <p:txBody>
          <a:bodyPr tIns="91422" bIns="91422" anchor="t" anchorCtr="0"/>
          <a:lstStyle>
            <a:lvl1pPr>
              <a:defRPr lang="en-US" sz="7058" b="0" kern="1200" cap="none" spc="-97"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40785417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5"/>
            <a:ext cx="11653523" cy="1176886"/>
          </a:xfrm>
          <a:noFill/>
        </p:spPr>
        <p:txBody>
          <a:bodyPr tIns="91422" bIns="91422" anchor="t" anchorCtr="0">
            <a:spAutoFit/>
          </a:bodyPr>
          <a:lstStyle>
            <a:lvl1pPr>
              <a:defRPr sz="7058" spc="-97"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434685048"/>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Accent Color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5"/>
            <a:ext cx="11653523" cy="1176886"/>
          </a:xfrm>
          <a:noFill/>
        </p:spPr>
        <p:txBody>
          <a:bodyPr tIns="91422" bIns="91422" anchor="t" anchorCtr="0">
            <a:spAutoFit/>
          </a:bodyPr>
          <a:lstStyle>
            <a:lvl1pPr>
              <a:defRPr sz="7058" spc="-97"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514912940"/>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5"/>
            <a:ext cx="11653523" cy="1176886"/>
          </a:xfrm>
          <a:noFill/>
        </p:spPr>
        <p:txBody>
          <a:bodyPr tIns="91422" bIns="91422" anchor="t" anchorCtr="0">
            <a:spAutoFit/>
          </a:bodyPr>
          <a:lstStyle>
            <a:lvl1pPr>
              <a:defRPr sz="7058" spc="-97"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64636837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1767661"/>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7340013"/>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5195094"/>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3">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721842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75912">
                      <a:schemeClr val="tx1"/>
                    </a:gs>
                    <a:gs pos="34307">
                      <a:schemeClr val="tx1"/>
                    </a:gs>
                    <a:gs pos="4300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962516569"/>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14"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42" y="1197323"/>
            <a:ext cx="11653522" cy="1961485"/>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65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297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351"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08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43184313"/>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2" y="6170060"/>
            <a:ext cx="11623331" cy="395296"/>
          </a:xfrm>
          <a:prstGeom prst="rect">
            <a:avLst/>
          </a:prstGeom>
          <a:noFill/>
          <a:ln w="12700">
            <a:noFill/>
            <a:miter lim="800000"/>
            <a:headEnd type="none" w="sm" len="sm"/>
            <a:tailEnd type="none" w="sm" len="sm"/>
          </a:ln>
          <a:effectLst/>
        </p:spPr>
        <p:txBody>
          <a:bodyPr vert="horz" wrap="square" lIns="179247" tIns="143400" rIns="179247" bIns="143400" numCol="1" anchor="t" anchorCtr="0" compatLnSpc="1">
            <a:prstTxWarp prst="textNoShape">
              <a:avLst/>
            </a:prstTxWarp>
            <a:spAutoFit/>
          </a:bodyPr>
          <a:lstStyle/>
          <a:p>
            <a:pPr defTabSz="913736" eaLnBrk="0" hangingPunct="0"/>
            <a:r>
              <a:rPr lang="en-US" sz="686" dirty="0">
                <a:gradFill>
                  <a:gsLst>
                    <a:gs pos="0">
                      <a:schemeClr val="tx1"/>
                    </a:gs>
                    <a:gs pos="100000">
                      <a:schemeClr val="tx1"/>
                    </a:gs>
                  </a:gsLst>
                  <a:lin ang="5400000" scaled="0"/>
                </a:gradFill>
                <a:cs typeface="Segoe UI" pitchFamily="34" charset="0"/>
              </a:rPr>
              <a:t>© 2014 Microsoft Corporation. All rights reserved. </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2958513" y="2943654"/>
            <a:ext cx="3214044" cy="690695"/>
          </a:xfrm>
          <a:prstGeom prst="rect">
            <a:avLst/>
          </a:prstGeom>
        </p:spPr>
      </p:pic>
      <p:pic>
        <p:nvPicPr>
          <p:cNvPr id="4" name="Picture 3" descr="Pivotal_Teal_RGB.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135" y="2681875"/>
            <a:ext cx="3103082" cy="1214250"/>
          </a:xfrm>
          <a:prstGeom prst="rect">
            <a:avLst/>
          </a:prstGeom>
        </p:spPr>
      </p:pic>
    </p:spTree>
    <p:extLst>
      <p:ext uri="{BB962C8B-B14F-4D97-AF65-F5344CB8AC3E}">
        <p14:creationId xmlns:p14="http://schemas.microsoft.com/office/powerpoint/2010/main" val="26575969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par>
                          <p:cTn id="9" fill="hold">
                            <p:stCondLst>
                              <p:cond delay="0"/>
                            </p:stCondLst>
                            <p:childTnLst>
                              <p:par>
                                <p:cTn id="10" presetID="42" presetClass="path" presetSubtype="0" accel="50000" decel="50000" fill="hold" nodeType="afterEffect">
                                  <p:stCondLst>
                                    <p:cond delay="0"/>
                                  </p:stCondLst>
                                  <p:childTnLst>
                                    <p:animMotion origin="layout" path="M -0.03195 -0.00124 L -3.4769E-6 1.71499E-6 " pathEditMode="relative" rAng="0" ptsTypes="AA">
                                      <p:cBhvr>
                                        <p:cTn id="11" dur="500" fill="hold"/>
                                        <p:tgtEl>
                                          <p:spTgt spid="4"/>
                                        </p:tgtEl>
                                        <p:attrNameLst>
                                          <p:attrName>ppt_x</p:attrName>
                                          <p:attrName>ppt_y</p:attrName>
                                        </p:attrNameLst>
                                      </p:cBhvr>
                                      <p:rCtr x="1598" y="62"/>
                                    </p:animMotion>
                                  </p:childTnLst>
                                </p:cTn>
                              </p:par>
                              <p:par>
                                <p:cTn id="12" presetID="0" presetClass="path" presetSubtype="0" accel="50000" decel="50000" fill="hold" nodeType="withEffect">
                                  <p:stCondLst>
                                    <p:cond delay="0"/>
                                  </p:stCondLst>
                                  <p:childTnLst>
                                    <p:animMotion origin="layout" path="M 0.04291 3.85802E-6 L -2.35347E-6 3.85802E-6 " pathEditMode="relative" rAng="0" ptsTypes="AA">
                                      <p:cBhvr>
                                        <p:cTn id="13" dur="500" fill="hold"/>
                                        <p:tgtEl>
                                          <p:spTgt spid="7"/>
                                        </p:tgtEl>
                                        <p:attrNameLst>
                                          <p:attrName>ppt_x</p:attrName>
                                          <p:attrName>ppt_y</p:attrName>
                                        </p:attrNameLst>
                                      </p:cBhvr>
                                      <p:rCtr x="-214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ck Notes slide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6"/>
            <a:ext cx="11653523" cy="2381448"/>
          </a:xfrm>
          <a:prstGeom prst="rect">
            <a:avLst/>
          </a:prstGeom>
        </p:spPr>
        <p:txBody>
          <a:bodyPr/>
          <a:lstStyle>
            <a:lvl1pPr marL="284730" indent="-284730">
              <a:buClr>
                <a:schemeClr val="tx1"/>
              </a:buClr>
              <a:buSzPct val="90000"/>
              <a:buFont typeface="Arial" pitchFamily="34" charset="0"/>
              <a:buChar char="•"/>
              <a:defRPr sz="362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126" indent="-275397">
              <a:buClr>
                <a:schemeClr val="tx1"/>
              </a:buClr>
              <a:buSzPct val="90000"/>
              <a:buFont typeface="Arial" pitchFamily="34" charset="0"/>
              <a:buChar char="•"/>
              <a:defRPr sz="303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857" indent="-284730">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907" indent="-22405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957" indent="-224050">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238878"/>
            <a:ext cx="12192001" cy="619126"/>
          </a:xfrm>
          <a:prstGeom prst="rect">
            <a:avLst/>
          </a:prstGeom>
          <a:solidFill>
            <a:srgbClr val="FFFF99"/>
          </a:solidFill>
        </p:spPr>
        <p:txBody>
          <a:bodyPr wrap="square" lIns="155425" tIns="77712" rIns="155425" bIns="77712" anchor="b" anchorCtr="0">
            <a:noAutofit/>
          </a:bodyPr>
          <a:lstStyle>
            <a:lvl1pPr algn="r">
              <a:buFont typeface="Arial" pitchFamily="34" charset="0"/>
              <a:buNone/>
              <a:defRPr sz="3627" spc="-49"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008616222"/>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6_Blank">
    <p:spTree>
      <p:nvGrpSpPr>
        <p:cNvPr id="1" name=""/>
        <p:cNvGrpSpPr/>
        <p:nvPr/>
      </p:nvGrpSpPr>
      <p:grpSpPr>
        <a:xfrm>
          <a:off x="0" y="0"/>
          <a:ext cx="0" cy="0"/>
          <a:chOff x="0" y="0"/>
          <a:chExt cx="0" cy="0"/>
        </a:xfrm>
      </p:grpSpPr>
      <p:sp>
        <p:nvSpPr>
          <p:cNvPr id="5" name="Shape 251"/>
          <p:cNvSpPr/>
          <p:nvPr userDrawn="1"/>
        </p:nvSpPr>
        <p:spPr>
          <a:xfrm>
            <a:off x="152400" y="149352"/>
            <a:ext cx="11887200" cy="6559296"/>
          </a:xfrm>
          <a:prstGeom prst="rect">
            <a:avLst/>
          </a:prstGeom>
          <a:solidFill>
            <a:schemeClr val="accent5">
              <a:lumMod val="90000"/>
              <a:lumOff val="10000"/>
            </a:schemeClr>
          </a:solidFill>
          <a:ln>
            <a:noFill/>
          </a:ln>
        </p:spPr>
        <p:txBody>
          <a:bodyPr lIns="121868" tIns="60918" rIns="121868" bIns="60918" anchor="ctr" anchorCtr="0">
            <a:noAutofit/>
          </a:bodyPr>
          <a:lstStyle/>
          <a:p>
            <a:pPr marL="0" marR="0" lvl="0" indent="0" algn="ctr" rtl="0">
              <a:spcBef>
                <a:spcPts val="0"/>
              </a:spcBef>
              <a:buNone/>
            </a:pPr>
            <a:endParaRPr sz="2353" b="0" i="0" u="none" strike="noStrike" cap="none" baseline="0" dirty="0">
              <a:solidFill>
                <a:schemeClr val="lt1"/>
              </a:solidFill>
              <a:latin typeface="Arial"/>
              <a:ea typeface="Arial"/>
              <a:cs typeface="Arial"/>
              <a:sym typeface="Arial"/>
            </a:endParaRPr>
          </a:p>
        </p:txBody>
      </p:sp>
      <p:sp>
        <p:nvSpPr>
          <p:cNvPr id="4" name="Text Placeholder 3"/>
          <p:cNvSpPr>
            <a:spLocks noGrp="1"/>
          </p:cNvSpPr>
          <p:nvPr>
            <p:ph type="body" sz="quarter" idx="11"/>
          </p:nvPr>
        </p:nvSpPr>
        <p:spPr>
          <a:xfrm>
            <a:off x="548640" y="463299"/>
            <a:ext cx="7071360" cy="374683"/>
          </a:xfrm>
          <a:prstGeom prst="rect">
            <a:avLst/>
          </a:prstGeom>
          <a:effectLst/>
        </p:spPr>
        <p:txBody>
          <a:bodyPr lIns="0"/>
          <a:lstStyle>
            <a:lvl1pPr marL="0" indent="0">
              <a:buNone/>
              <a:defRPr sz="1372" b="1">
                <a:solidFill>
                  <a:srgbClr val="199F80"/>
                </a:solidFill>
              </a:defRPr>
            </a:lvl1pPr>
            <a:lvl2pPr marL="609416" indent="0">
              <a:buNone/>
              <a:defRPr sz="1372" b="1">
                <a:solidFill>
                  <a:schemeClr val="accent2"/>
                </a:solidFill>
              </a:defRPr>
            </a:lvl2pPr>
            <a:lvl3pPr marL="1218834" indent="0">
              <a:buNone/>
              <a:defRPr sz="1372" b="1">
                <a:solidFill>
                  <a:schemeClr val="accent2"/>
                </a:solidFill>
              </a:defRPr>
            </a:lvl3pPr>
            <a:lvl4pPr marL="1828251" indent="0">
              <a:buNone/>
              <a:defRPr sz="1372" b="1">
                <a:solidFill>
                  <a:schemeClr val="accent2"/>
                </a:solidFill>
              </a:defRPr>
            </a:lvl4pPr>
            <a:lvl5pPr marL="2437668" indent="0">
              <a:buNone/>
              <a:defRPr sz="1372" b="1">
                <a:solidFill>
                  <a:schemeClr val="accent2"/>
                </a:solidFill>
              </a:defRPr>
            </a:lvl5pPr>
          </a:lstStyle>
          <a:p>
            <a:pPr lvl="0"/>
            <a:r>
              <a:rPr lang="en-US" dirty="0"/>
              <a:t>Click to edit Master text styles</a:t>
            </a:r>
          </a:p>
        </p:txBody>
      </p:sp>
      <p:sp>
        <p:nvSpPr>
          <p:cNvPr id="8" name="Text Placeholder 7"/>
          <p:cNvSpPr>
            <a:spLocks noGrp="1"/>
          </p:cNvSpPr>
          <p:nvPr>
            <p:ph type="body" sz="quarter" idx="12"/>
          </p:nvPr>
        </p:nvSpPr>
        <p:spPr>
          <a:xfrm>
            <a:off x="548640" y="730759"/>
            <a:ext cx="7071360" cy="485330"/>
          </a:xfrm>
          <a:prstGeom prst="rect">
            <a:avLst/>
          </a:prstGeom>
        </p:spPr>
        <p:txBody>
          <a:bodyPr lIns="0"/>
          <a:lstStyle>
            <a:lvl1pPr marL="0" indent="0">
              <a:buNone/>
              <a:defRPr sz="2157">
                <a:solidFill>
                  <a:schemeClr val="bg1"/>
                </a:solidFill>
                <a:effectLst>
                  <a:outerShdw blurRad="50800" dist="38100" dir="5400000" algn="t" rotWithShape="0">
                    <a:prstClr val="black">
                      <a:alpha val="40000"/>
                    </a:prstClr>
                  </a:outerShdw>
                </a:effectLst>
              </a:defRPr>
            </a:lvl1pPr>
            <a:lvl2pPr marL="609416" indent="0">
              <a:buNone/>
              <a:defRPr sz="2157"/>
            </a:lvl2pPr>
            <a:lvl3pPr marL="1218834" indent="0">
              <a:buNone/>
              <a:defRPr sz="2157"/>
            </a:lvl3pPr>
            <a:lvl4pPr marL="1828251" indent="0">
              <a:buNone/>
              <a:defRPr sz="2157"/>
            </a:lvl4pPr>
            <a:lvl5pPr marL="2437668" indent="0">
              <a:buNone/>
              <a:defRPr sz="2157"/>
            </a:lvl5pPr>
          </a:lstStyle>
          <a:p>
            <a:pPr lvl="0"/>
            <a:r>
              <a:rPr lang="en-US" dirty="0"/>
              <a:t>Click to edit Master text styles</a:t>
            </a:r>
          </a:p>
        </p:txBody>
      </p:sp>
    </p:spTree>
    <p:extLst>
      <p:ext uri="{BB962C8B-B14F-4D97-AF65-F5344CB8AC3E}">
        <p14:creationId xmlns:p14="http://schemas.microsoft.com/office/powerpoint/2010/main" val="2200464279"/>
      </p:ext>
    </p:extLst>
  </p:cSld>
  <p:clrMapOvr>
    <a:masterClrMapping/>
  </p:clrMapOvr>
  <p:transition spd="slow">
    <p:wipe dir="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488951" y="433916"/>
            <a:ext cx="11214099" cy="613832"/>
          </a:xfrm>
          <a:prstGeom prst="rect">
            <a:avLst/>
          </a:prstGeom>
          <a:noFill/>
          <a:ln>
            <a:noFill/>
          </a:ln>
        </p:spPr>
        <p:txBody>
          <a:bodyPr lIns="124312" tIns="124312" rIns="124312" bIns="124312" anchor="t" anchorCtr="0"/>
          <a:lstStyle>
            <a:lvl1pPr marL="0" marR="0" lvl="0" indent="0" algn="l" rtl="0">
              <a:lnSpc>
                <a:spcPct val="90000"/>
              </a:lnSpc>
              <a:spcBef>
                <a:spcPts val="0"/>
              </a:spcBef>
              <a:buClr>
                <a:schemeClr val="dk2"/>
              </a:buClr>
              <a:buFont typeface="Arial"/>
              <a:buNone/>
              <a:defRPr sz="4313" b="0" i="0" u="none" strike="noStrike" cap="none">
                <a:solidFill>
                  <a:schemeClr val="dk2"/>
                </a:solidFill>
                <a:latin typeface="Arial"/>
                <a:ea typeface="Arial"/>
                <a:cs typeface="Arial"/>
                <a:sym typeface="Arial"/>
              </a:defRPr>
            </a:lvl1pPr>
            <a:lvl2pPr lvl="1" indent="0">
              <a:spcBef>
                <a:spcPts val="0"/>
              </a:spcBef>
              <a:buNone/>
              <a:defRPr sz="2353"/>
            </a:lvl2pPr>
            <a:lvl3pPr lvl="2" indent="0">
              <a:spcBef>
                <a:spcPts val="0"/>
              </a:spcBef>
              <a:buNone/>
              <a:defRPr sz="2353"/>
            </a:lvl3pPr>
            <a:lvl4pPr lvl="3" indent="0">
              <a:spcBef>
                <a:spcPts val="0"/>
              </a:spcBef>
              <a:buNone/>
              <a:defRPr sz="2353"/>
            </a:lvl4pPr>
            <a:lvl5pPr lvl="4" indent="0">
              <a:spcBef>
                <a:spcPts val="0"/>
              </a:spcBef>
              <a:buNone/>
              <a:defRPr sz="2353"/>
            </a:lvl5pPr>
            <a:lvl6pPr lvl="5" indent="0">
              <a:spcBef>
                <a:spcPts val="0"/>
              </a:spcBef>
              <a:buNone/>
              <a:defRPr sz="2353"/>
            </a:lvl6pPr>
            <a:lvl7pPr lvl="6" indent="0">
              <a:spcBef>
                <a:spcPts val="0"/>
              </a:spcBef>
              <a:buNone/>
              <a:defRPr sz="2353"/>
            </a:lvl7pPr>
            <a:lvl8pPr lvl="7" indent="0">
              <a:spcBef>
                <a:spcPts val="0"/>
              </a:spcBef>
              <a:buNone/>
              <a:defRPr sz="2353"/>
            </a:lvl8pPr>
            <a:lvl9pPr lvl="8" indent="0">
              <a:spcBef>
                <a:spcPts val="0"/>
              </a:spcBef>
              <a:buNone/>
              <a:defRPr sz="2353"/>
            </a:lvl9pPr>
          </a:lstStyle>
          <a:p>
            <a:endParaRPr/>
          </a:p>
        </p:txBody>
      </p:sp>
      <p:sp>
        <p:nvSpPr>
          <p:cNvPr id="23" name="Shape 23"/>
          <p:cNvSpPr txBox="1">
            <a:spLocks noGrp="1"/>
          </p:cNvSpPr>
          <p:nvPr>
            <p:ph type="body" idx="1"/>
          </p:nvPr>
        </p:nvSpPr>
        <p:spPr>
          <a:xfrm>
            <a:off x="488951" y="1432984"/>
            <a:ext cx="11214099" cy="702609"/>
          </a:xfrm>
          <a:prstGeom prst="rect">
            <a:avLst/>
          </a:prstGeom>
          <a:noFill/>
          <a:ln>
            <a:noFill/>
          </a:ln>
        </p:spPr>
        <p:txBody>
          <a:bodyPr lIns="124312" tIns="124312" rIns="124312" bIns="124312" anchor="t" anchorCtr="0"/>
          <a:lstStyle>
            <a:lvl1pPr marL="304708" marR="0" lvl="0" indent="-101569" algn="l" rtl="0">
              <a:spcBef>
                <a:spcPts val="1600"/>
              </a:spcBef>
              <a:buClr>
                <a:schemeClr val="accent1"/>
              </a:buClr>
              <a:buSzPct val="100000"/>
              <a:buFont typeface="Noto Sans Symbols"/>
              <a:buChar char="•"/>
              <a:defRPr sz="3235" b="0" i="0" u="none" strike="noStrike" cap="none">
                <a:solidFill>
                  <a:schemeClr val="dk1"/>
                </a:solidFill>
                <a:latin typeface="Arial"/>
                <a:ea typeface="Arial"/>
                <a:cs typeface="Arial"/>
                <a:sym typeface="Arial"/>
              </a:defRPr>
            </a:lvl1pPr>
            <a:lvl2pPr marL="990303" marR="0" lvl="1" indent="-211603" algn="l" rtl="0">
              <a:spcBef>
                <a:spcPts val="400"/>
              </a:spcBef>
              <a:buClr>
                <a:schemeClr val="accent1"/>
              </a:buClr>
              <a:buSzPct val="100000"/>
              <a:buFont typeface="Verdana"/>
              <a:buChar char="–"/>
              <a:defRPr sz="2647" b="0" i="0" u="none" strike="noStrike" cap="none">
                <a:solidFill>
                  <a:schemeClr val="dk1"/>
                </a:solidFill>
                <a:latin typeface="Arial"/>
                <a:ea typeface="Arial"/>
                <a:cs typeface="Arial"/>
                <a:sym typeface="Arial"/>
              </a:defRPr>
            </a:lvl2pPr>
            <a:lvl3pPr marL="1523543" marR="0" lvl="2" indent="-169283" algn="l" rtl="0">
              <a:spcBef>
                <a:spcPts val="400"/>
              </a:spcBef>
              <a:buClr>
                <a:schemeClr val="accent1"/>
              </a:buClr>
              <a:buSzPct val="100000"/>
              <a:buFont typeface="Verdana"/>
              <a:buChar char="▪"/>
              <a:defRPr sz="2157" b="0" i="0" u="none" strike="noStrike" cap="none">
                <a:solidFill>
                  <a:schemeClr val="dk1"/>
                </a:solidFill>
                <a:latin typeface="Arial"/>
                <a:ea typeface="Arial"/>
                <a:cs typeface="Arial"/>
                <a:sym typeface="Arial"/>
              </a:defRPr>
            </a:lvl3pPr>
            <a:lvl4pPr marL="2211254" marR="0" lvl="3" indent="-281432" algn="l" rtl="0">
              <a:spcBef>
                <a:spcPts val="400"/>
              </a:spcBef>
              <a:buClr>
                <a:schemeClr val="accent1"/>
              </a:buClr>
              <a:buSzPct val="100000"/>
              <a:buFont typeface="Verdana"/>
              <a:buChar char="—"/>
              <a:defRPr sz="1568" b="0" i="0" u="none" strike="noStrike" cap="none">
                <a:solidFill>
                  <a:schemeClr val="dk1"/>
                </a:solidFill>
                <a:latin typeface="Arial"/>
                <a:ea typeface="Arial"/>
                <a:cs typeface="Arial"/>
                <a:sym typeface="Arial"/>
              </a:defRPr>
            </a:lvl4pPr>
            <a:lvl5pPr marL="2742377" marR="0" lvl="4" indent="-211603" algn="l" rtl="0">
              <a:spcBef>
                <a:spcPts val="400"/>
              </a:spcBef>
              <a:buClr>
                <a:schemeClr val="accent1"/>
              </a:buClr>
              <a:buSzPct val="100000"/>
              <a:buFont typeface="Verdana"/>
              <a:buChar char="»"/>
              <a:defRPr sz="1372" b="0" i="0" u="none" strike="noStrike" cap="none">
                <a:solidFill>
                  <a:schemeClr val="dk1"/>
                </a:solidFill>
                <a:latin typeface="Arial"/>
                <a:ea typeface="Arial"/>
                <a:cs typeface="Arial"/>
                <a:sym typeface="Arial"/>
              </a:defRPr>
            </a:lvl5pPr>
            <a:lvl6pPr marL="3351793" marR="0" lvl="5" indent="-135426" algn="l" rtl="0">
              <a:spcBef>
                <a:spcPts val="533"/>
              </a:spcBef>
              <a:buClr>
                <a:schemeClr val="dk1"/>
              </a:buClr>
              <a:buSzPct val="100000"/>
              <a:buFont typeface="Arial"/>
              <a:buChar char="•"/>
              <a:defRPr sz="2647" b="0" i="0" u="none" strike="noStrike" cap="none">
                <a:solidFill>
                  <a:schemeClr val="dk1"/>
                </a:solidFill>
                <a:latin typeface="Arial"/>
                <a:ea typeface="Arial"/>
                <a:cs typeface="Arial"/>
                <a:sym typeface="Arial"/>
              </a:defRPr>
            </a:lvl6pPr>
            <a:lvl7pPr marL="3961210" marR="0" lvl="6" indent="-135426" algn="l" rtl="0">
              <a:spcBef>
                <a:spcPts val="533"/>
              </a:spcBef>
              <a:buClr>
                <a:schemeClr val="dk1"/>
              </a:buClr>
              <a:buSzPct val="100000"/>
              <a:buFont typeface="Arial"/>
              <a:buChar char="•"/>
              <a:defRPr sz="2647" b="0" i="0" u="none" strike="noStrike" cap="none">
                <a:solidFill>
                  <a:schemeClr val="dk1"/>
                </a:solidFill>
                <a:latin typeface="Arial"/>
                <a:ea typeface="Arial"/>
                <a:cs typeface="Arial"/>
                <a:sym typeface="Arial"/>
              </a:defRPr>
            </a:lvl7pPr>
            <a:lvl8pPr marL="4570627" marR="0" lvl="7" indent="-135426" algn="l" rtl="0">
              <a:spcBef>
                <a:spcPts val="533"/>
              </a:spcBef>
              <a:buClr>
                <a:schemeClr val="dk1"/>
              </a:buClr>
              <a:buSzPct val="100000"/>
              <a:buFont typeface="Arial"/>
              <a:buChar char="•"/>
              <a:defRPr sz="2647" b="0" i="0" u="none" strike="noStrike" cap="none">
                <a:solidFill>
                  <a:schemeClr val="dk1"/>
                </a:solidFill>
                <a:latin typeface="Arial"/>
                <a:ea typeface="Arial"/>
                <a:cs typeface="Arial"/>
                <a:sym typeface="Arial"/>
              </a:defRPr>
            </a:lvl8pPr>
            <a:lvl9pPr marL="5180043" marR="0" lvl="8" indent="-135426" algn="l" rtl="0">
              <a:spcBef>
                <a:spcPts val="533"/>
              </a:spcBef>
              <a:buClr>
                <a:schemeClr val="dk1"/>
              </a:buClr>
              <a:buSzPct val="100000"/>
              <a:buFont typeface="Arial"/>
              <a:buChar char="•"/>
              <a:defRPr sz="2647"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72723335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1_Title with Subtitle and Content">
    <p:spTree>
      <p:nvGrpSpPr>
        <p:cNvPr id="1" name="Shape 19"/>
        <p:cNvGrpSpPr/>
        <p:nvPr/>
      </p:nvGrpSpPr>
      <p:grpSpPr>
        <a:xfrm>
          <a:off x="0" y="0"/>
          <a:ext cx="0" cy="0"/>
          <a:chOff x="0" y="0"/>
          <a:chExt cx="0" cy="0"/>
        </a:xfrm>
      </p:grpSpPr>
      <p:sp>
        <p:nvSpPr>
          <p:cNvPr id="20" name="Shape 20"/>
          <p:cNvSpPr txBox="1">
            <a:spLocks noGrp="1"/>
          </p:cNvSpPr>
          <p:nvPr>
            <p:ph type="body" idx="1"/>
          </p:nvPr>
        </p:nvSpPr>
        <p:spPr>
          <a:xfrm>
            <a:off x="488950" y="1047750"/>
            <a:ext cx="11214099" cy="813278"/>
          </a:xfrm>
          <a:prstGeom prst="rect">
            <a:avLst/>
          </a:prstGeom>
          <a:noFill/>
          <a:ln>
            <a:noFill/>
          </a:ln>
        </p:spPr>
        <p:txBody>
          <a:bodyPr lIns="124338" tIns="124338" rIns="124338" bIns="124338" anchor="t" anchorCtr="0"/>
          <a:lstStyle>
            <a:lvl1pPr marL="0" lvl="0" indent="0" rtl="0">
              <a:spcBef>
                <a:spcPts val="0"/>
              </a:spcBef>
              <a:buClr>
                <a:schemeClr val="dk1"/>
              </a:buClr>
              <a:buFont typeface="Arial"/>
              <a:buNone/>
              <a:defRPr/>
            </a:lvl1pPr>
            <a:lvl2pPr marL="609543" lvl="1" indent="0" rtl="0">
              <a:spcBef>
                <a:spcPts val="0"/>
              </a:spcBef>
              <a:buNone/>
              <a:defRPr/>
            </a:lvl2pPr>
            <a:lvl3pPr marL="1219085" lvl="2" indent="0" rtl="0">
              <a:spcBef>
                <a:spcPts val="0"/>
              </a:spcBef>
              <a:buNone/>
              <a:defRPr/>
            </a:lvl3pPr>
            <a:lvl4pPr marL="1828628" lvl="3" indent="0" rtl="0">
              <a:spcBef>
                <a:spcPts val="0"/>
              </a:spcBef>
              <a:buNone/>
              <a:defRPr/>
            </a:lvl4pPr>
            <a:lvl5pPr marL="2438171" lvl="4" indent="0" rtl="0">
              <a:spcBef>
                <a:spcPts val="0"/>
              </a:spcBef>
              <a:buNone/>
              <a:defRPr/>
            </a:lvl5pPr>
            <a:lvl6pPr marL="3047713" lvl="5" indent="0" rtl="0">
              <a:spcBef>
                <a:spcPts val="0"/>
              </a:spcBef>
              <a:buFont typeface="Arial"/>
              <a:buNone/>
              <a:defRPr/>
            </a:lvl6pPr>
            <a:lvl7pPr marL="3657256" lvl="6" indent="0" rtl="0">
              <a:spcBef>
                <a:spcPts val="0"/>
              </a:spcBef>
              <a:buFont typeface="Arial"/>
              <a:buNone/>
              <a:defRPr/>
            </a:lvl7pPr>
            <a:lvl8pPr marL="4266799" lvl="7" indent="0" rtl="0">
              <a:spcBef>
                <a:spcPts val="0"/>
              </a:spcBef>
              <a:buFont typeface="Arial"/>
              <a:buNone/>
              <a:defRPr/>
            </a:lvl8pPr>
            <a:lvl9pPr marL="4876342" lvl="8" indent="0" rtl="0">
              <a:spcBef>
                <a:spcPts val="0"/>
              </a:spcBef>
              <a:buFont typeface="Arial"/>
              <a:buNone/>
              <a:defRPr/>
            </a:lvl9pPr>
          </a:lstStyle>
          <a:p>
            <a:endParaRPr/>
          </a:p>
        </p:txBody>
      </p:sp>
      <p:sp>
        <p:nvSpPr>
          <p:cNvPr id="21" name="Shape 21"/>
          <p:cNvSpPr txBox="1">
            <a:spLocks noGrp="1"/>
          </p:cNvSpPr>
          <p:nvPr>
            <p:ph type="title"/>
          </p:nvPr>
        </p:nvSpPr>
        <p:spPr>
          <a:xfrm>
            <a:off x="488950" y="433916"/>
            <a:ext cx="11214099" cy="613832"/>
          </a:xfrm>
          <a:prstGeom prst="rect">
            <a:avLst/>
          </a:prstGeom>
          <a:noFill/>
          <a:ln>
            <a:noFill/>
          </a:ln>
        </p:spPr>
        <p:txBody>
          <a:bodyPr lIns="124338" tIns="124338" rIns="124338" bIns="124338" anchor="t" anchorCtr="0"/>
          <a:lstStyle>
            <a:lvl1pPr lvl="0" rtl="0">
              <a:lnSpc>
                <a:spcPct val="90000"/>
              </a:lnSpc>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2" name="Shape 22"/>
          <p:cNvSpPr txBox="1">
            <a:spLocks noGrp="1"/>
          </p:cNvSpPr>
          <p:nvPr>
            <p:ph type="body" idx="2"/>
          </p:nvPr>
        </p:nvSpPr>
        <p:spPr>
          <a:xfrm>
            <a:off x="488952" y="1892299"/>
            <a:ext cx="11214099" cy="813278"/>
          </a:xfrm>
          <a:prstGeom prst="rect">
            <a:avLst/>
          </a:prstGeom>
          <a:noFill/>
          <a:ln>
            <a:noFill/>
          </a:ln>
        </p:spPr>
        <p:txBody>
          <a:bodyPr lIns="124338" tIns="124338" rIns="124338" bIns="124338" anchor="t" anchorCtr="0"/>
          <a:lstStyle>
            <a:lvl1pPr lvl="0" rtl="0">
              <a:spcBef>
                <a:spcPts val="1600"/>
              </a:spcBef>
              <a:buClr>
                <a:schemeClr val="accent1"/>
              </a:buClr>
              <a:buFont typeface="Noto Symbol"/>
              <a:buChar char="•"/>
              <a:defRPr/>
            </a:lvl1pPr>
            <a:lvl2pPr lvl="1" rtl="0">
              <a:spcBef>
                <a:spcPts val="400"/>
              </a:spcBef>
              <a:buClr>
                <a:schemeClr val="accent1"/>
              </a:buClr>
              <a:buFont typeface="Verdana"/>
              <a:buChar char="–"/>
              <a:defRPr/>
            </a:lvl2pPr>
            <a:lvl3pPr lvl="2" rtl="0">
              <a:spcBef>
                <a:spcPts val="400"/>
              </a:spcBef>
              <a:buClr>
                <a:schemeClr val="accent1"/>
              </a:buClr>
              <a:buFont typeface="Verdana"/>
              <a:buChar char="▪"/>
              <a:defRPr/>
            </a:lvl3pPr>
            <a:lvl4pPr marL="2211710" lvl="3" indent="-281491" rtl="0">
              <a:spcBef>
                <a:spcPts val="400"/>
              </a:spcBef>
              <a:buClr>
                <a:schemeClr val="accent1"/>
              </a:buClr>
              <a:buFont typeface="Verdana"/>
              <a:buChar char="—"/>
              <a:defRPr/>
            </a:lvl4pPr>
            <a:lvl5pPr lvl="4" rtl="0">
              <a:spcBef>
                <a:spcPts val="400"/>
              </a:spcBef>
              <a:buClr>
                <a:schemeClr val="accent1"/>
              </a:buClr>
              <a:buFont typeface="Verdana"/>
              <a:buChar char="»"/>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extLst>
      <p:ext uri="{BB962C8B-B14F-4D97-AF65-F5344CB8AC3E}">
        <p14:creationId xmlns:p14="http://schemas.microsoft.com/office/powerpoint/2010/main" val="251299994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Main Page">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151629" y="199890"/>
            <a:ext cx="11729237" cy="632594"/>
          </a:xfrm>
          <a:prstGeom prst="rect">
            <a:avLst/>
          </a:prstGeom>
          <a:noFill/>
          <a:ln>
            <a:noFill/>
          </a:ln>
        </p:spPr>
        <p:txBody>
          <a:bodyPr lIns="91425" tIns="91425" rIns="91425" bIns="91425" anchor="t" anchorCtr="0"/>
          <a:lstStyle>
            <a:lvl1pPr marL="0" marR="0" lvl="0" indent="0" algn="l" rtl="0">
              <a:lnSpc>
                <a:spcPct val="90000"/>
              </a:lnSpc>
              <a:spcBef>
                <a:spcPts val="0"/>
              </a:spcBef>
              <a:buClr>
                <a:srgbClr val="008774"/>
              </a:buClr>
              <a:buFont typeface="Arial"/>
              <a:buNone/>
              <a:defRPr sz="3725" b="1" i="0" u="none" strike="noStrike" cap="none">
                <a:solidFill>
                  <a:srgbClr val="008774"/>
                </a:solidFill>
                <a:latin typeface="Arial"/>
                <a:ea typeface="Arial"/>
                <a:cs typeface="Arial"/>
                <a:sym typeface="Arial"/>
              </a:defRPr>
            </a:lvl1pPr>
            <a:lvl2pPr lvl="1" indent="0">
              <a:spcBef>
                <a:spcPts val="0"/>
              </a:spcBef>
              <a:buNone/>
              <a:defRPr sz="1765"/>
            </a:lvl2pPr>
            <a:lvl3pPr lvl="2" indent="0">
              <a:spcBef>
                <a:spcPts val="0"/>
              </a:spcBef>
              <a:buNone/>
              <a:defRPr sz="1765"/>
            </a:lvl3pPr>
            <a:lvl4pPr lvl="3" indent="0">
              <a:spcBef>
                <a:spcPts val="0"/>
              </a:spcBef>
              <a:buNone/>
              <a:defRPr sz="1765"/>
            </a:lvl4pPr>
            <a:lvl5pPr lvl="4" indent="0">
              <a:spcBef>
                <a:spcPts val="0"/>
              </a:spcBef>
              <a:buNone/>
              <a:defRPr sz="1765"/>
            </a:lvl5pPr>
            <a:lvl6pPr lvl="5" indent="0">
              <a:spcBef>
                <a:spcPts val="0"/>
              </a:spcBef>
              <a:buNone/>
              <a:defRPr sz="1765"/>
            </a:lvl6pPr>
            <a:lvl7pPr lvl="6" indent="0">
              <a:spcBef>
                <a:spcPts val="0"/>
              </a:spcBef>
              <a:buNone/>
              <a:defRPr sz="1765"/>
            </a:lvl7pPr>
            <a:lvl8pPr lvl="7" indent="0">
              <a:spcBef>
                <a:spcPts val="0"/>
              </a:spcBef>
              <a:buNone/>
              <a:defRPr sz="1765"/>
            </a:lvl8pPr>
            <a:lvl9pPr lvl="8" indent="0">
              <a:spcBef>
                <a:spcPts val="0"/>
              </a:spcBef>
              <a:buNone/>
              <a:defRPr sz="1765"/>
            </a:lvl9pPr>
          </a:lstStyle>
          <a:p>
            <a:endParaRPr/>
          </a:p>
        </p:txBody>
      </p:sp>
      <p:sp>
        <p:nvSpPr>
          <p:cNvPr id="22" name="Shape 22"/>
          <p:cNvSpPr txBox="1">
            <a:spLocks noGrp="1"/>
          </p:cNvSpPr>
          <p:nvPr>
            <p:ph type="sldNum" idx="12"/>
          </p:nvPr>
        </p:nvSpPr>
        <p:spPr>
          <a:xfrm>
            <a:off x="64330" y="6481950"/>
            <a:ext cx="497783" cy="365125"/>
          </a:xfrm>
          <a:prstGeom prst="rect">
            <a:avLst/>
          </a:prstGeom>
          <a:noFill/>
          <a:ln>
            <a:noFill/>
          </a:ln>
        </p:spPr>
        <p:txBody>
          <a:bodyPr lIns="124350" tIns="62175" rIns="124350" bIns="62175" anchor="t" anchorCtr="0">
            <a:noAutofit/>
          </a:bodyPr>
          <a:lstStyle/>
          <a:p>
            <a:pPr>
              <a:buSzPct val="25000"/>
            </a:pPr>
            <a:fld id="{00000000-1234-1234-1234-123412341234}" type="slidenum">
              <a:rPr lang="en-US" sz="1176" smtClean="0">
                <a:solidFill>
                  <a:srgbClr val="A5A5A5"/>
                </a:solidFill>
                <a:latin typeface="Quattrocento Sans"/>
                <a:ea typeface="Quattrocento Sans"/>
                <a:cs typeface="Quattrocento Sans"/>
                <a:sym typeface="Quattrocento Sans"/>
              </a:rPr>
              <a:pPr>
                <a:buSzPct val="25000"/>
              </a:pPr>
              <a:t>‹#›</a:t>
            </a:fld>
            <a:endParaRPr lang="en-US" sz="1176" dirty="0">
              <a:solidFill>
                <a:srgbClr val="A5A5A5"/>
              </a:solidFill>
              <a:latin typeface="Quattrocento Sans"/>
              <a:ea typeface="Quattrocento Sans"/>
              <a:cs typeface="Quattrocento Sans"/>
              <a:sym typeface="Quattrocento Sans"/>
            </a:endParaRPr>
          </a:p>
        </p:txBody>
      </p:sp>
      <p:sp>
        <p:nvSpPr>
          <p:cNvPr id="23" name="Shape 23"/>
          <p:cNvSpPr txBox="1">
            <a:spLocks noGrp="1"/>
          </p:cNvSpPr>
          <p:nvPr>
            <p:ph type="body" idx="1"/>
          </p:nvPr>
        </p:nvSpPr>
        <p:spPr>
          <a:xfrm>
            <a:off x="152400" y="832485"/>
            <a:ext cx="11728450" cy="513006"/>
          </a:xfrm>
          <a:prstGeom prst="rect">
            <a:avLst/>
          </a:prstGeom>
          <a:noFill/>
          <a:ln>
            <a:noFill/>
          </a:ln>
        </p:spPr>
        <p:txBody>
          <a:bodyPr lIns="91425" tIns="91425" rIns="91425" bIns="91425" anchor="t" anchorCtr="0"/>
          <a:lstStyle>
            <a:lvl1pPr marL="0" marR="0" lvl="0" indent="0" algn="l" rtl="0">
              <a:lnSpc>
                <a:spcPct val="90000"/>
              </a:lnSpc>
              <a:spcBef>
                <a:spcPts val="471"/>
              </a:spcBef>
              <a:spcAft>
                <a:spcPts val="0"/>
              </a:spcAft>
              <a:buClr>
                <a:srgbClr val="7F7F7F"/>
              </a:buClr>
              <a:buFont typeface="Arial"/>
              <a:buNone/>
              <a:defRPr sz="2353" b="0" i="0" u="none" strike="noStrike" cap="none">
                <a:solidFill>
                  <a:srgbClr val="7F7F7F"/>
                </a:solidFill>
                <a:latin typeface="Arial"/>
                <a:ea typeface="Arial"/>
                <a:cs typeface="Arial"/>
                <a:sym typeface="Arial"/>
              </a:defRPr>
            </a:lvl1pPr>
            <a:lvl2pPr marL="572691" marR="0" lvl="1" indent="-102088" algn="l" rtl="0">
              <a:lnSpc>
                <a:spcPct val="90000"/>
              </a:lnSpc>
              <a:spcBef>
                <a:spcPts val="471"/>
              </a:spcBef>
              <a:spcAft>
                <a:spcPts val="0"/>
              </a:spcAft>
              <a:buClr>
                <a:schemeClr val="dk1"/>
              </a:buClr>
              <a:buSzPct val="90000"/>
              <a:buFont typeface="Arial"/>
              <a:buChar char="•"/>
              <a:defRPr sz="2353" b="0" i="0" u="none" strike="noStrike" cap="none">
                <a:solidFill>
                  <a:schemeClr val="dk1"/>
                </a:solidFill>
                <a:latin typeface="Quattrocento Sans"/>
                <a:ea typeface="Quattrocento Sans"/>
                <a:cs typeface="Quattrocento Sans"/>
                <a:sym typeface="Quattrocento Sans"/>
              </a:defRPr>
            </a:lvl2pPr>
            <a:lvl3pPr marL="784338" marR="0" lvl="2" indent="-112048" algn="l" rtl="0">
              <a:lnSpc>
                <a:spcPct val="90000"/>
              </a:lnSpc>
              <a:spcBef>
                <a:spcPts val="392"/>
              </a:spcBef>
              <a:spcAft>
                <a:spcPts val="0"/>
              </a:spcAft>
              <a:buClr>
                <a:schemeClr val="dk1"/>
              </a:buClr>
              <a:buSzPct val="90000"/>
              <a:buFont typeface="Arial"/>
              <a:buChar char="•"/>
              <a:defRPr sz="1961" b="0" i="0" u="none" strike="noStrike" cap="none">
                <a:solidFill>
                  <a:schemeClr val="dk1"/>
                </a:solidFill>
                <a:latin typeface="Quattrocento Sans"/>
                <a:ea typeface="Quattrocento Sans"/>
                <a:cs typeface="Quattrocento Sans"/>
                <a:sym typeface="Quattrocento Sans"/>
              </a:defRPr>
            </a:lvl3pPr>
            <a:lvl4pPr marL="1008435" marR="0" lvl="3" indent="-123253" algn="l" rtl="0">
              <a:lnSpc>
                <a:spcPct val="90000"/>
              </a:lnSpc>
              <a:spcBef>
                <a:spcPts val="353"/>
              </a:spcBef>
              <a:spcAft>
                <a:spcPts val="0"/>
              </a:spcAft>
              <a:buClr>
                <a:schemeClr val="dk1"/>
              </a:buClr>
              <a:buSzPct val="90000"/>
              <a:buFont typeface="Arial"/>
              <a:buChar char="•"/>
              <a:defRPr sz="1765" b="0" i="0" u="none" strike="noStrike" cap="none">
                <a:solidFill>
                  <a:schemeClr val="dk1"/>
                </a:solidFill>
                <a:latin typeface="Quattrocento Sans"/>
                <a:ea typeface="Quattrocento Sans"/>
                <a:cs typeface="Quattrocento Sans"/>
                <a:sym typeface="Quattrocento Sans"/>
              </a:defRPr>
            </a:lvl4pPr>
            <a:lvl5pPr marL="1232531" marR="0" lvl="4" indent="-123253" algn="l" rtl="0">
              <a:lnSpc>
                <a:spcPct val="90000"/>
              </a:lnSpc>
              <a:spcBef>
                <a:spcPts val="353"/>
              </a:spcBef>
              <a:spcAft>
                <a:spcPts val="0"/>
              </a:spcAft>
              <a:buClr>
                <a:schemeClr val="dk1"/>
              </a:buClr>
              <a:buSzPct val="90000"/>
              <a:buFont typeface="Arial"/>
              <a:buChar char="•"/>
              <a:defRPr sz="1765" b="0" i="0" u="none" strike="noStrike" cap="none">
                <a:solidFill>
                  <a:schemeClr val="dk1"/>
                </a:solidFill>
                <a:latin typeface="Quattrocento Sans"/>
                <a:ea typeface="Quattrocento Sans"/>
                <a:cs typeface="Quattrocento Sans"/>
                <a:sym typeface="Quattrocento Sans"/>
              </a:defRPr>
            </a:lvl5pPr>
            <a:lvl6pPr marL="2514509" marR="0" lvl="5" indent="-111694" algn="l" rtl="0">
              <a:spcBef>
                <a:spcPts val="392"/>
              </a:spcBef>
              <a:buClr>
                <a:schemeClr val="dk1"/>
              </a:buClr>
              <a:buSzPct val="100000"/>
              <a:buFont typeface="Arial"/>
              <a:buChar char="•"/>
              <a:defRPr sz="1961" b="0" i="0" u="none" strike="noStrike" cap="none">
                <a:solidFill>
                  <a:schemeClr val="dk1"/>
                </a:solidFill>
                <a:latin typeface="Quattrocento Sans"/>
                <a:ea typeface="Quattrocento Sans"/>
                <a:cs typeface="Quattrocento Sans"/>
                <a:sym typeface="Quattrocento Sans"/>
              </a:defRPr>
            </a:lvl6pPr>
            <a:lvl7pPr marL="2971693" marR="0" lvl="6" indent="-108237" algn="l" rtl="0">
              <a:spcBef>
                <a:spcPts val="392"/>
              </a:spcBef>
              <a:buClr>
                <a:schemeClr val="dk1"/>
              </a:buClr>
              <a:buSzPct val="100000"/>
              <a:buFont typeface="Arial"/>
              <a:buChar char="•"/>
              <a:defRPr sz="1961" b="0" i="0" u="none" strike="noStrike" cap="none">
                <a:solidFill>
                  <a:schemeClr val="dk1"/>
                </a:solidFill>
                <a:latin typeface="Quattrocento Sans"/>
                <a:ea typeface="Quattrocento Sans"/>
                <a:cs typeface="Quattrocento Sans"/>
                <a:sym typeface="Quattrocento Sans"/>
              </a:defRPr>
            </a:lvl7pPr>
            <a:lvl8pPr marL="3428877" marR="0" lvl="7" indent="-104777" algn="l" rtl="0">
              <a:spcBef>
                <a:spcPts val="392"/>
              </a:spcBef>
              <a:buClr>
                <a:schemeClr val="dk1"/>
              </a:buClr>
              <a:buSzPct val="100000"/>
              <a:buFont typeface="Arial"/>
              <a:buChar char="•"/>
              <a:defRPr sz="1961" b="0" i="0" u="none" strike="noStrike" cap="none">
                <a:solidFill>
                  <a:schemeClr val="dk1"/>
                </a:solidFill>
                <a:latin typeface="Quattrocento Sans"/>
                <a:ea typeface="Quattrocento Sans"/>
                <a:cs typeface="Quattrocento Sans"/>
                <a:sym typeface="Quattrocento Sans"/>
              </a:defRPr>
            </a:lvl8pPr>
            <a:lvl9pPr marL="3886061" marR="0" lvl="8" indent="-113768" algn="l" rtl="0">
              <a:spcBef>
                <a:spcPts val="392"/>
              </a:spcBef>
              <a:buClr>
                <a:schemeClr val="dk1"/>
              </a:buClr>
              <a:buSzPct val="100000"/>
              <a:buFont typeface="Arial"/>
              <a:buChar char="•"/>
              <a:defRPr sz="1961" b="0" i="0" u="none" strike="noStrike" cap="none">
                <a:solidFill>
                  <a:schemeClr val="dk1"/>
                </a:solidFill>
                <a:latin typeface="Quattrocento Sans"/>
                <a:ea typeface="Quattrocento Sans"/>
                <a:cs typeface="Quattrocento Sans"/>
                <a:sym typeface="Quattrocento Sans"/>
              </a:defRPr>
            </a:lvl9pPr>
          </a:lstStyle>
          <a:p>
            <a:endParaRPr/>
          </a:p>
        </p:txBody>
      </p:sp>
      <p:sp>
        <p:nvSpPr>
          <p:cNvPr id="24" name="Shape 24"/>
          <p:cNvSpPr/>
          <p:nvPr/>
        </p:nvSpPr>
        <p:spPr>
          <a:xfrm>
            <a:off x="0" y="0"/>
            <a:ext cx="12191999" cy="71991"/>
          </a:xfrm>
          <a:prstGeom prst="rect">
            <a:avLst/>
          </a:prstGeom>
          <a:solidFill>
            <a:srgbClr val="008774"/>
          </a:solidFill>
          <a:ln>
            <a:noFill/>
          </a:ln>
        </p:spPr>
        <p:txBody>
          <a:bodyPr lIns="121906" tIns="60953" rIns="121906" bIns="60953" anchor="ctr" anchorCtr="0">
            <a:noAutofit/>
          </a:bodyPr>
          <a:lstStyle/>
          <a:p>
            <a:pPr marL="0" marR="0" lvl="0" indent="0" algn="ctr" rtl="0">
              <a:spcBef>
                <a:spcPts val="0"/>
              </a:spcBef>
              <a:buNone/>
            </a:pPr>
            <a:endParaRPr sz="1765" dirty="0">
              <a:solidFill>
                <a:schemeClr val="lt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4443054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cSld name="1_Title Slide">
    <p:spTree>
      <p:nvGrpSpPr>
        <p:cNvPr id="1" name="Shape 26"/>
        <p:cNvGrpSpPr/>
        <p:nvPr/>
      </p:nvGrpSpPr>
      <p:grpSpPr>
        <a:xfrm>
          <a:off x="0" y="0"/>
          <a:ext cx="0" cy="0"/>
          <a:chOff x="0" y="0"/>
          <a:chExt cx="0" cy="0"/>
        </a:xfrm>
      </p:grpSpPr>
      <p:sp>
        <p:nvSpPr>
          <p:cNvPr id="27" name="Shape 27"/>
          <p:cNvSpPr/>
          <p:nvPr/>
        </p:nvSpPr>
        <p:spPr>
          <a:xfrm>
            <a:off x="-119527" y="-37319"/>
            <a:ext cx="12345396" cy="6960342"/>
          </a:xfrm>
          <a:prstGeom prst="rect">
            <a:avLst/>
          </a:prstGeom>
          <a:solidFill>
            <a:srgbClr val="1B2831"/>
          </a:solidFill>
          <a:ln w="25400" cap="flat" cmpd="sng">
            <a:solidFill>
              <a:srgbClr val="0D645B"/>
            </a:solidFill>
            <a:prstDash val="solid"/>
            <a:round/>
            <a:headEnd type="none" w="med" len="med"/>
            <a:tailEnd type="none" w="med" len="med"/>
          </a:ln>
        </p:spPr>
        <p:txBody>
          <a:bodyPr lIns="121894" tIns="60930" rIns="121894" bIns="60930" anchor="ctr" anchorCtr="0">
            <a:noAutofit/>
          </a:bodyPr>
          <a:lstStyle/>
          <a:p>
            <a:pPr marL="0" marR="0" lvl="0" indent="0" algn="ctr" rtl="0">
              <a:spcBef>
                <a:spcPts val="0"/>
              </a:spcBef>
              <a:buNone/>
            </a:pPr>
            <a:endParaRPr sz="2353" b="0" i="0" u="none" strike="noStrike" cap="none" dirty="0">
              <a:solidFill>
                <a:schemeClr val="lt1"/>
              </a:solidFill>
              <a:latin typeface="Source Sans Pro"/>
              <a:ea typeface="Source Sans Pro"/>
              <a:cs typeface="Source Sans Pro"/>
              <a:sym typeface="Source Sans Pro"/>
            </a:endParaRPr>
          </a:p>
        </p:txBody>
      </p:sp>
      <p:pic>
        <p:nvPicPr>
          <p:cNvPr id="28" name="Shape 28"/>
          <p:cNvPicPr preferRelativeResize="0"/>
          <p:nvPr/>
        </p:nvPicPr>
        <p:blipFill rotWithShape="1">
          <a:blip r:embed="rId2">
            <a:alphaModFix/>
          </a:blip>
          <a:srcRect/>
          <a:stretch/>
        </p:blipFill>
        <p:spPr>
          <a:xfrm>
            <a:off x="9869312" y="488204"/>
            <a:ext cx="1818920" cy="412385"/>
          </a:xfrm>
          <a:prstGeom prst="rect">
            <a:avLst/>
          </a:prstGeom>
          <a:noFill/>
          <a:ln>
            <a:noFill/>
          </a:ln>
        </p:spPr>
      </p:pic>
      <p:sp>
        <p:nvSpPr>
          <p:cNvPr id="29" name="Shape 29"/>
          <p:cNvSpPr txBox="1">
            <a:spLocks noGrp="1"/>
          </p:cNvSpPr>
          <p:nvPr>
            <p:ph type="ctrTitle"/>
          </p:nvPr>
        </p:nvSpPr>
        <p:spPr>
          <a:xfrm>
            <a:off x="1512028" y="2673405"/>
            <a:ext cx="8707716" cy="1530218"/>
          </a:xfrm>
          <a:prstGeom prst="rect">
            <a:avLst/>
          </a:prstGeom>
          <a:noFill/>
          <a:ln>
            <a:noFill/>
          </a:ln>
        </p:spPr>
        <p:txBody>
          <a:bodyPr lIns="124338" tIns="124338" rIns="124338" bIns="124338" anchor="ctr" anchorCtr="0"/>
          <a:lstStyle>
            <a:lvl1pPr marL="0" marR="0" lvl="0" indent="0" algn="l" rtl="0">
              <a:lnSpc>
                <a:spcPct val="80000"/>
              </a:lnSpc>
              <a:spcBef>
                <a:spcPts val="0"/>
              </a:spcBef>
              <a:spcAft>
                <a:spcPts val="667"/>
              </a:spcAft>
              <a:buClr>
                <a:srgbClr val="FFFFFF"/>
              </a:buClr>
              <a:buFont typeface="Source Sans Pro"/>
              <a:buNone/>
              <a:defRPr sz="6372" b="1" i="0" u="none" strike="noStrike" cap="none">
                <a:solidFill>
                  <a:srgbClr val="FFFFFF"/>
                </a:solidFill>
                <a:latin typeface="Source Sans Pro"/>
                <a:ea typeface="Source Sans Pro"/>
                <a:cs typeface="Source Sans Pro"/>
                <a:sym typeface="Source Sans Pro"/>
              </a:defRPr>
            </a:lvl1pPr>
            <a:lvl2pPr marL="0" marR="0" lvl="1" indent="0" algn="l" rtl="0">
              <a:spcBef>
                <a:spcPts val="0"/>
              </a:spcBef>
              <a:defRPr/>
            </a:lvl2pPr>
            <a:lvl3pPr marL="0" marR="0" lvl="2" indent="0" algn="l" rtl="0">
              <a:spcBef>
                <a:spcPts val="0"/>
              </a:spcBef>
              <a:defRPr/>
            </a:lvl3pPr>
            <a:lvl4pPr marL="0" marR="0" lvl="3" indent="0" algn="l" rtl="0">
              <a:spcBef>
                <a:spcPts val="0"/>
              </a:spcBef>
              <a:defRPr/>
            </a:lvl4pPr>
            <a:lvl5pPr marL="0" marR="0" lvl="4" indent="0" algn="l" rtl="0">
              <a:spcBef>
                <a:spcPts val="0"/>
              </a:spcBef>
              <a:defRPr/>
            </a:lvl5pPr>
            <a:lvl6pPr marL="0" marR="0" lvl="5" indent="0" algn="l" rtl="0">
              <a:spcBef>
                <a:spcPts val="0"/>
              </a:spcBef>
              <a:defRPr/>
            </a:lvl6pPr>
            <a:lvl7pPr marL="0" marR="0" lvl="6" indent="0" algn="l" rtl="0">
              <a:spcBef>
                <a:spcPts val="0"/>
              </a:spcBef>
              <a:defRPr/>
            </a:lvl7pPr>
            <a:lvl8pPr marL="0" marR="0" lvl="7" indent="0" algn="l" rtl="0">
              <a:spcBef>
                <a:spcPts val="0"/>
              </a:spcBef>
              <a:defRPr/>
            </a:lvl8pPr>
            <a:lvl9pPr marL="0" marR="0" lvl="8" indent="0" algn="l" rtl="0">
              <a:spcBef>
                <a:spcPts val="0"/>
              </a:spcBef>
              <a:defRPr/>
            </a:lvl9pPr>
          </a:lstStyle>
          <a:p>
            <a:endParaRPr/>
          </a:p>
        </p:txBody>
      </p:sp>
      <p:sp>
        <p:nvSpPr>
          <p:cNvPr id="30" name="Shape 30"/>
          <p:cNvSpPr txBox="1">
            <a:spLocks noGrp="1"/>
          </p:cNvSpPr>
          <p:nvPr>
            <p:ph type="subTitle" idx="1"/>
          </p:nvPr>
        </p:nvSpPr>
        <p:spPr>
          <a:xfrm>
            <a:off x="1512027" y="2115018"/>
            <a:ext cx="8147898" cy="550487"/>
          </a:xfrm>
          <a:prstGeom prst="rect">
            <a:avLst/>
          </a:prstGeom>
          <a:noFill/>
          <a:ln>
            <a:noFill/>
          </a:ln>
        </p:spPr>
        <p:txBody>
          <a:bodyPr lIns="124338" tIns="124338" rIns="124338" bIns="124338" anchor="t" anchorCtr="0"/>
          <a:lstStyle>
            <a:lvl1pPr marL="0" marR="0" lvl="0" indent="0" algn="l" rtl="0">
              <a:spcBef>
                <a:spcPts val="426"/>
              </a:spcBef>
              <a:buClr>
                <a:srgbClr val="43E5D5"/>
              </a:buClr>
              <a:buFont typeface="Arial"/>
              <a:buNone/>
              <a:defRPr sz="2157" b="0" i="0" u="none" strike="noStrike" cap="none">
                <a:solidFill>
                  <a:srgbClr val="43E5D5"/>
                </a:solidFill>
                <a:latin typeface="Source Sans Pro"/>
                <a:ea typeface="Source Sans Pro"/>
                <a:cs typeface="Source Sans Pro"/>
                <a:sym typeface="Source Sans Pro"/>
              </a:defRPr>
            </a:lvl1pPr>
            <a:lvl2pPr marL="609543" marR="0" lvl="1" indent="0" algn="ctr" rtl="0">
              <a:spcBef>
                <a:spcPts val="640"/>
              </a:spcBef>
              <a:buClr>
                <a:srgbClr val="8B8B8B"/>
              </a:buClr>
              <a:buFont typeface="Arial"/>
              <a:buNone/>
              <a:defRPr sz="3235" b="0" i="0" u="none" strike="noStrike" cap="none">
                <a:solidFill>
                  <a:srgbClr val="8B8B8B"/>
                </a:solidFill>
                <a:latin typeface="Source Sans Pro"/>
                <a:ea typeface="Source Sans Pro"/>
                <a:cs typeface="Source Sans Pro"/>
                <a:sym typeface="Source Sans Pro"/>
              </a:defRPr>
            </a:lvl2pPr>
            <a:lvl3pPr marL="1219085" marR="0" lvl="2" indent="0" algn="ctr" rtl="0">
              <a:spcBef>
                <a:spcPts val="533"/>
              </a:spcBef>
              <a:buClr>
                <a:srgbClr val="8B8B8B"/>
              </a:buClr>
              <a:buFont typeface="Arial"/>
              <a:buNone/>
              <a:defRPr sz="2647" b="0" i="0" u="none" strike="noStrike" cap="none">
                <a:solidFill>
                  <a:srgbClr val="8B8B8B"/>
                </a:solidFill>
                <a:latin typeface="Source Sans Pro"/>
                <a:ea typeface="Source Sans Pro"/>
                <a:cs typeface="Source Sans Pro"/>
                <a:sym typeface="Source Sans Pro"/>
              </a:defRPr>
            </a:lvl3pPr>
            <a:lvl4pPr marL="1828628" marR="0" lvl="3" indent="0" algn="ctr" rtl="0">
              <a:spcBef>
                <a:spcPts val="480"/>
              </a:spcBef>
              <a:buClr>
                <a:srgbClr val="8B8B8B"/>
              </a:buClr>
              <a:buFont typeface="Arial"/>
              <a:buNone/>
              <a:defRPr sz="2353" b="0" i="0" u="none" strike="noStrike" cap="none">
                <a:solidFill>
                  <a:srgbClr val="8B8B8B"/>
                </a:solidFill>
                <a:latin typeface="Source Sans Pro"/>
                <a:ea typeface="Source Sans Pro"/>
                <a:cs typeface="Source Sans Pro"/>
                <a:sym typeface="Source Sans Pro"/>
              </a:defRPr>
            </a:lvl4pPr>
            <a:lvl5pPr marL="2438171" marR="0" lvl="4" indent="0" algn="ctr" rtl="0">
              <a:spcBef>
                <a:spcPts val="480"/>
              </a:spcBef>
              <a:buClr>
                <a:srgbClr val="8B8B8B"/>
              </a:buClr>
              <a:buFont typeface="Arial"/>
              <a:buNone/>
              <a:defRPr sz="2353" b="0" i="0" u="none" strike="noStrike" cap="none">
                <a:solidFill>
                  <a:srgbClr val="8B8B8B"/>
                </a:solidFill>
                <a:latin typeface="Source Sans Pro"/>
                <a:ea typeface="Source Sans Pro"/>
                <a:cs typeface="Source Sans Pro"/>
                <a:sym typeface="Source Sans Pro"/>
              </a:defRPr>
            </a:lvl5pPr>
            <a:lvl6pPr marL="3047713" marR="0" lvl="5" indent="0" algn="ctr" rtl="0">
              <a:spcBef>
                <a:spcPts val="533"/>
              </a:spcBef>
              <a:buClr>
                <a:srgbClr val="8B8B8B"/>
              </a:buClr>
              <a:buFont typeface="Arial"/>
              <a:buNone/>
              <a:defRPr sz="2647" b="0" i="0" u="none" strike="noStrike" cap="none">
                <a:solidFill>
                  <a:srgbClr val="8B8B8B"/>
                </a:solidFill>
                <a:latin typeface="Source Sans Pro"/>
                <a:ea typeface="Source Sans Pro"/>
                <a:cs typeface="Source Sans Pro"/>
                <a:sym typeface="Source Sans Pro"/>
              </a:defRPr>
            </a:lvl6pPr>
            <a:lvl7pPr marL="3657256" marR="0" lvl="6" indent="0" algn="ctr" rtl="0">
              <a:spcBef>
                <a:spcPts val="533"/>
              </a:spcBef>
              <a:buClr>
                <a:srgbClr val="8B8B8B"/>
              </a:buClr>
              <a:buFont typeface="Arial"/>
              <a:buNone/>
              <a:defRPr sz="2647" b="0" i="0" u="none" strike="noStrike" cap="none">
                <a:solidFill>
                  <a:srgbClr val="8B8B8B"/>
                </a:solidFill>
                <a:latin typeface="Source Sans Pro"/>
                <a:ea typeface="Source Sans Pro"/>
                <a:cs typeface="Source Sans Pro"/>
                <a:sym typeface="Source Sans Pro"/>
              </a:defRPr>
            </a:lvl7pPr>
            <a:lvl8pPr marL="4266799" marR="0" lvl="7" indent="0" algn="ctr" rtl="0">
              <a:spcBef>
                <a:spcPts val="533"/>
              </a:spcBef>
              <a:buClr>
                <a:srgbClr val="8B8B8B"/>
              </a:buClr>
              <a:buFont typeface="Arial"/>
              <a:buNone/>
              <a:defRPr sz="2647" b="0" i="0" u="none" strike="noStrike" cap="none">
                <a:solidFill>
                  <a:srgbClr val="8B8B8B"/>
                </a:solidFill>
                <a:latin typeface="Source Sans Pro"/>
                <a:ea typeface="Source Sans Pro"/>
                <a:cs typeface="Source Sans Pro"/>
                <a:sym typeface="Source Sans Pro"/>
              </a:defRPr>
            </a:lvl8pPr>
            <a:lvl9pPr marL="4876342" marR="0" lvl="8" indent="0" algn="ctr" rtl="0">
              <a:spcBef>
                <a:spcPts val="533"/>
              </a:spcBef>
              <a:buClr>
                <a:srgbClr val="8B8B8B"/>
              </a:buClr>
              <a:buFont typeface="Arial"/>
              <a:buNone/>
              <a:defRPr sz="2647" b="0" i="0" u="none" strike="noStrike" cap="none">
                <a:solidFill>
                  <a:srgbClr val="8B8B8B"/>
                </a:solidFill>
                <a:latin typeface="Source Sans Pro"/>
                <a:ea typeface="Source Sans Pro"/>
                <a:cs typeface="Source Sans Pro"/>
                <a:sym typeface="Source Sans Pro"/>
              </a:defRPr>
            </a:lvl9pPr>
          </a:lstStyle>
          <a:p>
            <a:endParaRPr/>
          </a:p>
        </p:txBody>
      </p:sp>
      <p:sp>
        <p:nvSpPr>
          <p:cNvPr id="31" name="Shape 31"/>
          <p:cNvSpPr txBox="1">
            <a:spLocks noGrp="1"/>
          </p:cNvSpPr>
          <p:nvPr>
            <p:ph type="body" idx="2"/>
          </p:nvPr>
        </p:nvSpPr>
        <p:spPr>
          <a:xfrm>
            <a:off x="1512027" y="4421098"/>
            <a:ext cx="10508629" cy="508994"/>
          </a:xfrm>
          <a:prstGeom prst="rect">
            <a:avLst/>
          </a:prstGeom>
          <a:noFill/>
          <a:ln>
            <a:noFill/>
          </a:ln>
        </p:spPr>
        <p:txBody>
          <a:bodyPr lIns="124338" tIns="124338" rIns="124338" bIns="124338" anchor="t" anchorCtr="0"/>
          <a:lstStyle>
            <a:lvl1pPr marL="0" lvl="0" indent="0" rtl="0">
              <a:spcBef>
                <a:spcPts val="0"/>
              </a:spcBef>
              <a:buClr>
                <a:schemeClr val="accent5"/>
              </a:buClr>
              <a:buFont typeface="Source Sans Pro"/>
              <a:buNone/>
              <a:defRPr sz="1863">
                <a:solidFill>
                  <a:schemeClr val="accent5"/>
                </a:solidFill>
              </a:defRPr>
            </a:lvl1pPr>
            <a:lvl2pPr lvl="1" rtl="0">
              <a:spcBef>
                <a:spcPts val="0"/>
              </a:spcBef>
              <a:defRPr sz="3235">
                <a:solidFill>
                  <a:srgbClr val="878787"/>
                </a:solidFill>
                <a:latin typeface="Source Sans Pro"/>
                <a:ea typeface="Source Sans Pro"/>
                <a:cs typeface="Source Sans Pro"/>
                <a:sym typeface="Source Sans Pro"/>
              </a:defRPr>
            </a:lvl2pPr>
            <a:lvl3pPr marL="1219085" lvl="2" indent="0" algn="l" rtl="0">
              <a:spcBef>
                <a:spcPts val="0"/>
              </a:spcBef>
              <a:buFont typeface="Source Sans Pro"/>
              <a:buNone/>
              <a:defRPr/>
            </a:lvl3pPr>
            <a:lvl4pPr marL="1828628" lvl="3" indent="0" rtl="0">
              <a:spcBef>
                <a:spcPts val="0"/>
              </a:spcBef>
              <a:buFont typeface="Source Sans Pro"/>
              <a:buNone/>
              <a:defRPr/>
            </a:lvl4pPr>
            <a:lvl5pPr marL="2438171" lvl="4" indent="0" rtl="0">
              <a:spcBef>
                <a:spcPts val="0"/>
              </a:spcBef>
              <a:buFont typeface="Source Sans Pro"/>
              <a:buNone/>
              <a:defRPr/>
            </a:lvl5pPr>
            <a:lvl6pPr lvl="5" rtl="0">
              <a:spcBef>
                <a:spcPts val="0"/>
              </a:spcBef>
              <a:defRPr sz="2647">
                <a:solidFill>
                  <a:schemeClr val="dk1"/>
                </a:solidFill>
                <a:latin typeface="Source Sans Pro"/>
                <a:ea typeface="Source Sans Pro"/>
                <a:cs typeface="Source Sans Pro"/>
                <a:sym typeface="Source Sans Pro"/>
              </a:defRPr>
            </a:lvl6pPr>
            <a:lvl7pPr lvl="6" rtl="0">
              <a:spcBef>
                <a:spcPts val="0"/>
              </a:spcBef>
              <a:defRPr sz="2647">
                <a:solidFill>
                  <a:schemeClr val="dk1"/>
                </a:solidFill>
                <a:latin typeface="Source Sans Pro"/>
                <a:ea typeface="Source Sans Pro"/>
                <a:cs typeface="Source Sans Pro"/>
                <a:sym typeface="Source Sans Pro"/>
              </a:defRPr>
            </a:lvl7pPr>
            <a:lvl8pPr lvl="7" rtl="0">
              <a:spcBef>
                <a:spcPts val="0"/>
              </a:spcBef>
              <a:defRPr sz="2647">
                <a:solidFill>
                  <a:schemeClr val="dk1"/>
                </a:solidFill>
                <a:latin typeface="Source Sans Pro"/>
                <a:ea typeface="Source Sans Pro"/>
                <a:cs typeface="Source Sans Pro"/>
                <a:sym typeface="Source Sans Pro"/>
              </a:defRPr>
            </a:lvl8pPr>
            <a:lvl9pPr lvl="8" rtl="0">
              <a:spcBef>
                <a:spcPts val="0"/>
              </a:spcBef>
              <a:defRPr sz="2647">
                <a:solidFill>
                  <a:schemeClr val="dk1"/>
                </a:solidFill>
                <a:latin typeface="Source Sans Pro"/>
                <a:ea typeface="Source Sans Pro"/>
                <a:cs typeface="Source Sans Pro"/>
                <a:sym typeface="Source Sans Pro"/>
              </a:defRPr>
            </a:lvl9pPr>
          </a:lstStyle>
          <a:p>
            <a:endParaRPr/>
          </a:p>
        </p:txBody>
      </p:sp>
    </p:spTree>
    <p:extLst>
      <p:ext uri="{BB962C8B-B14F-4D97-AF65-F5344CB8AC3E}">
        <p14:creationId xmlns:p14="http://schemas.microsoft.com/office/powerpoint/2010/main" val="209310739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1_Blank">
    <p:bg>
      <p:bgPr>
        <a:solidFill>
          <a:srgbClr val="0E232D"/>
        </a:solidFill>
        <a:effectLst/>
      </p:bgPr>
    </p:bg>
    <p:spTree>
      <p:nvGrpSpPr>
        <p:cNvPr id="1" name=""/>
        <p:cNvGrpSpPr/>
        <p:nvPr/>
      </p:nvGrpSpPr>
      <p:grpSpPr>
        <a:xfrm>
          <a:off x="0" y="0"/>
          <a:ext cx="0" cy="0"/>
          <a:chOff x="0" y="0"/>
          <a:chExt cx="0" cy="0"/>
        </a:xfrm>
      </p:grpSpPr>
      <p:sp>
        <p:nvSpPr>
          <p:cNvPr id="3" name="Shape 251"/>
          <p:cNvSpPr/>
          <p:nvPr userDrawn="1"/>
        </p:nvSpPr>
        <p:spPr>
          <a:xfrm>
            <a:off x="0" y="3794"/>
            <a:ext cx="12192000" cy="6858000"/>
          </a:xfrm>
          <a:prstGeom prst="rect">
            <a:avLst/>
          </a:prstGeom>
          <a:solidFill>
            <a:srgbClr val="182730">
              <a:alpha val="62000"/>
            </a:srgbClr>
          </a:solidFill>
          <a:ln>
            <a:noFill/>
          </a:ln>
        </p:spPr>
        <p:txBody>
          <a:bodyPr lIns="121894" tIns="60930" rIns="121894" bIns="60930" anchor="ctr" anchorCtr="0">
            <a:noAutofit/>
          </a:bodyPr>
          <a:lstStyle/>
          <a:p>
            <a:pPr marL="0" marR="0" lvl="0" indent="0" algn="ctr" rtl="0">
              <a:spcBef>
                <a:spcPts val="0"/>
              </a:spcBef>
              <a:buNone/>
            </a:pPr>
            <a:endParaRPr sz="2353" b="0" i="0" u="none" strike="noStrike" cap="none" baseline="0" dirty="0">
              <a:solidFill>
                <a:schemeClr val="lt1"/>
              </a:solidFill>
              <a:latin typeface="Arial"/>
              <a:ea typeface="Arial"/>
              <a:cs typeface="Arial"/>
              <a:sym typeface="Arial"/>
            </a:endParaRPr>
          </a:p>
        </p:txBody>
      </p:sp>
      <p:sp>
        <p:nvSpPr>
          <p:cNvPr id="4" name="Slide Number Placeholder 5"/>
          <p:cNvSpPr>
            <a:spLocks noGrp="1"/>
          </p:cNvSpPr>
          <p:nvPr>
            <p:ph type="sldNum" sz="quarter" idx="12"/>
          </p:nvPr>
        </p:nvSpPr>
        <p:spPr>
          <a:xfrm>
            <a:off x="64329" y="6481951"/>
            <a:ext cx="497784" cy="365125"/>
          </a:xfrm>
          <a:prstGeom prst="rect">
            <a:avLst/>
          </a:prstGeom>
        </p:spPr>
        <p:txBody>
          <a:bodyPr lIns="124358" tIns="62179" rIns="124358" bIns="62179"/>
          <a:lstStyle>
            <a:lvl1pPr>
              <a:defRPr sz="1176">
                <a:solidFill>
                  <a:schemeClr val="bg1">
                    <a:lumMod val="65000"/>
                  </a:schemeClr>
                </a:solidFill>
              </a:defRPr>
            </a:lvl1pPr>
          </a:lstStyle>
          <a:p>
            <a:fld id="{ADA07C09-8A41-3B46-A636-3955072BBB4F}" type="slidenum">
              <a:rPr lang="en-US" smtClean="0">
                <a:solidFill>
                  <a:srgbClr val="FFFFFF">
                    <a:lumMod val="65000"/>
                  </a:srgbClr>
                </a:solidFill>
                <a:latin typeface="Arial"/>
              </a:rPr>
              <a:pPr/>
              <a:t>‹#›</a:t>
            </a:fld>
            <a:endParaRPr lang="en-US" dirty="0">
              <a:solidFill>
                <a:srgbClr val="FFFFFF">
                  <a:lumMod val="65000"/>
                </a:srgbClr>
              </a:solidFill>
              <a:latin typeface="Arial"/>
            </a:endParaRPr>
          </a:p>
        </p:txBody>
      </p:sp>
    </p:spTree>
    <p:extLst>
      <p:ext uri="{BB962C8B-B14F-4D97-AF65-F5344CB8AC3E}">
        <p14:creationId xmlns:p14="http://schemas.microsoft.com/office/powerpoint/2010/main" val="149611500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1630" y="199891"/>
            <a:ext cx="11729237" cy="632594"/>
          </a:xfrm>
          <a:prstGeom prst="rect">
            <a:avLst/>
          </a:prstGeom>
        </p:spPr>
        <p:txBody>
          <a:bodyPr/>
          <a:lstStyle>
            <a:lvl1pPr algn="r">
              <a:defRPr sz="3725" b="1">
                <a:solidFill>
                  <a:srgbClr val="008774"/>
                </a:solidFill>
                <a:latin typeface="Arial"/>
                <a:cs typeface="Arial"/>
              </a:defRPr>
            </a:lvl1pPr>
          </a:lstStyle>
          <a:p>
            <a:r>
              <a:rPr lang="en-US" dirty="0"/>
              <a:t>Click to edit Master title style</a:t>
            </a:r>
          </a:p>
        </p:txBody>
      </p:sp>
      <p:sp>
        <p:nvSpPr>
          <p:cNvPr id="6" name="Slide Number Placeholder 5"/>
          <p:cNvSpPr>
            <a:spLocks noGrp="1"/>
          </p:cNvSpPr>
          <p:nvPr>
            <p:ph type="sldNum" sz="quarter" idx="12"/>
          </p:nvPr>
        </p:nvSpPr>
        <p:spPr>
          <a:xfrm>
            <a:off x="5063" y="6431151"/>
            <a:ext cx="497784" cy="365125"/>
          </a:xfrm>
          <a:prstGeom prst="rect">
            <a:avLst/>
          </a:prstGeom>
        </p:spPr>
        <p:txBody>
          <a:bodyPr lIns="124358" tIns="62179" rIns="124358" bIns="62179"/>
          <a:lstStyle/>
          <a:p>
            <a:fld id="{ADA07C09-8A41-3B46-A636-3955072BBB4F}" type="slidenum">
              <a:rPr lang="en-US" smtClean="0"/>
              <a:pPr/>
              <a:t>‹#›</a:t>
            </a:fld>
            <a:endParaRPr lang="en-US" dirty="0"/>
          </a:p>
        </p:txBody>
      </p:sp>
    </p:spTree>
    <p:extLst>
      <p:ext uri="{BB962C8B-B14F-4D97-AF65-F5344CB8AC3E}">
        <p14:creationId xmlns:p14="http://schemas.microsoft.com/office/powerpoint/2010/main" val="3550414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lgn="l" defTabSz="914367" rtl="0" eaLnBrk="1" latinLnBrk="0" hangingPunct="1">
              <a:lnSpc>
                <a:spcPct val="90000"/>
              </a:lnSpc>
              <a:spcBef>
                <a:spcPct val="0"/>
              </a:spcBef>
              <a:buNone/>
              <a:defRPr lang="en-US" sz="8627" b="0" kern="1200" cap="none" spc="-98" baseline="0" dirty="0">
                <a:ln w="3175">
                  <a:noFill/>
                </a:ln>
                <a:gradFill>
                  <a:gsLst>
                    <a:gs pos="75912">
                      <a:schemeClr val="tx1"/>
                    </a:gs>
                    <a:gs pos="34307">
                      <a:schemeClr val="tx1"/>
                    </a:gs>
                    <a:gs pos="43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74453454"/>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cSld name="black background">
    <p:spTree>
      <p:nvGrpSpPr>
        <p:cNvPr id="1" name="Shape 31"/>
        <p:cNvGrpSpPr/>
        <p:nvPr/>
      </p:nvGrpSpPr>
      <p:grpSpPr>
        <a:xfrm>
          <a:off x="0" y="0"/>
          <a:ext cx="0" cy="0"/>
          <a:chOff x="0" y="0"/>
          <a:chExt cx="0" cy="0"/>
        </a:xfrm>
      </p:grpSpPr>
      <p:sp>
        <p:nvSpPr>
          <p:cNvPr id="32" name="Shape 32"/>
          <p:cNvSpPr/>
          <p:nvPr/>
        </p:nvSpPr>
        <p:spPr>
          <a:xfrm>
            <a:off x="0" y="1"/>
            <a:ext cx="12192000" cy="6857999"/>
          </a:xfrm>
          <a:prstGeom prst="rect">
            <a:avLst/>
          </a:prstGeom>
          <a:solidFill>
            <a:srgbClr val="000000"/>
          </a:solidFill>
          <a:ln w="12700" cap="flat" cmpd="sng">
            <a:solidFill>
              <a:schemeClr val="lt2"/>
            </a:solidFill>
            <a:prstDash val="solid"/>
            <a:round/>
            <a:headEnd type="none" w="med" len="med"/>
            <a:tailEnd type="none" w="med" len="med"/>
          </a:ln>
        </p:spPr>
        <p:txBody>
          <a:bodyPr lIns="121894" tIns="60930" rIns="121894" bIns="60930" anchor="ctr" anchorCtr="0">
            <a:noAutofit/>
          </a:bodyPr>
          <a:lstStyle/>
          <a:p>
            <a:pPr algn="ctr">
              <a:buClr>
                <a:srgbClr val="FFFFFF"/>
              </a:buClr>
              <a:buFont typeface="Arial"/>
              <a:buNone/>
            </a:pPr>
            <a:endParaRPr sz="2353" dirty="0">
              <a:solidFill>
                <a:srgbClr val="FFFFFF"/>
              </a:solidFill>
            </a:endParaRPr>
          </a:p>
        </p:txBody>
      </p:sp>
      <p:sp>
        <p:nvSpPr>
          <p:cNvPr id="33" name="Shape 33"/>
          <p:cNvSpPr/>
          <p:nvPr/>
        </p:nvSpPr>
        <p:spPr>
          <a:xfrm>
            <a:off x="0" y="6172200"/>
            <a:ext cx="12192000" cy="514400"/>
          </a:xfrm>
          <a:prstGeom prst="rect">
            <a:avLst/>
          </a:prstGeom>
          <a:solidFill>
            <a:srgbClr val="00786E"/>
          </a:solidFill>
          <a:ln>
            <a:noFill/>
          </a:ln>
        </p:spPr>
        <p:txBody>
          <a:bodyPr lIns="121894" tIns="60930" rIns="121894" bIns="60930" anchor="ctr" anchorCtr="0">
            <a:noAutofit/>
          </a:bodyPr>
          <a:lstStyle/>
          <a:p>
            <a:pPr>
              <a:buClr>
                <a:srgbClr val="FFFFFF"/>
              </a:buClr>
              <a:buFont typeface="Arial"/>
              <a:buNone/>
            </a:pPr>
            <a:endParaRPr sz="2353" dirty="0">
              <a:solidFill>
                <a:srgbClr val="FFFFFF"/>
              </a:solidFill>
            </a:endParaRPr>
          </a:p>
        </p:txBody>
      </p:sp>
      <p:sp>
        <p:nvSpPr>
          <p:cNvPr id="34" name="Shape 34"/>
          <p:cNvSpPr txBox="1"/>
          <p:nvPr/>
        </p:nvSpPr>
        <p:spPr>
          <a:xfrm flipH="1">
            <a:off x="11404601" y="6695017"/>
            <a:ext cx="711199" cy="165198"/>
          </a:xfrm>
          <a:prstGeom prst="rect">
            <a:avLst/>
          </a:prstGeom>
          <a:noFill/>
          <a:ln>
            <a:noFill/>
          </a:ln>
        </p:spPr>
        <p:txBody>
          <a:bodyPr lIns="0" tIns="0" rIns="0" bIns="0" anchor="t" anchorCtr="0">
            <a:noAutofit/>
          </a:bodyPr>
          <a:lstStyle/>
          <a:p>
            <a:pPr algn="r">
              <a:buClr>
                <a:srgbClr val="7F7F7F"/>
              </a:buClr>
              <a:buSzPct val="25000"/>
              <a:buFont typeface="Arial"/>
              <a:buNone/>
            </a:pPr>
            <a:fld id="{00000000-1234-1234-1234-123412341234}" type="slidenum">
              <a:rPr lang="en-US" sz="1078">
                <a:solidFill>
                  <a:srgbClr val="7F7F7F"/>
                </a:solidFill>
              </a:rPr>
              <a:pPr algn="r">
                <a:buClr>
                  <a:srgbClr val="7F7F7F"/>
                </a:buClr>
                <a:buSzPct val="25000"/>
                <a:buFont typeface="Arial"/>
                <a:buNone/>
              </a:pPr>
              <a:t>‹#›</a:t>
            </a:fld>
            <a:endParaRPr lang="en-US" sz="1078" dirty="0">
              <a:solidFill>
                <a:srgbClr val="7F7F7F"/>
              </a:solidFill>
            </a:endParaRPr>
          </a:p>
        </p:txBody>
      </p:sp>
      <p:sp>
        <p:nvSpPr>
          <p:cNvPr id="35" name="Shape 35"/>
          <p:cNvSpPr txBox="1"/>
          <p:nvPr/>
        </p:nvSpPr>
        <p:spPr>
          <a:xfrm>
            <a:off x="488950" y="6690783"/>
            <a:ext cx="3033200" cy="133200"/>
          </a:xfrm>
          <a:prstGeom prst="rect">
            <a:avLst/>
          </a:prstGeom>
          <a:noFill/>
          <a:ln>
            <a:noFill/>
          </a:ln>
        </p:spPr>
        <p:txBody>
          <a:bodyPr lIns="0" tIns="0" rIns="0" bIns="0" anchor="t" anchorCtr="0">
            <a:noAutofit/>
          </a:bodyPr>
          <a:lstStyle/>
          <a:p>
            <a:pPr>
              <a:buClr>
                <a:srgbClr val="7F7F7F"/>
              </a:buClr>
              <a:buSzPct val="25000"/>
              <a:buFont typeface="Arial"/>
              <a:buNone/>
            </a:pPr>
            <a:r>
              <a:rPr lang="en-US" sz="784" dirty="0">
                <a:solidFill>
                  <a:srgbClr val="7F7F7F"/>
                </a:solidFill>
              </a:rPr>
              <a:t>© Copyright 2013 Pivotal. All rights reserved.</a:t>
            </a:r>
          </a:p>
        </p:txBody>
      </p:sp>
      <p:pic>
        <p:nvPicPr>
          <p:cNvPr id="36" name="Shape 36"/>
          <p:cNvPicPr preferRelativeResize="0"/>
          <p:nvPr/>
        </p:nvPicPr>
        <p:blipFill rotWithShape="1">
          <a:blip r:embed="rId2">
            <a:alphaModFix/>
          </a:blip>
          <a:srcRect/>
          <a:stretch/>
        </p:blipFill>
        <p:spPr>
          <a:xfrm>
            <a:off x="10589684" y="6284383"/>
            <a:ext cx="1276398" cy="294400"/>
          </a:xfrm>
          <a:prstGeom prst="rect">
            <a:avLst/>
          </a:prstGeom>
          <a:noFill/>
          <a:ln>
            <a:noFill/>
          </a:ln>
        </p:spPr>
      </p:pic>
    </p:spTree>
    <p:extLst>
      <p:ext uri="{BB962C8B-B14F-4D97-AF65-F5344CB8AC3E}">
        <p14:creationId xmlns:p14="http://schemas.microsoft.com/office/powerpoint/2010/main" val="408957433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cSld name="Temp Basic with Rule">
    <p:bg>
      <p:bgPr>
        <a:solidFill>
          <a:srgbClr val="17232A"/>
        </a:solidFill>
        <a:effectLst/>
      </p:bgPr>
    </p:bg>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609599" y="426719"/>
            <a:ext cx="10972800" cy="484744"/>
          </a:xfrm>
          <a:prstGeom prst="rect">
            <a:avLst/>
          </a:prstGeom>
          <a:noFill/>
          <a:ln>
            <a:noFill/>
          </a:ln>
        </p:spPr>
        <p:txBody>
          <a:bodyPr lIns="124338" tIns="124338" rIns="124338" bIns="124338" anchor="ctr" anchorCtr="0"/>
          <a:lstStyle>
            <a:lvl1pPr lvl="0" rtl="0">
              <a:spcBef>
                <a:spcPts val="0"/>
              </a:spcBef>
              <a:defRPr sz="4313" b="0">
                <a:solidFill>
                  <a:schemeClr val="lt1"/>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4" name="Shape 34"/>
          <p:cNvSpPr txBox="1">
            <a:spLocks noGrp="1"/>
          </p:cNvSpPr>
          <p:nvPr>
            <p:ph type="body" idx="1"/>
          </p:nvPr>
        </p:nvSpPr>
        <p:spPr>
          <a:xfrm>
            <a:off x="609600" y="1477432"/>
            <a:ext cx="10972800" cy="813278"/>
          </a:xfrm>
          <a:prstGeom prst="rect">
            <a:avLst/>
          </a:prstGeom>
          <a:noFill/>
          <a:ln>
            <a:noFill/>
          </a:ln>
        </p:spPr>
        <p:txBody>
          <a:bodyPr lIns="124338" tIns="124338" rIns="124338" bIns="124338" anchor="t" anchorCtr="0"/>
          <a:lstStyle>
            <a:lvl1pPr lvl="0" rtl="0">
              <a:spcBef>
                <a:spcPts val="0"/>
              </a:spcBef>
              <a:defRPr>
                <a:solidFill>
                  <a:schemeClr val="lt1"/>
                </a:solidFill>
                <a:latin typeface="Arial"/>
                <a:ea typeface="Arial"/>
                <a:cs typeface="Arial"/>
                <a:sym typeface="Arial"/>
              </a:defRPr>
            </a:lvl1pPr>
            <a:lvl2pPr lvl="1" rtl="0">
              <a:spcBef>
                <a:spcPts val="0"/>
              </a:spcBef>
              <a:defRPr>
                <a:solidFill>
                  <a:schemeClr val="lt1"/>
                </a:solidFill>
                <a:latin typeface="Arial"/>
                <a:ea typeface="Arial"/>
                <a:cs typeface="Arial"/>
                <a:sym typeface="Arial"/>
              </a:defRPr>
            </a:lvl2pPr>
            <a:lvl3pPr lvl="2" rtl="0">
              <a:spcBef>
                <a:spcPts val="0"/>
              </a:spcBef>
              <a:defRPr>
                <a:solidFill>
                  <a:schemeClr val="lt1"/>
                </a:solidFill>
                <a:latin typeface="Arial"/>
                <a:ea typeface="Arial"/>
                <a:cs typeface="Arial"/>
                <a:sym typeface="Arial"/>
              </a:defRPr>
            </a:lvl3pPr>
            <a:lvl4pPr lvl="3" rtl="0">
              <a:spcBef>
                <a:spcPts val="0"/>
              </a:spcBef>
              <a:defRPr>
                <a:solidFill>
                  <a:schemeClr val="lt1"/>
                </a:solidFill>
                <a:latin typeface="Arial"/>
                <a:ea typeface="Arial"/>
                <a:cs typeface="Arial"/>
                <a:sym typeface="Arial"/>
              </a:defRPr>
            </a:lvl4pPr>
            <a:lvl5pPr lvl="4" rtl="0">
              <a:spcBef>
                <a:spcPts val="0"/>
              </a:spcBef>
              <a:defRPr>
                <a:solidFill>
                  <a:schemeClr val="lt1"/>
                </a:solidFill>
                <a:latin typeface="Arial"/>
                <a:ea typeface="Arial"/>
                <a:cs typeface="Arial"/>
                <a:sym typeface="Arial"/>
              </a:defRPr>
            </a:lvl5pPr>
            <a:lvl6pPr lvl="5" rtl="0">
              <a:spcBef>
                <a:spcPts val="0"/>
              </a:spcBef>
              <a:defRPr sz="2647">
                <a:solidFill>
                  <a:schemeClr val="dk1"/>
                </a:solidFill>
                <a:latin typeface="Source Sans Pro"/>
                <a:ea typeface="Source Sans Pro"/>
                <a:cs typeface="Source Sans Pro"/>
                <a:sym typeface="Source Sans Pro"/>
              </a:defRPr>
            </a:lvl6pPr>
            <a:lvl7pPr lvl="6" rtl="0">
              <a:spcBef>
                <a:spcPts val="0"/>
              </a:spcBef>
              <a:defRPr sz="2647">
                <a:solidFill>
                  <a:schemeClr val="dk1"/>
                </a:solidFill>
                <a:latin typeface="Source Sans Pro"/>
                <a:ea typeface="Source Sans Pro"/>
                <a:cs typeface="Source Sans Pro"/>
                <a:sym typeface="Source Sans Pro"/>
              </a:defRPr>
            </a:lvl7pPr>
            <a:lvl8pPr lvl="7" rtl="0">
              <a:spcBef>
                <a:spcPts val="0"/>
              </a:spcBef>
              <a:defRPr sz="2647">
                <a:solidFill>
                  <a:schemeClr val="dk1"/>
                </a:solidFill>
                <a:latin typeface="Source Sans Pro"/>
                <a:ea typeface="Source Sans Pro"/>
                <a:cs typeface="Source Sans Pro"/>
                <a:sym typeface="Source Sans Pro"/>
              </a:defRPr>
            </a:lvl8pPr>
            <a:lvl9pPr lvl="8" rtl="0">
              <a:spcBef>
                <a:spcPts val="0"/>
              </a:spcBef>
              <a:defRPr sz="2647">
                <a:solidFill>
                  <a:schemeClr val="dk1"/>
                </a:solidFill>
                <a:latin typeface="Source Sans Pro"/>
                <a:ea typeface="Source Sans Pro"/>
                <a:cs typeface="Source Sans Pro"/>
                <a:sym typeface="Source Sans Pro"/>
              </a:defRPr>
            </a:lvl9pPr>
          </a:lstStyle>
          <a:p>
            <a:endParaRPr/>
          </a:p>
        </p:txBody>
      </p:sp>
      <p:sp>
        <p:nvSpPr>
          <p:cNvPr id="35" name="Shape 35"/>
          <p:cNvSpPr/>
          <p:nvPr/>
        </p:nvSpPr>
        <p:spPr>
          <a:xfrm>
            <a:off x="0" y="6172200"/>
            <a:ext cx="12192000" cy="514350"/>
          </a:xfrm>
          <a:prstGeom prst="rect">
            <a:avLst/>
          </a:prstGeom>
          <a:solidFill>
            <a:srgbClr val="00786E"/>
          </a:solidFill>
          <a:ln>
            <a:noFill/>
          </a:ln>
        </p:spPr>
        <p:txBody>
          <a:bodyPr lIns="121894" tIns="60930" rIns="121894" bIns="60930" anchor="ctr" anchorCtr="0">
            <a:noAutofit/>
          </a:bodyPr>
          <a:lstStyle/>
          <a:p>
            <a:pPr marL="0" marR="0" lvl="0" indent="0" algn="l" rtl="0">
              <a:spcBef>
                <a:spcPts val="0"/>
              </a:spcBef>
              <a:buNone/>
            </a:pPr>
            <a:endParaRPr sz="2353" b="0" i="0" u="none" strike="noStrike" cap="none" dirty="0">
              <a:solidFill>
                <a:schemeClr val="lt1"/>
              </a:solidFill>
              <a:latin typeface="Source Sans Pro"/>
              <a:ea typeface="Source Sans Pro"/>
              <a:cs typeface="Source Sans Pro"/>
              <a:sym typeface="Source Sans Pro"/>
            </a:endParaRPr>
          </a:p>
        </p:txBody>
      </p:sp>
      <p:sp>
        <p:nvSpPr>
          <p:cNvPr id="36" name="Shape 36"/>
          <p:cNvSpPr txBox="1"/>
          <p:nvPr/>
        </p:nvSpPr>
        <p:spPr>
          <a:xfrm>
            <a:off x="488950" y="6691266"/>
            <a:ext cx="3033181" cy="12311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784" b="0" i="0" u="none" strike="noStrike" cap="none" dirty="0">
                <a:solidFill>
                  <a:srgbClr val="7F7F7F"/>
                </a:solidFill>
                <a:latin typeface="Arial"/>
                <a:ea typeface="Arial"/>
                <a:cs typeface="Arial"/>
                <a:sym typeface="Arial"/>
              </a:rPr>
              <a:t>© Copyright 2015 Pivotal. All rights reserved.</a:t>
            </a:r>
          </a:p>
        </p:txBody>
      </p:sp>
      <p:pic>
        <p:nvPicPr>
          <p:cNvPr id="37" name="Shape 37"/>
          <p:cNvPicPr preferRelativeResize="0"/>
          <p:nvPr/>
        </p:nvPicPr>
        <p:blipFill rotWithShape="1">
          <a:blip r:embed="rId2">
            <a:alphaModFix/>
          </a:blip>
          <a:srcRect/>
          <a:stretch/>
        </p:blipFill>
        <p:spPr>
          <a:xfrm>
            <a:off x="10588977" y="6285288"/>
            <a:ext cx="1276348" cy="292605"/>
          </a:xfrm>
          <a:prstGeom prst="rect">
            <a:avLst/>
          </a:prstGeom>
          <a:noFill/>
          <a:ln>
            <a:noFill/>
          </a:ln>
        </p:spPr>
      </p:pic>
      <p:cxnSp>
        <p:nvCxnSpPr>
          <p:cNvPr id="38" name="Shape 38"/>
          <p:cNvCxnSpPr/>
          <p:nvPr/>
        </p:nvCxnSpPr>
        <p:spPr>
          <a:xfrm>
            <a:off x="0" y="1181240"/>
            <a:ext cx="12192000" cy="0"/>
          </a:xfrm>
          <a:prstGeom prst="straightConnector1">
            <a:avLst/>
          </a:prstGeom>
          <a:noFill/>
          <a:ln w="9525" cap="flat" cmpd="sng">
            <a:solidFill>
              <a:srgbClr val="E8E8E8"/>
            </a:solidFill>
            <a:prstDash val="solid"/>
            <a:round/>
            <a:headEnd type="none" w="med" len="med"/>
            <a:tailEnd type="none" w="med" len="med"/>
          </a:ln>
        </p:spPr>
      </p:cxnSp>
    </p:spTree>
    <p:extLst>
      <p:ext uri="{BB962C8B-B14F-4D97-AF65-F5344CB8AC3E}">
        <p14:creationId xmlns:p14="http://schemas.microsoft.com/office/powerpoint/2010/main" val="196677829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cSld name="3_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415600" y="593367"/>
            <a:ext cx="11360800" cy="763600"/>
          </a:xfrm>
          <a:prstGeom prst="rect">
            <a:avLst/>
          </a:prstGeom>
        </p:spPr>
        <p:txBody>
          <a:bodyPr lIns="124335" tIns="124335" rIns="124335" bIns="12433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11296609" y="6217622"/>
            <a:ext cx="731600" cy="524800"/>
          </a:xfrm>
          <a:prstGeom prst="rect">
            <a:avLst/>
          </a:prstGeom>
        </p:spPr>
        <p:txBody>
          <a:bodyPr lIns="124335" tIns="124335" rIns="124335" bIns="124335" anchor="ctr" anchorCtr="0">
            <a:noAutofit/>
          </a:bodyPr>
          <a:lstStyle/>
          <a:p>
            <a:fld id="{00000000-1234-1234-1234-123412341234}" type="slidenum">
              <a:rPr lang="en" smtClean="0"/>
              <a:pPr/>
              <a:t>‹#›</a:t>
            </a:fld>
            <a:endParaRPr lang="en"/>
          </a:p>
        </p:txBody>
      </p:sp>
    </p:spTree>
    <p:extLst>
      <p:ext uri="{BB962C8B-B14F-4D97-AF65-F5344CB8AC3E}">
        <p14:creationId xmlns:p14="http://schemas.microsoft.com/office/powerpoint/2010/main" val="34041109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Title Slide - ANIMATED">
    <p:bg bwMode="auto">
      <p:bgPr>
        <a:solidFill>
          <a:schemeClr val="accent2"/>
        </a:solidFill>
        <a:effectLst/>
      </p:bgPr>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13" y="4309988"/>
            <a:ext cx="12188887" cy="2551127"/>
          </a:xfrm>
          <a:prstGeom prst="rect">
            <a:avLst/>
          </a:prstGeom>
          <a:solidFill>
            <a:srgbClr val="4DA0E2"/>
          </a:solidFill>
          <a:ln>
            <a:noFill/>
          </a:ln>
        </p:spPr>
        <p:txBody>
          <a:bodyPr vert="horz" wrap="square" lIns="89642" tIns="44821" rIns="89642" bIns="44821" numCol="1" anchor="t" anchorCtr="0" compatLnSpc="1">
            <a:prstTxWarp prst="textNoShape">
              <a:avLst/>
            </a:prstTxWarp>
          </a:bodyPr>
          <a:lstStyle/>
          <a:p>
            <a:endParaRPr lang="en-US" sz="1765" dirty="0"/>
          </a:p>
        </p:txBody>
      </p:sp>
      <p:sp>
        <p:nvSpPr>
          <p:cNvPr id="10" name="Rectangle 7"/>
          <p:cNvSpPr>
            <a:spLocks noChangeArrowheads="1"/>
          </p:cNvSpPr>
          <p:nvPr userDrawn="1"/>
        </p:nvSpPr>
        <p:spPr bwMode="auto">
          <a:xfrm>
            <a:off x="1" y="5729528"/>
            <a:ext cx="12188888" cy="1131586"/>
          </a:xfrm>
          <a:prstGeom prst="rect">
            <a:avLst/>
          </a:prstGeom>
          <a:solidFill>
            <a:srgbClr val="00188F"/>
          </a:solidFill>
          <a:ln>
            <a:noFill/>
          </a:ln>
          <a:extLst/>
        </p:spPr>
        <p:txBody>
          <a:bodyPr vert="horz" wrap="square" lIns="89642" tIns="44821" rIns="89642" bIns="44821" numCol="1" anchor="t" anchorCtr="0" compatLnSpc="1">
            <a:prstTxWarp prst="textNoShape">
              <a:avLst/>
            </a:prstTxWarp>
          </a:bodyPr>
          <a:lstStyle/>
          <a:p>
            <a:endParaRPr lang="en-US" sz="1765" dirty="0"/>
          </a:p>
        </p:txBody>
      </p:sp>
      <p:sp>
        <p:nvSpPr>
          <p:cNvPr id="11" name="Rectangle 8"/>
          <p:cNvSpPr>
            <a:spLocks noChangeArrowheads="1"/>
          </p:cNvSpPr>
          <p:nvPr userDrawn="1"/>
        </p:nvSpPr>
        <p:spPr bwMode="auto">
          <a:xfrm>
            <a:off x="3113" y="3343392"/>
            <a:ext cx="12185777" cy="277059"/>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3" name="Rectangle 12"/>
          <p:cNvSpPr/>
          <p:nvPr userDrawn="1"/>
        </p:nvSpPr>
        <p:spPr bwMode="white">
          <a:xfrm>
            <a:off x="0" y="-312"/>
            <a:ext cx="12191377" cy="685862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449322" y="6061766"/>
            <a:ext cx="1522404" cy="326167"/>
          </a:xfrm>
          <a:prstGeom prst="rect">
            <a:avLst/>
          </a:prstGeom>
        </p:spPr>
      </p:pic>
      <p:sp>
        <p:nvSpPr>
          <p:cNvPr id="8" name="Rectangle 6"/>
          <p:cNvSpPr>
            <a:spLocks noChangeArrowheads="1"/>
          </p:cNvSpPr>
          <p:nvPr userDrawn="1"/>
        </p:nvSpPr>
        <p:spPr bwMode="auto">
          <a:xfrm>
            <a:off x="3113" y="4309988"/>
            <a:ext cx="12188887"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Tree>
    <p:extLst>
      <p:ext uri="{BB962C8B-B14F-4D97-AF65-F5344CB8AC3E}">
        <p14:creationId xmlns:p14="http://schemas.microsoft.com/office/powerpoint/2010/main" val="145192836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1.34362E-6 L -3.90605E-7 -1.3436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1.34362E-6 L -3.90605E-7 -1.34362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950"/>
                                        <p:tgtEl>
                                          <p:spTgt spid="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6"/>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1.34362E-6 L -3.90605E-7 -1.34362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Lst>
  </p:timing>
  <p:extLst mod="1">
    <p:ext uri="{DCECCB84-F9BA-43D5-87BE-67443E8EF086}">
      <p15:sldGuideLst xmlns:p15="http://schemas.microsoft.com/office/powerpoint/2012/main">
        <p15:guide id="4" orient="horz" pos="4406">
          <p15:clr>
            <a:srgbClr val="C35EA4"/>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userDrawn="1">
  <p:cSld name="Content + Image Slide">
    <p:spTree>
      <p:nvGrpSpPr>
        <p:cNvPr id="1" name=""/>
        <p:cNvGrpSpPr/>
        <p:nvPr/>
      </p:nvGrpSpPr>
      <p:grpSpPr>
        <a:xfrm>
          <a:off x="0" y="0"/>
          <a:ext cx="0" cy="0"/>
          <a:chOff x="0" y="0"/>
          <a:chExt cx="0" cy="0"/>
        </a:xfrm>
      </p:grpSpPr>
      <p:sp>
        <p:nvSpPr>
          <p:cNvPr id="12" name="Title 11"/>
          <p:cNvSpPr>
            <a:spLocks noGrp="1"/>
          </p:cNvSpPr>
          <p:nvPr>
            <p:ph type="title" hasCustomPrompt="1"/>
          </p:nvPr>
        </p:nvSpPr>
        <p:spPr>
          <a:xfrm>
            <a:off x="228600" y="228600"/>
            <a:ext cx="11734800" cy="640080"/>
          </a:xfrm>
        </p:spPr>
        <p:txBody>
          <a:bodyPr/>
          <a:lstStyle>
            <a:lvl1pPr>
              <a:defRPr baseline="0">
                <a:solidFill>
                  <a:schemeClr val="accent1"/>
                </a:solidFill>
              </a:defRPr>
            </a:lvl1pPr>
          </a:lstStyle>
          <a:p>
            <a:r>
              <a:rPr lang="en-US" dirty="0"/>
              <a:t>Title of slide (Content &amp; image slide)</a:t>
            </a:r>
          </a:p>
        </p:txBody>
      </p:sp>
      <p:sp>
        <p:nvSpPr>
          <p:cNvPr id="14" name="Picture Placeholder 8"/>
          <p:cNvSpPr>
            <a:spLocks noGrp="1"/>
          </p:cNvSpPr>
          <p:nvPr>
            <p:ph type="pic" sz="quarter" idx="12"/>
          </p:nvPr>
        </p:nvSpPr>
        <p:spPr>
          <a:xfrm>
            <a:off x="384048" y="1825624"/>
            <a:ext cx="5571329" cy="4427872"/>
          </a:xfrm>
        </p:spPr>
        <p:txBody>
          <a:bodyPr tIns="0"/>
          <a:lstStyle>
            <a:lvl1pPr>
              <a:defRPr>
                <a:solidFill>
                  <a:schemeClr val="tx2"/>
                </a:solidFill>
              </a:defRPr>
            </a:lvl1pPr>
          </a:lstStyle>
          <a:p>
            <a:endParaRPr lang="en-US" dirty="0"/>
          </a:p>
        </p:txBody>
      </p:sp>
      <p:sp>
        <p:nvSpPr>
          <p:cNvPr id="17" name="Text Placeholder 6"/>
          <p:cNvSpPr>
            <a:spLocks noGrp="1"/>
          </p:cNvSpPr>
          <p:nvPr>
            <p:ph type="body" sz="quarter" idx="11" hasCustomPrompt="1"/>
          </p:nvPr>
        </p:nvSpPr>
        <p:spPr>
          <a:xfrm>
            <a:off x="6172200" y="1825624"/>
            <a:ext cx="5791199" cy="4427872"/>
          </a:xfrm>
        </p:spPr>
        <p:txBody>
          <a:bodyPr tIns="0"/>
          <a:lstStyle>
            <a:lvl1pPr>
              <a:lnSpc>
                <a:spcPct val="100000"/>
              </a:lnSpc>
              <a:spcBef>
                <a:spcPts val="600"/>
              </a:spcBef>
              <a:spcAft>
                <a:spcPts val="0"/>
              </a:spcAft>
              <a:defRPr spc="-30" baseline="0">
                <a:solidFill>
                  <a:schemeClr val="tx2"/>
                </a:solidFill>
              </a:defRPr>
            </a:lvl1pPr>
            <a:lvl2pPr marL="731520" indent="-274320">
              <a:spcBef>
                <a:spcPts val="600"/>
              </a:spcBef>
              <a:buClr>
                <a:schemeClr val="tx2"/>
              </a:buClr>
              <a:buSzPct val="75000"/>
              <a:buFont typeface="Wingdings" panose="05000000000000000000" pitchFamily="2" charset="2"/>
              <a:buChar char="§"/>
              <a:defRPr/>
            </a:lvl2pPr>
          </a:lstStyle>
          <a:p>
            <a:pPr lvl="0"/>
            <a:r>
              <a:rPr lang="en-US" dirty="0"/>
              <a:t>Add content here</a:t>
            </a:r>
          </a:p>
          <a:p>
            <a:pPr lvl="1"/>
            <a:r>
              <a:rPr lang="en-US" dirty="0"/>
              <a:t>Sub content here</a:t>
            </a:r>
          </a:p>
          <a:p>
            <a:pPr lvl="0"/>
            <a:r>
              <a:rPr lang="en-US" dirty="0"/>
              <a:t>Try to use short phrases and keywords</a:t>
            </a:r>
          </a:p>
          <a:p>
            <a:pPr lvl="0"/>
            <a:r>
              <a:rPr lang="en-US" dirty="0"/>
              <a:t>Use speaker notes for longer explanations</a:t>
            </a:r>
          </a:p>
        </p:txBody>
      </p:sp>
      <p:sp>
        <p:nvSpPr>
          <p:cNvPr id="23" name="Text Placeholder 3"/>
          <p:cNvSpPr>
            <a:spLocks noGrp="1"/>
          </p:cNvSpPr>
          <p:nvPr>
            <p:ph type="body" sz="quarter" idx="36" hasCustomPrompt="1"/>
          </p:nvPr>
        </p:nvSpPr>
        <p:spPr>
          <a:xfrm>
            <a:off x="228600" y="914400"/>
            <a:ext cx="11734800" cy="457200"/>
          </a:xfrm>
        </p:spPr>
        <p:txBody>
          <a:bodyPr lIns="146304" tIns="0" bIns="0" anchor="t" anchorCtr="0"/>
          <a:lstStyle>
            <a:lvl1pPr>
              <a:defRPr baseline="0"/>
            </a:lvl1pPr>
          </a:lstStyle>
          <a:p>
            <a:pPr lvl="0"/>
            <a:r>
              <a:rPr lang="en-US" dirty="0"/>
              <a:t>Title of sub header</a:t>
            </a:r>
          </a:p>
        </p:txBody>
      </p:sp>
    </p:spTree>
    <p:extLst>
      <p:ext uri="{BB962C8B-B14F-4D97-AF65-F5344CB8AC3E}">
        <p14:creationId xmlns:p14="http://schemas.microsoft.com/office/powerpoint/2010/main" val="979175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lgn="l" defTabSz="914367" rtl="0" eaLnBrk="1" latinLnBrk="0" hangingPunct="1">
              <a:lnSpc>
                <a:spcPct val="90000"/>
              </a:lnSpc>
              <a:spcBef>
                <a:spcPct val="0"/>
              </a:spcBef>
              <a:buNone/>
              <a:defRPr lang="en-US" sz="8627" b="0" kern="1200" cap="none" spc="-98" baseline="0" dirty="0">
                <a:ln w="3175">
                  <a:noFill/>
                </a:ln>
                <a:gradFill>
                  <a:gsLst>
                    <a:gs pos="83448">
                      <a:schemeClr val="tx1"/>
                    </a:gs>
                    <a:gs pos="53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87844731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8676964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invGray">
          <a:xfrm>
            <a:off x="10129911" y="6194147"/>
            <a:ext cx="1792850" cy="384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8086334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000997"/>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000997"/>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1652545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26" Type="http://schemas.openxmlformats.org/officeDocument/2006/relationships/slideLayout" Target="../slideLayouts/slideLayout48.xml"/><Relationship Id="rId3" Type="http://schemas.openxmlformats.org/officeDocument/2006/relationships/slideLayout" Target="../slideLayouts/slideLayout25.xml"/><Relationship Id="rId21" Type="http://schemas.openxmlformats.org/officeDocument/2006/relationships/slideLayout" Target="../slideLayouts/slideLayout43.xml"/><Relationship Id="rId34" Type="http://schemas.openxmlformats.org/officeDocument/2006/relationships/image" Target="../media/image5.png"/><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5" Type="http://schemas.openxmlformats.org/officeDocument/2006/relationships/slideLayout" Target="../slideLayouts/slideLayout47.xml"/><Relationship Id="rId33" Type="http://schemas.openxmlformats.org/officeDocument/2006/relationships/theme" Target="../theme/theme2.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slideLayout" Target="../slideLayouts/slideLayout42.xml"/><Relationship Id="rId29" Type="http://schemas.openxmlformats.org/officeDocument/2006/relationships/slideLayout" Target="../slideLayouts/slideLayout51.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24" Type="http://schemas.openxmlformats.org/officeDocument/2006/relationships/slideLayout" Target="../slideLayouts/slideLayout46.xml"/><Relationship Id="rId32" Type="http://schemas.openxmlformats.org/officeDocument/2006/relationships/slideLayout" Target="../slideLayouts/slideLayout54.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23" Type="http://schemas.openxmlformats.org/officeDocument/2006/relationships/slideLayout" Target="../slideLayouts/slideLayout45.xml"/><Relationship Id="rId28" Type="http://schemas.openxmlformats.org/officeDocument/2006/relationships/slideLayout" Target="../slideLayouts/slideLayout50.xml"/><Relationship Id="rId10" Type="http://schemas.openxmlformats.org/officeDocument/2006/relationships/slideLayout" Target="../slideLayouts/slideLayout32.xml"/><Relationship Id="rId19" Type="http://schemas.openxmlformats.org/officeDocument/2006/relationships/slideLayout" Target="../slideLayouts/slideLayout41.xml"/><Relationship Id="rId31" Type="http://schemas.openxmlformats.org/officeDocument/2006/relationships/slideLayout" Target="../slideLayouts/slideLayout53.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slideLayout" Target="../slideLayouts/slideLayout44.xml"/><Relationship Id="rId27" Type="http://schemas.openxmlformats.org/officeDocument/2006/relationships/slideLayout" Target="../slideLayouts/slideLayout49.xml"/><Relationship Id="rId30"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184808"/>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p:cNvPicPr>
            <a:picLocks noChangeAspect="1"/>
          </p:cNvPicPr>
          <p:nvPr userDrawn="1"/>
        </p:nvPicPr>
        <p:blipFill>
          <a:blip r:embed="rId24"/>
          <a:stretch>
            <a:fillRect/>
          </a:stretch>
        </p:blipFill>
        <p:spPr>
          <a:xfrm rot="5400000">
            <a:off x="9302126" y="2991033"/>
            <a:ext cx="6858623" cy="876557"/>
          </a:xfrm>
          <a:prstGeom prst="rect">
            <a:avLst/>
          </a:prstGeom>
        </p:spPr>
      </p:pic>
    </p:spTree>
    <p:extLst>
      <p:ext uri="{BB962C8B-B14F-4D97-AF65-F5344CB8AC3E}">
        <p14:creationId xmlns:p14="http://schemas.microsoft.com/office/powerpoint/2010/main" val="248871261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3"/>
            <a:ext cx="11655840" cy="899665"/>
          </a:xfrm>
          <a:prstGeom prst="rect">
            <a:avLst/>
          </a:prstGeom>
        </p:spPr>
        <p:txBody>
          <a:bodyPr vert="horz" wrap="square" lIns="146275" tIns="91422" rIns="146275" bIns="91422"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9"/>
            <a:ext cx="11653520" cy="2070122"/>
          </a:xfrm>
          <a:prstGeom prst="rect">
            <a:avLst/>
          </a:prstGeom>
        </p:spPr>
        <p:txBody>
          <a:bodyPr vert="horz" wrap="square" lIns="146275" tIns="91422" rIns="146275" bIns="91422"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6" name="Picture 15" descr="Microsoft_logo_(2012).svg.png"/>
          <p:cNvPicPr>
            <a:picLocks noChangeAspect="1"/>
          </p:cNvPicPr>
          <p:nvPr userDrawn="1"/>
        </p:nvPicPr>
        <p:blipFill>
          <a:blip r:embed="rId34">
            <a:extLst>
              <a:ext uri="{28A0092B-C50C-407E-A947-70E740481C1C}">
                <a14:useLocalDpi xmlns:a14="http://schemas.microsoft.com/office/drawing/2010/main" val="0"/>
              </a:ext>
            </a:extLst>
          </a:blip>
          <a:stretch>
            <a:fillRect/>
          </a:stretch>
        </p:blipFill>
        <p:spPr>
          <a:xfrm>
            <a:off x="418643" y="6268082"/>
            <a:ext cx="1643445" cy="350876"/>
          </a:xfrm>
          <a:prstGeom prst="rect">
            <a:avLst/>
          </a:prstGeom>
        </p:spPr>
      </p:pic>
    </p:spTree>
    <p:extLst>
      <p:ext uri="{BB962C8B-B14F-4D97-AF65-F5344CB8AC3E}">
        <p14:creationId xmlns:p14="http://schemas.microsoft.com/office/powerpoint/2010/main" val="2116402206"/>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 id="2147483700" r:id="rId17"/>
    <p:sldLayoutId id="2147483701" r:id="rId18"/>
    <p:sldLayoutId id="2147483702" r:id="rId19"/>
    <p:sldLayoutId id="2147483703" r:id="rId20"/>
    <p:sldLayoutId id="2147483704" r:id="rId21"/>
    <p:sldLayoutId id="2147483705" r:id="rId22"/>
    <p:sldLayoutId id="2147483706" r:id="rId23"/>
    <p:sldLayoutId id="2147483707" r:id="rId24"/>
    <p:sldLayoutId id="2147483708" r:id="rId25"/>
    <p:sldLayoutId id="2147483709" r:id="rId26"/>
    <p:sldLayoutId id="2147483710" r:id="rId27"/>
    <p:sldLayoutId id="2147483711" r:id="rId28"/>
    <p:sldLayoutId id="2147483712" r:id="rId29"/>
    <p:sldLayoutId id="2147483713" r:id="rId30"/>
    <p:sldLayoutId id="2147483732" r:id="rId31"/>
    <p:sldLayoutId id="2147483733" r:id="rId32"/>
  </p:sldLayoutIdLst>
  <p:transition>
    <p:fade/>
  </p:transition>
  <p:txStyles>
    <p:titleStyle>
      <a:lvl1pPr algn="l" defTabSz="914178"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76" marR="0" indent="-336076" algn="l" defTabSz="914178" rtl="0" eaLnBrk="1" fontAlgn="auto" latinLnBrk="0" hangingPunct="1">
        <a:lnSpc>
          <a:spcPct val="90000"/>
        </a:lnSpc>
        <a:spcBef>
          <a:spcPct val="20000"/>
        </a:spcBef>
        <a:spcAft>
          <a:spcPts val="0"/>
        </a:spcAft>
        <a:buClrTx/>
        <a:buSzPct val="90000"/>
        <a:buFont typeface="Arial" pitchFamily="34" charset="0"/>
        <a:buChar char="•"/>
        <a:tabLst/>
        <a:defRPr sz="4019" kern="1200" spc="0" baseline="0">
          <a:gradFill>
            <a:gsLst>
              <a:gs pos="1250">
                <a:schemeClr val="tx1"/>
              </a:gs>
              <a:gs pos="100000">
                <a:schemeClr val="tx1"/>
              </a:gs>
            </a:gsLst>
            <a:lin ang="5400000" scaled="0"/>
          </a:gradFill>
          <a:latin typeface="+mj-lt"/>
          <a:ea typeface="+mn-ea"/>
          <a:cs typeface="+mn-cs"/>
        </a:defRPr>
      </a:lvl1pPr>
      <a:lvl2pPr marL="572575" marR="0" indent="-236497" algn="l" defTabSz="914178"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175" marR="0" indent="-224050" algn="l" defTabSz="914178"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227" marR="0" indent="-224050" algn="l" defTabSz="914178"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276" marR="0" indent="-224050" algn="l" defTabSz="914178"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3990" indent="-228544" algn="l" defTabSz="914178"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080" indent="-228544" algn="l" defTabSz="914178"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170" indent="-228544" algn="l" defTabSz="914178"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258" indent="-228544" algn="l" defTabSz="914178"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178" rtl="0" eaLnBrk="1" latinLnBrk="0" hangingPunct="1">
        <a:defRPr sz="1765" kern="1200">
          <a:solidFill>
            <a:schemeClr val="tx1"/>
          </a:solidFill>
          <a:latin typeface="+mn-lt"/>
          <a:ea typeface="+mn-ea"/>
          <a:cs typeface="+mn-cs"/>
        </a:defRPr>
      </a:lvl1pPr>
      <a:lvl2pPr marL="457089" algn="l" defTabSz="914178" rtl="0" eaLnBrk="1" latinLnBrk="0" hangingPunct="1">
        <a:defRPr sz="1765" kern="1200">
          <a:solidFill>
            <a:schemeClr val="tx1"/>
          </a:solidFill>
          <a:latin typeface="+mn-lt"/>
          <a:ea typeface="+mn-ea"/>
          <a:cs typeface="+mn-cs"/>
        </a:defRPr>
      </a:lvl2pPr>
      <a:lvl3pPr marL="914178" algn="l" defTabSz="914178" rtl="0" eaLnBrk="1" latinLnBrk="0" hangingPunct="1">
        <a:defRPr sz="1765" kern="1200">
          <a:solidFill>
            <a:schemeClr val="tx1"/>
          </a:solidFill>
          <a:latin typeface="+mn-lt"/>
          <a:ea typeface="+mn-ea"/>
          <a:cs typeface="+mn-cs"/>
        </a:defRPr>
      </a:lvl3pPr>
      <a:lvl4pPr marL="1371268" algn="l" defTabSz="914178" rtl="0" eaLnBrk="1" latinLnBrk="0" hangingPunct="1">
        <a:defRPr sz="1765" kern="1200">
          <a:solidFill>
            <a:schemeClr val="tx1"/>
          </a:solidFill>
          <a:latin typeface="+mn-lt"/>
          <a:ea typeface="+mn-ea"/>
          <a:cs typeface="+mn-cs"/>
        </a:defRPr>
      </a:lvl4pPr>
      <a:lvl5pPr marL="1828357" algn="l" defTabSz="914178" rtl="0" eaLnBrk="1" latinLnBrk="0" hangingPunct="1">
        <a:defRPr sz="1765" kern="1200">
          <a:solidFill>
            <a:schemeClr val="tx1"/>
          </a:solidFill>
          <a:latin typeface="+mn-lt"/>
          <a:ea typeface="+mn-ea"/>
          <a:cs typeface="+mn-cs"/>
        </a:defRPr>
      </a:lvl5pPr>
      <a:lvl6pPr marL="2285447" algn="l" defTabSz="914178" rtl="0" eaLnBrk="1" latinLnBrk="0" hangingPunct="1">
        <a:defRPr sz="1765" kern="1200">
          <a:solidFill>
            <a:schemeClr val="tx1"/>
          </a:solidFill>
          <a:latin typeface="+mn-lt"/>
          <a:ea typeface="+mn-ea"/>
          <a:cs typeface="+mn-cs"/>
        </a:defRPr>
      </a:lvl6pPr>
      <a:lvl7pPr marL="2742534" algn="l" defTabSz="914178" rtl="0" eaLnBrk="1" latinLnBrk="0" hangingPunct="1">
        <a:defRPr sz="1765" kern="1200">
          <a:solidFill>
            <a:schemeClr val="tx1"/>
          </a:solidFill>
          <a:latin typeface="+mn-lt"/>
          <a:ea typeface="+mn-ea"/>
          <a:cs typeface="+mn-cs"/>
        </a:defRPr>
      </a:lvl7pPr>
      <a:lvl8pPr marL="3199625" algn="l" defTabSz="914178" rtl="0" eaLnBrk="1" latinLnBrk="0" hangingPunct="1">
        <a:defRPr sz="1765" kern="1200">
          <a:solidFill>
            <a:schemeClr val="tx1"/>
          </a:solidFill>
          <a:latin typeface="+mn-lt"/>
          <a:ea typeface="+mn-ea"/>
          <a:cs typeface="+mn-cs"/>
        </a:defRPr>
      </a:lvl8pPr>
      <a:lvl9pPr marL="3656715" algn="l" defTabSz="914178"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hyperlink" Target="http://aka.ms/linuxlfcsprep" TargetMode="External"/><Relationship Id="rId2" Type="http://schemas.openxmlformats.org/officeDocument/2006/relationships/notesSlide" Target="../notesSlides/notesSlide2.xml"/><Relationship Id="rId1" Type="http://schemas.openxmlformats.org/officeDocument/2006/relationships/slideLayout" Target="../slideLayouts/slideLayout25.xml"/><Relationship Id="rId4" Type="http://schemas.openxmlformats.org/officeDocument/2006/relationships/image" Target="../media/image14.jp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9301" y="1838263"/>
            <a:ext cx="11713149" cy="2590357"/>
          </a:xfrm>
        </p:spPr>
        <p:txBody>
          <a:bodyPr/>
          <a:lstStyle/>
          <a:p>
            <a:r>
              <a:rPr lang="en-US" b="1" dirty="0"/>
              <a:t>LFCS Preparation Training</a:t>
            </a:r>
            <a:br>
              <a:rPr lang="en-US" dirty="0"/>
            </a:br>
            <a:r>
              <a:rPr lang="en-US" sz="4500" dirty="0"/>
              <a:t>Session VII: Deep Dive – LVM / RAID / Swap</a:t>
            </a:r>
          </a:p>
        </p:txBody>
      </p:sp>
      <p:sp>
        <p:nvSpPr>
          <p:cNvPr id="2" name="Text Placeholder 1"/>
          <p:cNvSpPr>
            <a:spLocks noGrp="1"/>
          </p:cNvSpPr>
          <p:nvPr>
            <p:ph type="body" sz="quarter" idx="14"/>
          </p:nvPr>
        </p:nvSpPr>
        <p:spPr>
          <a:xfrm>
            <a:off x="269300" y="4624551"/>
            <a:ext cx="6723187" cy="1137306"/>
          </a:xfrm>
        </p:spPr>
        <p:txBody>
          <a:bodyPr/>
          <a:lstStyle/>
          <a:p>
            <a:r>
              <a:rPr lang="en-US" sz="2000" dirty="0"/>
              <a:t>Stuart R. Kirk, MCSA: Linux On Azure, RHCA</a:t>
            </a:r>
          </a:p>
          <a:p>
            <a:r>
              <a:rPr lang="en-US" sz="2000" dirty="0"/>
              <a:t>Technology Solutions Professional</a:t>
            </a:r>
          </a:p>
          <a:p>
            <a:r>
              <a:rPr lang="en-US" sz="2000" dirty="0"/>
              <a:t>Global Black Belt Team - Open Source Azure Incubation</a:t>
            </a:r>
            <a:r>
              <a:rPr lang="en-US" dirty="0"/>
              <a:t> </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96450" y="4918894"/>
            <a:ext cx="2286000" cy="1685925"/>
          </a:xfrm>
          <a:prstGeom prst="rect">
            <a:avLst/>
          </a:prstGeom>
        </p:spPr>
      </p:pic>
    </p:spTree>
    <p:extLst>
      <p:ext uri="{BB962C8B-B14F-4D97-AF65-F5344CB8AC3E}">
        <p14:creationId xmlns:p14="http://schemas.microsoft.com/office/powerpoint/2010/main" val="97782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40" y="1333558"/>
            <a:ext cx="11653523" cy="1908178"/>
          </a:xfrm>
        </p:spPr>
        <p:txBody>
          <a:bodyPr/>
          <a:lstStyle/>
          <a:p>
            <a:r>
              <a:rPr lang="en-US" dirty="0"/>
              <a:t>After the LV is extended, the filesystem itself must also be extended.</a:t>
            </a:r>
          </a:p>
          <a:p>
            <a:r>
              <a:rPr lang="en-US" dirty="0"/>
              <a:t>This is done by the `</a:t>
            </a:r>
            <a:r>
              <a:rPr lang="en-US" sz="1800" b="1" dirty="0">
                <a:solidFill>
                  <a:srgbClr val="0070C0"/>
                </a:solidFill>
                <a:latin typeface="Courier New" panose="02070309020205020404" pitchFamily="49" charset="0"/>
                <a:cs typeface="Courier New" panose="02070309020205020404" pitchFamily="49" charset="0"/>
              </a:rPr>
              <a:t>resize2fs</a:t>
            </a:r>
            <a:r>
              <a:rPr lang="en-US" dirty="0"/>
              <a:t>` command for ext4 file systems as shown: `</a:t>
            </a:r>
            <a:r>
              <a:rPr lang="en-US" sz="1800" b="1" dirty="0">
                <a:solidFill>
                  <a:srgbClr val="0070C0"/>
                </a:solidFill>
                <a:latin typeface="Courier New" panose="02070309020205020404" pitchFamily="49" charset="0"/>
                <a:cs typeface="Courier New" panose="02070309020205020404" pitchFamily="49" charset="0"/>
              </a:rPr>
              <a:t>resize2fs /dev/</a:t>
            </a:r>
            <a:r>
              <a:rPr lang="en-US" sz="1800" b="1" dirty="0" err="1">
                <a:solidFill>
                  <a:srgbClr val="0070C0"/>
                </a:solidFill>
                <a:latin typeface="Courier New" panose="02070309020205020404" pitchFamily="49" charset="0"/>
                <a:cs typeface="Courier New" panose="02070309020205020404" pitchFamily="49" charset="0"/>
              </a:rPr>
              <a:t>vgname</a:t>
            </a:r>
            <a:r>
              <a:rPr lang="en-US" sz="1800" b="1" dirty="0">
                <a:solidFill>
                  <a:srgbClr val="0070C0"/>
                </a:solidFill>
                <a:latin typeface="Courier New" panose="02070309020205020404" pitchFamily="49" charset="0"/>
                <a:cs typeface="Courier New" panose="02070309020205020404" pitchFamily="49" charset="0"/>
              </a:rPr>
              <a:t>/</a:t>
            </a:r>
            <a:r>
              <a:rPr lang="en-US" sz="1800" b="1" dirty="0" err="1">
                <a:solidFill>
                  <a:srgbClr val="0070C0"/>
                </a:solidFill>
                <a:latin typeface="Courier New" panose="02070309020205020404" pitchFamily="49" charset="0"/>
                <a:cs typeface="Courier New" panose="02070309020205020404" pitchFamily="49" charset="0"/>
              </a:rPr>
              <a:t>lvname</a:t>
            </a:r>
            <a:r>
              <a:rPr lang="en-US" dirty="0"/>
              <a:t>`</a:t>
            </a:r>
          </a:p>
          <a:p>
            <a:endParaRPr lang="en-US" dirty="0"/>
          </a:p>
        </p:txBody>
      </p:sp>
      <p:sp>
        <p:nvSpPr>
          <p:cNvPr id="3" name="Title 2"/>
          <p:cNvSpPr>
            <a:spLocks noGrp="1"/>
          </p:cNvSpPr>
          <p:nvPr>
            <p:ph type="title"/>
          </p:nvPr>
        </p:nvSpPr>
        <p:spPr/>
        <p:txBody>
          <a:bodyPr/>
          <a:lstStyle/>
          <a:p>
            <a:r>
              <a:rPr lang="en-US" dirty="0"/>
              <a:t>Extending a Logical Volume &amp; Resizing a File System</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9523" y="3386116"/>
            <a:ext cx="7092956" cy="2999226"/>
          </a:xfrm>
          <a:prstGeom prst="rect">
            <a:avLst/>
          </a:prstGeom>
        </p:spPr>
      </p:pic>
    </p:spTree>
    <p:extLst>
      <p:ext uri="{BB962C8B-B14F-4D97-AF65-F5344CB8AC3E}">
        <p14:creationId xmlns:p14="http://schemas.microsoft.com/office/powerpoint/2010/main" val="277143960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40" y="1333558"/>
            <a:ext cx="11653523" cy="6389405"/>
          </a:xfrm>
        </p:spPr>
        <p:txBody>
          <a:bodyPr/>
          <a:lstStyle/>
          <a:p>
            <a:r>
              <a:rPr lang="en-US" dirty="0"/>
              <a:t>Not available with XFS file systems; Data *should* be backed up!</a:t>
            </a:r>
          </a:p>
          <a:p>
            <a:r>
              <a:rPr lang="en-US" dirty="0"/>
              <a:t>First the file system must be unmounted using the `</a:t>
            </a:r>
            <a:r>
              <a:rPr lang="en-US" sz="1800" b="1" dirty="0" err="1">
                <a:solidFill>
                  <a:srgbClr val="0070C0"/>
                </a:solidFill>
                <a:latin typeface="Courier New" panose="02070309020205020404" pitchFamily="49" charset="0"/>
                <a:cs typeface="Courier New" panose="02070309020205020404" pitchFamily="49" charset="0"/>
              </a:rPr>
              <a:t>umount</a:t>
            </a:r>
            <a:r>
              <a:rPr lang="en-US" dirty="0"/>
              <a:t>` command</a:t>
            </a:r>
          </a:p>
          <a:p>
            <a:r>
              <a:rPr lang="en-US" dirty="0"/>
              <a:t>It is recommended to run a file system check on the LV and repair any inconsistencies found: `</a:t>
            </a:r>
            <a:r>
              <a:rPr lang="en-US" sz="1800" b="1" dirty="0">
                <a:solidFill>
                  <a:srgbClr val="0070C0"/>
                </a:solidFill>
                <a:latin typeface="Courier New" panose="02070309020205020404" pitchFamily="49" charset="0"/>
                <a:cs typeface="Courier New" panose="02070309020205020404" pitchFamily="49" charset="0"/>
              </a:rPr>
              <a:t>e2fsck –f /dev/</a:t>
            </a:r>
            <a:r>
              <a:rPr lang="en-US" sz="1800" b="1" dirty="0" err="1">
                <a:solidFill>
                  <a:srgbClr val="0070C0"/>
                </a:solidFill>
                <a:latin typeface="Courier New" panose="02070309020205020404" pitchFamily="49" charset="0"/>
                <a:cs typeface="Courier New" panose="02070309020205020404" pitchFamily="49" charset="0"/>
              </a:rPr>
              <a:t>vgname</a:t>
            </a:r>
            <a:r>
              <a:rPr lang="en-US" sz="1800" b="1" dirty="0">
                <a:solidFill>
                  <a:srgbClr val="0070C0"/>
                </a:solidFill>
                <a:latin typeface="Courier New" panose="02070309020205020404" pitchFamily="49" charset="0"/>
                <a:cs typeface="Courier New" panose="02070309020205020404" pitchFamily="49" charset="0"/>
              </a:rPr>
              <a:t>/</a:t>
            </a:r>
            <a:r>
              <a:rPr lang="en-US" sz="1800" b="1" dirty="0" err="1">
                <a:solidFill>
                  <a:srgbClr val="0070C0"/>
                </a:solidFill>
                <a:latin typeface="Courier New" panose="02070309020205020404" pitchFamily="49" charset="0"/>
                <a:cs typeface="Courier New" panose="02070309020205020404" pitchFamily="49" charset="0"/>
              </a:rPr>
              <a:t>lvname</a:t>
            </a:r>
            <a:r>
              <a:rPr lang="en-US" dirty="0"/>
              <a:t>`</a:t>
            </a:r>
          </a:p>
          <a:p>
            <a:r>
              <a:rPr lang="en-US" dirty="0"/>
              <a:t>The filesystem must first be reduced in size to the size specified: `</a:t>
            </a:r>
            <a:r>
              <a:rPr lang="en-US" sz="1800" b="1" dirty="0">
                <a:solidFill>
                  <a:srgbClr val="0070C0"/>
                </a:solidFill>
                <a:latin typeface="Courier New" panose="02070309020205020404" pitchFamily="49" charset="0"/>
                <a:cs typeface="Courier New" panose="02070309020205020404" pitchFamily="49" charset="0"/>
              </a:rPr>
              <a:t>resize2fs /dev/</a:t>
            </a:r>
            <a:r>
              <a:rPr lang="en-US" sz="1800" b="1" dirty="0" err="1">
                <a:solidFill>
                  <a:srgbClr val="0070C0"/>
                </a:solidFill>
                <a:latin typeface="Courier New" panose="02070309020205020404" pitchFamily="49" charset="0"/>
                <a:cs typeface="Courier New" panose="02070309020205020404" pitchFamily="49" charset="0"/>
              </a:rPr>
              <a:t>vgname</a:t>
            </a:r>
            <a:r>
              <a:rPr lang="en-US" sz="1800" b="1" dirty="0">
                <a:solidFill>
                  <a:srgbClr val="0070C0"/>
                </a:solidFill>
                <a:latin typeface="Courier New" panose="02070309020205020404" pitchFamily="49" charset="0"/>
                <a:cs typeface="Courier New" panose="02070309020205020404" pitchFamily="49" charset="0"/>
              </a:rPr>
              <a:t>/</a:t>
            </a:r>
            <a:r>
              <a:rPr lang="en-US" sz="1800" b="1" dirty="0" err="1">
                <a:solidFill>
                  <a:srgbClr val="0070C0"/>
                </a:solidFill>
                <a:latin typeface="Courier New" panose="02070309020205020404" pitchFamily="49" charset="0"/>
                <a:cs typeface="Courier New" panose="02070309020205020404" pitchFamily="49" charset="0"/>
              </a:rPr>
              <a:t>lvname</a:t>
            </a:r>
            <a:r>
              <a:rPr lang="en-US" sz="1800" b="1" dirty="0">
                <a:solidFill>
                  <a:srgbClr val="0070C0"/>
                </a:solidFill>
                <a:latin typeface="Courier New" panose="02070309020205020404" pitchFamily="49" charset="0"/>
                <a:cs typeface="Courier New" panose="02070309020205020404" pitchFamily="49" charset="0"/>
              </a:rPr>
              <a:t> 10G</a:t>
            </a:r>
            <a:r>
              <a:rPr lang="en-US" dirty="0"/>
              <a:t>`</a:t>
            </a:r>
          </a:p>
          <a:p>
            <a:r>
              <a:rPr lang="en-US" dirty="0"/>
              <a:t>The LV can now be reduced by the same amount: `</a:t>
            </a:r>
            <a:r>
              <a:rPr lang="en-US" sz="1800" b="1" dirty="0" err="1">
                <a:solidFill>
                  <a:srgbClr val="0070C0"/>
                </a:solidFill>
                <a:latin typeface="Courier New" panose="02070309020205020404" pitchFamily="49" charset="0"/>
                <a:cs typeface="Courier New" panose="02070309020205020404" pitchFamily="49" charset="0"/>
              </a:rPr>
              <a:t>lvreduce</a:t>
            </a:r>
            <a:r>
              <a:rPr lang="en-US" sz="1800" b="1" dirty="0">
                <a:solidFill>
                  <a:srgbClr val="0070C0"/>
                </a:solidFill>
                <a:latin typeface="Courier New" panose="02070309020205020404" pitchFamily="49" charset="0"/>
                <a:cs typeface="Courier New" panose="02070309020205020404" pitchFamily="49" charset="0"/>
              </a:rPr>
              <a:t> –L 10G /dev/</a:t>
            </a:r>
            <a:r>
              <a:rPr lang="en-US" sz="1800" b="1" dirty="0" err="1">
                <a:solidFill>
                  <a:srgbClr val="0070C0"/>
                </a:solidFill>
                <a:latin typeface="Courier New" panose="02070309020205020404" pitchFamily="49" charset="0"/>
                <a:cs typeface="Courier New" panose="02070309020205020404" pitchFamily="49" charset="0"/>
              </a:rPr>
              <a:t>vgname</a:t>
            </a:r>
            <a:r>
              <a:rPr lang="en-US" sz="1800" b="1" dirty="0">
                <a:solidFill>
                  <a:srgbClr val="0070C0"/>
                </a:solidFill>
                <a:latin typeface="Courier New" panose="02070309020205020404" pitchFamily="49" charset="0"/>
                <a:cs typeface="Courier New" panose="02070309020205020404" pitchFamily="49" charset="0"/>
              </a:rPr>
              <a:t>/</a:t>
            </a:r>
            <a:r>
              <a:rPr lang="en-US" sz="1800" b="1" dirty="0" err="1">
                <a:solidFill>
                  <a:srgbClr val="0070C0"/>
                </a:solidFill>
                <a:latin typeface="Courier New" panose="02070309020205020404" pitchFamily="49" charset="0"/>
                <a:cs typeface="Courier New" panose="02070309020205020404" pitchFamily="49" charset="0"/>
              </a:rPr>
              <a:t>lvname</a:t>
            </a:r>
            <a:r>
              <a:rPr lang="en-US" dirty="0"/>
              <a:t>`</a:t>
            </a:r>
          </a:p>
          <a:p>
            <a:r>
              <a:rPr lang="en-US" dirty="0"/>
              <a:t>Re-check the shrunk file system: `</a:t>
            </a:r>
            <a:r>
              <a:rPr lang="en-US" sz="1800" b="1" dirty="0">
                <a:solidFill>
                  <a:srgbClr val="0070C0"/>
                </a:solidFill>
                <a:latin typeface="Courier New" panose="02070309020205020404" pitchFamily="49" charset="0"/>
                <a:cs typeface="Courier New" panose="02070309020205020404" pitchFamily="49" charset="0"/>
              </a:rPr>
              <a:t>e2fsck –f /dev/</a:t>
            </a:r>
            <a:r>
              <a:rPr lang="en-US" sz="1800" b="1" dirty="0" err="1">
                <a:solidFill>
                  <a:srgbClr val="0070C0"/>
                </a:solidFill>
                <a:latin typeface="Courier New" panose="02070309020205020404" pitchFamily="49" charset="0"/>
                <a:cs typeface="Courier New" panose="02070309020205020404" pitchFamily="49" charset="0"/>
              </a:rPr>
              <a:t>vgname</a:t>
            </a:r>
            <a:r>
              <a:rPr lang="en-US" sz="1800" b="1" dirty="0">
                <a:solidFill>
                  <a:srgbClr val="0070C0"/>
                </a:solidFill>
                <a:latin typeface="Courier New" panose="02070309020205020404" pitchFamily="49" charset="0"/>
                <a:cs typeface="Courier New" panose="02070309020205020404" pitchFamily="49" charset="0"/>
              </a:rPr>
              <a:t>/</a:t>
            </a:r>
            <a:r>
              <a:rPr lang="en-US" sz="1800" b="1" dirty="0" err="1">
                <a:solidFill>
                  <a:srgbClr val="0070C0"/>
                </a:solidFill>
                <a:latin typeface="Courier New" panose="02070309020205020404" pitchFamily="49" charset="0"/>
                <a:cs typeface="Courier New" panose="02070309020205020404" pitchFamily="49" charset="0"/>
              </a:rPr>
              <a:t>lvname</a:t>
            </a:r>
            <a:r>
              <a:rPr lang="en-US" dirty="0"/>
              <a:t>`</a:t>
            </a:r>
          </a:p>
          <a:p>
            <a:r>
              <a:rPr lang="en-US" dirty="0"/>
              <a:t>The filesystem should be re-sized once more due to rounding of physical extended `</a:t>
            </a:r>
            <a:r>
              <a:rPr lang="en-US" sz="1800" b="1" dirty="0">
                <a:solidFill>
                  <a:srgbClr val="0070C0"/>
                </a:solidFill>
                <a:latin typeface="Courier New" panose="02070309020205020404" pitchFamily="49" charset="0"/>
                <a:cs typeface="Courier New" panose="02070309020205020404" pitchFamily="49" charset="0"/>
              </a:rPr>
              <a:t>resize2fs /dev/</a:t>
            </a:r>
            <a:r>
              <a:rPr lang="en-US" sz="1800" b="1" dirty="0" err="1">
                <a:solidFill>
                  <a:srgbClr val="0070C0"/>
                </a:solidFill>
                <a:latin typeface="Courier New" panose="02070309020205020404" pitchFamily="49" charset="0"/>
                <a:cs typeface="Courier New" panose="02070309020205020404" pitchFamily="49" charset="0"/>
              </a:rPr>
              <a:t>vgname</a:t>
            </a:r>
            <a:r>
              <a:rPr lang="en-US" sz="1800" b="1" dirty="0">
                <a:solidFill>
                  <a:srgbClr val="0070C0"/>
                </a:solidFill>
                <a:latin typeface="Courier New" panose="02070309020205020404" pitchFamily="49" charset="0"/>
                <a:cs typeface="Courier New" panose="02070309020205020404" pitchFamily="49" charset="0"/>
              </a:rPr>
              <a:t>/</a:t>
            </a:r>
            <a:r>
              <a:rPr lang="en-US" sz="1800" b="1" dirty="0" err="1">
                <a:solidFill>
                  <a:srgbClr val="0070C0"/>
                </a:solidFill>
                <a:latin typeface="Courier New" panose="02070309020205020404" pitchFamily="49" charset="0"/>
                <a:cs typeface="Courier New" panose="02070309020205020404" pitchFamily="49" charset="0"/>
              </a:rPr>
              <a:t>lvname</a:t>
            </a:r>
            <a:r>
              <a:rPr lang="en-US" dirty="0"/>
              <a:t>` (note no size is specified)</a:t>
            </a:r>
          </a:p>
          <a:p>
            <a:endParaRPr lang="en-US" dirty="0"/>
          </a:p>
          <a:p>
            <a:endParaRPr lang="en-US" dirty="0"/>
          </a:p>
          <a:p>
            <a:endParaRPr lang="en-US" dirty="0"/>
          </a:p>
        </p:txBody>
      </p:sp>
      <p:sp>
        <p:nvSpPr>
          <p:cNvPr id="3" name="Title 2"/>
          <p:cNvSpPr>
            <a:spLocks noGrp="1"/>
          </p:cNvSpPr>
          <p:nvPr>
            <p:ph type="title"/>
          </p:nvPr>
        </p:nvSpPr>
        <p:spPr/>
        <p:txBody>
          <a:bodyPr/>
          <a:lstStyle/>
          <a:p>
            <a:r>
              <a:rPr lang="en-US" dirty="0"/>
              <a:t>Shrinking File Systems &amp; Reducing Logical Volumes</a:t>
            </a:r>
          </a:p>
        </p:txBody>
      </p:sp>
    </p:spTree>
    <p:extLst>
      <p:ext uri="{BB962C8B-B14F-4D97-AF65-F5344CB8AC3E}">
        <p14:creationId xmlns:p14="http://schemas.microsoft.com/office/powerpoint/2010/main" val="200264917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40" y="1333558"/>
            <a:ext cx="11653523" cy="4564290"/>
          </a:xfrm>
        </p:spPr>
        <p:txBody>
          <a:bodyPr/>
          <a:lstStyle/>
          <a:p>
            <a:r>
              <a:rPr lang="en-US" dirty="0"/>
              <a:t>`</a:t>
            </a:r>
            <a:r>
              <a:rPr lang="en-US" sz="1800" b="1" dirty="0">
                <a:solidFill>
                  <a:srgbClr val="0070C0"/>
                </a:solidFill>
                <a:latin typeface="Courier New" panose="02070309020205020404" pitchFamily="49" charset="0"/>
                <a:cs typeface="Courier New" panose="02070309020205020404" pitchFamily="49" charset="0"/>
              </a:rPr>
              <a:t>rpm –</a:t>
            </a:r>
            <a:r>
              <a:rPr lang="en-US" sz="1800" b="1" dirty="0" err="1">
                <a:solidFill>
                  <a:srgbClr val="0070C0"/>
                </a:solidFill>
                <a:latin typeface="Courier New" panose="02070309020205020404" pitchFamily="49" charset="0"/>
                <a:cs typeface="Courier New" panose="02070309020205020404" pitchFamily="49" charset="0"/>
              </a:rPr>
              <a:t>ql</a:t>
            </a:r>
            <a:r>
              <a:rPr lang="en-US" sz="1800" b="1" dirty="0">
                <a:solidFill>
                  <a:srgbClr val="0070C0"/>
                </a:solidFill>
                <a:latin typeface="Courier New" panose="02070309020205020404" pitchFamily="49" charset="0"/>
                <a:cs typeface="Courier New" panose="02070309020205020404" pitchFamily="49" charset="0"/>
              </a:rPr>
              <a:t> lvm2</a:t>
            </a:r>
            <a:r>
              <a:rPr lang="en-US" dirty="0"/>
              <a:t>` for a list of all commands</a:t>
            </a:r>
          </a:p>
          <a:p>
            <a:r>
              <a:rPr lang="en-US" dirty="0"/>
              <a:t>Useful commands:</a:t>
            </a:r>
          </a:p>
          <a:p>
            <a:pPr lvl="1"/>
            <a:r>
              <a:rPr lang="en-US" dirty="0"/>
              <a:t>`</a:t>
            </a:r>
            <a:r>
              <a:rPr lang="en-US" sz="1800" b="1" dirty="0" err="1">
                <a:solidFill>
                  <a:srgbClr val="0070C0"/>
                </a:solidFill>
                <a:latin typeface="Courier New" panose="02070309020205020404" pitchFamily="49" charset="0"/>
                <a:cs typeface="Courier New" panose="02070309020205020404" pitchFamily="49" charset="0"/>
              </a:rPr>
              <a:t>vgsplit</a:t>
            </a:r>
            <a:r>
              <a:rPr lang="en-US" dirty="0"/>
              <a:t>`</a:t>
            </a:r>
          </a:p>
          <a:p>
            <a:pPr lvl="1"/>
            <a:r>
              <a:rPr lang="en-US" dirty="0"/>
              <a:t>`</a:t>
            </a:r>
            <a:r>
              <a:rPr lang="en-US" sz="1800" b="1" dirty="0" err="1">
                <a:solidFill>
                  <a:srgbClr val="0070C0"/>
                </a:solidFill>
                <a:latin typeface="Courier New" panose="02070309020205020404" pitchFamily="49" charset="0"/>
                <a:cs typeface="Courier New" panose="02070309020205020404" pitchFamily="49" charset="0"/>
              </a:rPr>
              <a:t>pvmove</a:t>
            </a:r>
            <a:r>
              <a:rPr lang="en-US" dirty="0"/>
              <a:t>`</a:t>
            </a:r>
          </a:p>
          <a:p>
            <a:pPr lvl="1"/>
            <a:r>
              <a:rPr lang="en-US" dirty="0"/>
              <a:t>`</a:t>
            </a:r>
            <a:r>
              <a:rPr lang="en-US" sz="1800" b="1" dirty="0" err="1">
                <a:solidFill>
                  <a:srgbClr val="0070C0"/>
                </a:solidFill>
                <a:latin typeface="Courier New" panose="02070309020205020404" pitchFamily="49" charset="0"/>
                <a:cs typeface="Courier New" panose="02070309020205020404" pitchFamily="49" charset="0"/>
              </a:rPr>
              <a:t>lvconvert</a:t>
            </a:r>
            <a:r>
              <a:rPr lang="en-US" dirty="0"/>
              <a:t>`</a:t>
            </a:r>
          </a:p>
          <a:p>
            <a:r>
              <a:rPr lang="en-US" dirty="0"/>
              <a:t>The config file for LVM is stored at `</a:t>
            </a:r>
            <a:r>
              <a:rPr lang="en-US" sz="1800" b="1" dirty="0">
                <a:solidFill>
                  <a:srgbClr val="0070C0"/>
                </a:solidFill>
                <a:latin typeface="Courier New" panose="02070309020205020404" pitchFamily="49" charset="0"/>
                <a:cs typeface="Courier New" panose="02070309020205020404" pitchFamily="49" charset="0"/>
              </a:rPr>
              <a:t>/</a:t>
            </a:r>
            <a:r>
              <a:rPr lang="en-US" sz="1800" b="1" dirty="0" err="1">
                <a:solidFill>
                  <a:srgbClr val="0070C0"/>
                </a:solidFill>
                <a:latin typeface="Courier New" panose="02070309020205020404" pitchFamily="49" charset="0"/>
                <a:cs typeface="Courier New" panose="02070309020205020404" pitchFamily="49" charset="0"/>
              </a:rPr>
              <a:t>etc</a:t>
            </a:r>
            <a:r>
              <a:rPr lang="en-US" sz="1800" b="1" dirty="0">
                <a:solidFill>
                  <a:srgbClr val="0070C0"/>
                </a:solidFill>
                <a:latin typeface="Courier New" panose="02070309020205020404" pitchFamily="49" charset="0"/>
                <a:cs typeface="Courier New" panose="02070309020205020404" pitchFamily="49" charset="0"/>
              </a:rPr>
              <a:t>/</a:t>
            </a:r>
            <a:r>
              <a:rPr lang="en-US" sz="1800" b="1" dirty="0" err="1">
                <a:solidFill>
                  <a:srgbClr val="0070C0"/>
                </a:solidFill>
                <a:latin typeface="Courier New" panose="02070309020205020404" pitchFamily="49" charset="0"/>
                <a:cs typeface="Courier New" panose="02070309020205020404" pitchFamily="49" charset="0"/>
              </a:rPr>
              <a:t>lvm</a:t>
            </a:r>
            <a:r>
              <a:rPr lang="en-US" sz="1800" b="1" dirty="0">
                <a:solidFill>
                  <a:srgbClr val="0070C0"/>
                </a:solidFill>
                <a:latin typeface="Courier New" panose="02070309020205020404" pitchFamily="49" charset="0"/>
                <a:cs typeface="Courier New" panose="02070309020205020404" pitchFamily="49" charset="0"/>
              </a:rPr>
              <a:t>/</a:t>
            </a:r>
            <a:r>
              <a:rPr lang="en-US" sz="1800" b="1" dirty="0" err="1">
                <a:solidFill>
                  <a:srgbClr val="0070C0"/>
                </a:solidFill>
                <a:latin typeface="Courier New" panose="02070309020205020404" pitchFamily="49" charset="0"/>
                <a:cs typeface="Courier New" panose="02070309020205020404" pitchFamily="49" charset="0"/>
              </a:rPr>
              <a:t>lvm.conf</a:t>
            </a:r>
            <a:r>
              <a:rPr lang="en-US" dirty="0"/>
              <a:t>`</a:t>
            </a:r>
          </a:p>
          <a:p>
            <a:r>
              <a:rPr lang="en-US" dirty="0"/>
              <a:t>Logical Volume Management can also employ striping, mirroring, snapshotting (with rollback!) and other redundancy</a:t>
            </a:r>
          </a:p>
          <a:p>
            <a:r>
              <a:rPr lang="en-US" dirty="0"/>
              <a:t>The end result is a highly flexible file system that allows for quick space remediation and disaster recovery</a:t>
            </a:r>
          </a:p>
        </p:txBody>
      </p:sp>
      <p:sp>
        <p:nvSpPr>
          <p:cNvPr id="3" name="Title 2"/>
          <p:cNvSpPr>
            <a:spLocks noGrp="1"/>
          </p:cNvSpPr>
          <p:nvPr>
            <p:ph type="title"/>
          </p:nvPr>
        </p:nvSpPr>
        <p:spPr/>
        <p:txBody>
          <a:bodyPr/>
          <a:lstStyle/>
          <a:p>
            <a:r>
              <a:rPr lang="en-US" dirty="0"/>
              <a:t>Other LVM Commands</a:t>
            </a:r>
          </a:p>
        </p:txBody>
      </p:sp>
    </p:spTree>
    <p:extLst>
      <p:ext uri="{BB962C8B-B14F-4D97-AF65-F5344CB8AC3E}">
        <p14:creationId xmlns:p14="http://schemas.microsoft.com/office/powerpoint/2010/main" val="123844531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40" y="1333558"/>
            <a:ext cx="6163091" cy="4321147"/>
          </a:xfrm>
        </p:spPr>
        <p:txBody>
          <a:bodyPr/>
          <a:lstStyle/>
          <a:p>
            <a:r>
              <a:rPr lang="en-US" dirty="0"/>
              <a:t>RAID devices in Linux are managed by the `</a:t>
            </a:r>
            <a:r>
              <a:rPr lang="en-US" dirty="0" err="1"/>
              <a:t>mdadm</a:t>
            </a:r>
            <a:r>
              <a:rPr lang="en-US" dirty="0"/>
              <a:t>` command (multiple device)</a:t>
            </a:r>
          </a:p>
          <a:p>
            <a:r>
              <a:rPr lang="en-US" dirty="0"/>
              <a:t>The “EXAMPLES” section of the `</a:t>
            </a:r>
            <a:r>
              <a:rPr lang="en-US" dirty="0" err="1"/>
              <a:t>mdadm</a:t>
            </a:r>
            <a:r>
              <a:rPr lang="en-US" dirty="0"/>
              <a:t>` man page provides a wealth of knowledge!</a:t>
            </a:r>
          </a:p>
          <a:p>
            <a:r>
              <a:rPr lang="en-US" dirty="0"/>
              <a:t>RAID devices in Linux can be of type 0, 1, 4, 5, 6, 10 and can include hot spares</a:t>
            </a:r>
          </a:p>
          <a:p>
            <a:r>
              <a:rPr lang="en-US" dirty="0"/>
              <a:t>d</a:t>
            </a:r>
          </a:p>
        </p:txBody>
      </p:sp>
      <p:sp>
        <p:nvSpPr>
          <p:cNvPr id="3" name="Title 2"/>
          <p:cNvSpPr>
            <a:spLocks noGrp="1"/>
          </p:cNvSpPr>
          <p:nvPr>
            <p:ph type="title"/>
          </p:nvPr>
        </p:nvSpPr>
        <p:spPr/>
        <p:txBody>
          <a:bodyPr/>
          <a:lstStyle/>
          <a:p>
            <a:r>
              <a:rPr lang="en-US" dirty="0"/>
              <a:t>Linux </a:t>
            </a:r>
            <a:r>
              <a:rPr lang="en-US"/>
              <a:t>Software RAID</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1419" y="1189178"/>
            <a:ext cx="5313661" cy="4234160"/>
          </a:xfrm>
          <a:prstGeom prst="rect">
            <a:avLst/>
          </a:prstGeom>
        </p:spPr>
      </p:pic>
    </p:spTree>
    <p:extLst>
      <p:ext uri="{BB962C8B-B14F-4D97-AF65-F5344CB8AC3E}">
        <p14:creationId xmlns:p14="http://schemas.microsoft.com/office/powerpoint/2010/main" val="69710385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40" y="1333558"/>
            <a:ext cx="11653523" cy="4881300"/>
          </a:xfrm>
        </p:spPr>
        <p:txBody>
          <a:bodyPr/>
          <a:lstStyle/>
          <a:p>
            <a:r>
              <a:rPr lang="en-US" dirty="0"/>
              <a:t>Partitions which are intended to be part of a RAID array must be set to type “</a:t>
            </a:r>
            <a:r>
              <a:rPr lang="en-US" sz="1800" b="1" dirty="0" err="1">
                <a:solidFill>
                  <a:srgbClr val="0070C0"/>
                </a:solidFill>
                <a:latin typeface="Courier New" panose="02070309020205020404" pitchFamily="49" charset="0"/>
                <a:cs typeface="Courier New" panose="02070309020205020404" pitchFamily="49" charset="0"/>
              </a:rPr>
              <a:t>fd</a:t>
            </a:r>
            <a:r>
              <a:rPr lang="en-US" dirty="0"/>
              <a:t>” within `</a:t>
            </a:r>
            <a:r>
              <a:rPr lang="en-US" sz="1800" b="1" dirty="0" err="1">
                <a:solidFill>
                  <a:srgbClr val="0070C0"/>
                </a:solidFill>
                <a:latin typeface="Courier New" panose="02070309020205020404" pitchFamily="49" charset="0"/>
                <a:cs typeface="Courier New" panose="02070309020205020404" pitchFamily="49" charset="0"/>
              </a:rPr>
              <a:t>fdisk</a:t>
            </a:r>
            <a:r>
              <a:rPr lang="en-US" dirty="0"/>
              <a:t>`</a:t>
            </a:r>
          </a:p>
          <a:p>
            <a:r>
              <a:rPr lang="en-US" dirty="0"/>
              <a:t>As with LVM, RAID devices are backed by raw physical partitions</a:t>
            </a:r>
          </a:p>
          <a:p>
            <a:r>
              <a:rPr lang="en-US" dirty="0"/>
              <a:t>A RAID 5 striped volume would be created by typing: `</a:t>
            </a:r>
            <a:r>
              <a:rPr lang="en-US" sz="1800" b="1" dirty="0" err="1">
                <a:solidFill>
                  <a:srgbClr val="0070C0"/>
                </a:solidFill>
                <a:latin typeface="Courier New" panose="02070309020205020404" pitchFamily="49" charset="0"/>
                <a:cs typeface="Courier New" panose="02070309020205020404" pitchFamily="49" charset="0"/>
              </a:rPr>
              <a:t>mdadm</a:t>
            </a:r>
            <a:r>
              <a:rPr lang="en-US" sz="1800" b="1" dirty="0">
                <a:solidFill>
                  <a:srgbClr val="0070C0"/>
                </a:solidFill>
                <a:latin typeface="Courier New" panose="02070309020205020404" pitchFamily="49" charset="0"/>
                <a:cs typeface="Courier New" panose="02070309020205020404" pitchFamily="49" charset="0"/>
              </a:rPr>
              <a:t> --create /dev/md0 --level=5 --raid-devices=3 /dev/sdc1 /dev/sdc2 /dev/sdc3</a:t>
            </a:r>
            <a:r>
              <a:rPr lang="en-US" dirty="0"/>
              <a:t>` or much shorter: `</a:t>
            </a:r>
            <a:r>
              <a:rPr lang="pt-BR" sz="1800" b="1" dirty="0">
                <a:solidFill>
                  <a:srgbClr val="0070C0"/>
                </a:solidFill>
                <a:latin typeface="Courier New" panose="02070309020205020404" pitchFamily="49" charset="0"/>
                <a:cs typeface="Courier New" panose="02070309020205020404" pitchFamily="49" charset="0"/>
              </a:rPr>
              <a:t>mdadm -C /dev/md0 -l=5 -n=3 /dev/sdc[1-3]</a:t>
            </a:r>
            <a:r>
              <a:rPr lang="pt-BR" dirty="0"/>
              <a:t>`</a:t>
            </a:r>
          </a:p>
          <a:p>
            <a:r>
              <a:rPr lang="en-US" dirty="0"/>
              <a:t>You can view information on current RAID configuration with the commands: `</a:t>
            </a:r>
            <a:r>
              <a:rPr lang="en-US" sz="2000" b="1" dirty="0">
                <a:solidFill>
                  <a:srgbClr val="0070C0"/>
                </a:solidFill>
                <a:latin typeface="Courier New" panose="02070309020205020404" pitchFamily="49" charset="0"/>
                <a:cs typeface="Courier New" panose="02070309020205020404" pitchFamily="49" charset="0"/>
              </a:rPr>
              <a:t>cat /proc/</a:t>
            </a:r>
            <a:r>
              <a:rPr lang="en-US" sz="2000" b="1" dirty="0" err="1">
                <a:solidFill>
                  <a:srgbClr val="0070C0"/>
                </a:solidFill>
                <a:latin typeface="Courier New" panose="02070309020205020404" pitchFamily="49" charset="0"/>
                <a:cs typeface="Courier New" panose="02070309020205020404" pitchFamily="49" charset="0"/>
              </a:rPr>
              <a:t>mdstat</a:t>
            </a:r>
            <a:r>
              <a:rPr lang="en-US" dirty="0"/>
              <a:t>` and `</a:t>
            </a:r>
            <a:r>
              <a:rPr lang="en-US" sz="2000" b="1" dirty="0" err="1">
                <a:solidFill>
                  <a:srgbClr val="0070C0"/>
                </a:solidFill>
                <a:latin typeface="Courier New" panose="02070309020205020404" pitchFamily="49" charset="0"/>
                <a:cs typeface="Courier New" panose="02070309020205020404" pitchFamily="49" charset="0"/>
              </a:rPr>
              <a:t>mdadm</a:t>
            </a:r>
            <a:r>
              <a:rPr lang="en-US" sz="2000" b="1" dirty="0">
                <a:solidFill>
                  <a:srgbClr val="0070C0"/>
                </a:solidFill>
                <a:latin typeface="Courier New" panose="02070309020205020404" pitchFamily="49" charset="0"/>
                <a:cs typeface="Courier New" panose="02070309020205020404" pitchFamily="49" charset="0"/>
              </a:rPr>
              <a:t> –detail /dev/&lt;</a:t>
            </a:r>
            <a:r>
              <a:rPr lang="en-US" sz="2000" b="1" dirty="0" err="1">
                <a:solidFill>
                  <a:srgbClr val="0070C0"/>
                </a:solidFill>
                <a:latin typeface="Courier New" panose="02070309020205020404" pitchFamily="49" charset="0"/>
                <a:cs typeface="Courier New" panose="02070309020205020404" pitchFamily="49" charset="0"/>
              </a:rPr>
              <a:t>devicename</a:t>
            </a:r>
            <a:r>
              <a:rPr lang="en-US" sz="2000" b="1" dirty="0">
                <a:solidFill>
                  <a:srgbClr val="0070C0"/>
                </a:solidFill>
                <a:latin typeface="Courier New" panose="02070309020205020404" pitchFamily="49" charset="0"/>
                <a:cs typeface="Courier New" panose="02070309020205020404" pitchFamily="49" charset="0"/>
              </a:rPr>
              <a:t>&gt;</a:t>
            </a:r>
            <a:r>
              <a:rPr lang="en-US" dirty="0"/>
              <a:t>`</a:t>
            </a:r>
          </a:p>
          <a:p>
            <a:r>
              <a:rPr lang="en-US" dirty="0"/>
              <a:t>After the RAID device is created, in the same manner after you create a logical volume, a filesystem must be created: `</a:t>
            </a:r>
            <a:r>
              <a:rPr lang="en-US" sz="1800" b="1" dirty="0">
                <a:solidFill>
                  <a:srgbClr val="0070C0"/>
                </a:solidFill>
                <a:latin typeface="Courier New" panose="02070309020205020404" pitchFamily="49" charset="0"/>
                <a:cs typeface="Courier New" panose="02070309020205020404" pitchFamily="49" charset="0"/>
              </a:rPr>
              <a:t>mke2fs –t /dev/</a:t>
            </a:r>
            <a:r>
              <a:rPr lang="en-US" sz="1800" b="1" dirty="0" err="1">
                <a:solidFill>
                  <a:srgbClr val="0070C0"/>
                </a:solidFill>
                <a:latin typeface="Courier New" panose="02070309020205020404" pitchFamily="49" charset="0"/>
                <a:cs typeface="Courier New" panose="02070309020205020404" pitchFamily="49" charset="0"/>
              </a:rPr>
              <a:t>mdX</a:t>
            </a:r>
            <a:r>
              <a:rPr lang="en-US" dirty="0"/>
              <a:t>`</a:t>
            </a:r>
          </a:p>
          <a:p>
            <a:endParaRPr lang="en-US" dirty="0"/>
          </a:p>
        </p:txBody>
      </p:sp>
      <p:sp>
        <p:nvSpPr>
          <p:cNvPr id="3" name="Title 2"/>
          <p:cNvSpPr>
            <a:spLocks noGrp="1"/>
          </p:cNvSpPr>
          <p:nvPr>
            <p:ph type="title"/>
          </p:nvPr>
        </p:nvSpPr>
        <p:spPr/>
        <p:txBody>
          <a:bodyPr/>
          <a:lstStyle/>
          <a:p>
            <a:r>
              <a:rPr lang="en-US" dirty="0"/>
              <a:t>Creating RAID Volumes</a:t>
            </a:r>
          </a:p>
        </p:txBody>
      </p:sp>
    </p:spTree>
    <p:extLst>
      <p:ext uri="{BB962C8B-B14F-4D97-AF65-F5344CB8AC3E}">
        <p14:creationId xmlns:p14="http://schemas.microsoft.com/office/powerpoint/2010/main" val="420009524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40" y="1333558"/>
            <a:ext cx="11653523" cy="4967477"/>
          </a:xfrm>
        </p:spPr>
        <p:txBody>
          <a:bodyPr/>
          <a:lstStyle/>
          <a:p>
            <a:r>
              <a:rPr lang="en-US" dirty="0"/>
              <a:t>Linux swap devices should exist regardless of how much memory is on an individual host and can be either raw partitions or files in a file system</a:t>
            </a:r>
          </a:p>
          <a:p>
            <a:r>
              <a:rPr lang="en-US" dirty="0"/>
              <a:t>Recommended swap sizes were presented in the last session, however an application vendor may also mandate a certain amount of swap</a:t>
            </a:r>
          </a:p>
          <a:p>
            <a:r>
              <a:rPr lang="en-US" dirty="0"/>
              <a:t>Swap partitions are set in `</a:t>
            </a:r>
            <a:r>
              <a:rPr lang="en-US" sz="1800" b="1" dirty="0" err="1">
                <a:solidFill>
                  <a:srgbClr val="0070C0"/>
                </a:solidFill>
                <a:latin typeface="Courier New" panose="02070309020205020404" pitchFamily="49" charset="0"/>
                <a:cs typeface="Courier New" panose="02070309020205020404" pitchFamily="49" charset="0"/>
              </a:rPr>
              <a:t>fdisk</a:t>
            </a:r>
            <a:r>
              <a:rPr lang="en-US" dirty="0"/>
              <a:t>` as type “</a:t>
            </a:r>
            <a:r>
              <a:rPr lang="en-US" sz="1800" b="1" dirty="0">
                <a:solidFill>
                  <a:srgbClr val="0070C0"/>
                </a:solidFill>
                <a:latin typeface="Courier New" panose="02070309020205020404" pitchFamily="49" charset="0"/>
                <a:cs typeface="Courier New" panose="02070309020205020404" pitchFamily="49" charset="0"/>
              </a:rPr>
              <a:t>82</a:t>
            </a:r>
            <a:r>
              <a:rPr lang="en-US" dirty="0"/>
              <a:t>”</a:t>
            </a:r>
          </a:p>
          <a:p>
            <a:r>
              <a:rPr lang="en-US" dirty="0"/>
              <a:t>They must also be entered into </a:t>
            </a:r>
            <a:r>
              <a:rPr lang="en-US" sz="1800" b="1" dirty="0">
                <a:solidFill>
                  <a:srgbClr val="0070C0"/>
                </a:solidFill>
                <a:latin typeface="Courier New" panose="02070309020205020404" pitchFamily="49" charset="0"/>
                <a:cs typeface="Courier New" panose="02070309020205020404" pitchFamily="49" charset="0"/>
              </a:rPr>
              <a:t>“/</a:t>
            </a:r>
            <a:r>
              <a:rPr lang="en-US" sz="1800" b="1" dirty="0" err="1">
                <a:solidFill>
                  <a:srgbClr val="0070C0"/>
                </a:solidFill>
                <a:latin typeface="Courier New" panose="02070309020205020404" pitchFamily="49" charset="0"/>
                <a:cs typeface="Courier New" panose="02070309020205020404" pitchFamily="49" charset="0"/>
              </a:rPr>
              <a:t>etc</a:t>
            </a:r>
            <a:r>
              <a:rPr lang="en-US" sz="1800" b="1" dirty="0">
                <a:solidFill>
                  <a:srgbClr val="0070C0"/>
                </a:solidFill>
                <a:latin typeface="Courier New" panose="02070309020205020404" pitchFamily="49" charset="0"/>
                <a:cs typeface="Courier New" panose="02070309020205020404" pitchFamily="49" charset="0"/>
              </a:rPr>
              <a:t>/</a:t>
            </a:r>
            <a:r>
              <a:rPr lang="en-US" sz="1800" b="1" dirty="0" err="1">
                <a:solidFill>
                  <a:srgbClr val="0070C0"/>
                </a:solidFill>
                <a:latin typeface="Courier New" panose="02070309020205020404" pitchFamily="49" charset="0"/>
                <a:cs typeface="Courier New" panose="02070309020205020404" pitchFamily="49" charset="0"/>
              </a:rPr>
              <a:t>fstab</a:t>
            </a:r>
            <a:r>
              <a:rPr lang="en-US" dirty="0"/>
              <a:t>” to be persistent. Both the mount point and the file system type can be specified as “</a:t>
            </a:r>
            <a:r>
              <a:rPr lang="en-US" sz="1800" b="1" dirty="0">
                <a:solidFill>
                  <a:srgbClr val="0070C0"/>
                </a:solidFill>
                <a:latin typeface="Courier New" panose="02070309020205020404" pitchFamily="49" charset="0"/>
                <a:cs typeface="Courier New" panose="02070309020205020404" pitchFamily="49" charset="0"/>
              </a:rPr>
              <a:t>swap</a:t>
            </a:r>
            <a:r>
              <a:rPr lang="en-US" dirty="0"/>
              <a:t>”</a:t>
            </a:r>
          </a:p>
          <a:p>
            <a:r>
              <a:rPr lang="en-US" dirty="0"/>
              <a:t>After the new swap partition is defined, it must be formatted as such: `</a:t>
            </a:r>
            <a:r>
              <a:rPr lang="en-US" sz="1800" b="1" dirty="0" err="1">
                <a:solidFill>
                  <a:srgbClr val="0070C0"/>
                </a:solidFill>
                <a:latin typeface="Courier New" panose="02070309020205020404" pitchFamily="49" charset="0"/>
                <a:cs typeface="Courier New" panose="02070309020205020404" pitchFamily="49" charset="0"/>
              </a:rPr>
              <a:t>mkswap</a:t>
            </a:r>
            <a:r>
              <a:rPr lang="en-US" sz="1800" b="1" dirty="0">
                <a:solidFill>
                  <a:srgbClr val="0070C0"/>
                </a:solidFill>
                <a:latin typeface="Courier New" panose="02070309020205020404" pitchFamily="49" charset="0"/>
                <a:cs typeface="Courier New" panose="02070309020205020404" pitchFamily="49" charset="0"/>
              </a:rPr>
              <a:t> /dev/</a:t>
            </a:r>
            <a:r>
              <a:rPr lang="en-US" sz="1800" b="1" dirty="0" err="1">
                <a:solidFill>
                  <a:srgbClr val="0070C0"/>
                </a:solidFill>
                <a:latin typeface="Courier New" panose="02070309020205020404" pitchFamily="49" charset="0"/>
                <a:cs typeface="Courier New" panose="02070309020205020404" pitchFamily="49" charset="0"/>
              </a:rPr>
              <a:t>sdcX</a:t>
            </a:r>
            <a:r>
              <a:rPr lang="en-US" dirty="0"/>
              <a:t>`</a:t>
            </a:r>
          </a:p>
          <a:p>
            <a:r>
              <a:rPr lang="en-US" dirty="0"/>
              <a:t>The swap device must also be activated: `</a:t>
            </a:r>
            <a:r>
              <a:rPr lang="en-US" sz="1800" b="1" dirty="0" err="1">
                <a:solidFill>
                  <a:srgbClr val="0070C0"/>
                </a:solidFill>
                <a:latin typeface="Courier New" panose="02070309020205020404" pitchFamily="49" charset="0"/>
                <a:cs typeface="Courier New" panose="02070309020205020404" pitchFamily="49" charset="0"/>
              </a:rPr>
              <a:t>swapon</a:t>
            </a:r>
            <a:r>
              <a:rPr lang="en-US" sz="1800" b="1" dirty="0">
                <a:solidFill>
                  <a:srgbClr val="0070C0"/>
                </a:solidFill>
                <a:latin typeface="Courier New" panose="02070309020205020404" pitchFamily="49" charset="0"/>
                <a:cs typeface="Courier New" panose="02070309020205020404" pitchFamily="49" charset="0"/>
              </a:rPr>
              <a:t> /dev/</a:t>
            </a:r>
            <a:r>
              <a:rPr lang="en-US" sz="1800" b="1" dirty="0" err="1">
                <a:solidFill>
                  <a:srgbClr val="0070C0"/>
                </a:solidFill>
                <a:latin typeface="Courier New" panose="02070309020205020404" pitchFamily="49" charset="0"/>
                <a:cs typeface="Courier New" panose="02070309020205020404" pitchFamily="49" charset="0"/>
              </a:rPr>
              <a:t>sdcX</a:t>
            </a:r>
            <a:r>
              <a:rPr lang="en-US" dirty="0"/>
              <a:t>`</a:t>
            </a:r>
          </a:p>
          <a:p>
            <a:r>
              <a:rPr lang="en-US" dirty="0"/>
              <a:t>View information about existing swap configuration using `</a:t>
            </a:r>
            <a:r>
              <a:rPr lang="en-US" sz="1800" b="1" dirty="0">
                <a:solidFill>
                  <a:srgbClr val="0070C0"/>
                </a:solidFill>
                <a:latin typeface="Courier New" panose="02070309020205020404" pitchFamily="49" charset="0"/>
                <a:cs typeface="Courier New" panose="02070309020205020404" pitchFamily="49" charset="0"/>
              </a:rPr>
              <a:t>cat /proc/swaps</a:t>
            </a:r>
            <a:r>
              <a:rPr lang="en-US" dirty="0"/>
              <a:t>`</a:t>
            </a:r>
          </a:p>
        </p:txBody>
      </p:sp>
      <p:sp>
        <p:nvSpPr>
          <p:cNvPr id="3" name="Title 2"/>
          <p:cNvSpPr>
            <a:spLocks noGrp="1"/>
          </p:cNvSpPr>
          <p:nvPr>
            <p:ph type="title"/>
          </p:nvPr>
        </p:nvSpPr>
        <p:spPr/>
        <p:txBody>
          <a:bodyPr/>
          <a:lstStyle/>
          <a:p>
            <a:r>
              <a:rPr lang="en-US" dirty="0"/>
              <a:t>Create &amp; Add a Swap Partition</a:t>
            </a:r>
          </a:p>
        </p:txBody>
      </p:sp>
    </p:spTree>
    <p:extLst>
      <p:ext uri="{BB962C8B-B14F-4D97-AF65-F5344CB8AC3E}">
        <p14:creationId xmlns:p14="http://schemas.microsoft.com/office/powerpoint/2010/main" val="340387747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41" y="1333558"/>
            <a:ext cx="4975422" cy="4299987"/>
          </a:xfrm>
        </p:spPr>
        <p:txBody>
          <a:bodyPr/>
          <a:lstStyle/>
          <a:p>
            <a:r>
              <a:rPr lang="en-US" dirty="0"/>
              <a:t>Please standby as we switch to the live demonstrations which compliment the applications / concepts just taught</a:t>
            </a:r>
          </a:p>
        </p:txBody>
      </p:sp>
      <p:sp>
        <p:nvSpPr>
          <p:cNvPr id="3" name="Title 2"/>
          <p:cNvSpPr>
            <a:spLocks noGrp="1"/>
          </p:cNvSpPr>
          <p:nvPr>
            <p:ph type="title"/>
          </p:nvPr>
        </p:nvSpPr>
        <p:spPr/>
        <p:txBody>
          <a:bodyPr/>
          <a:lstStyle/>
          <a:p>
            <a:r>
              <a:rPr lang="en-US" dirty="0"/>
              <a:t>Live Demonstrations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3830" y="1333558"/>
            <a:ext cx="6191250" cy="3486150"/>
          </a:xfrm>
          <a:prstGeom prst="rect">
            <a:avLst/>
          </a:prstGeom>
        </p:spPr>
      </p:pic>
    </p:spTree>
    <p:extLst>
      <p:ext uri="{BB962C8B-B14F-4D97-AF65-F5344CB8AC3E}">
        <p14:creationId xmlns:p14="http://schemas.microsoft.com/office/powerpoint/2010/main" val="307544499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40" y="1333558"/>
            <a:ext cx="11653523" cy="4478113"/>
          </a:xfrm>
        </p:spPr>
        <p:txBody>
          <a:bodyPr/>
          <a:lstStyle/>
          <a:p>
            <a:pPr marL="457200" indent="-457200">
              <a:buFont typeface="+mj-lt"/>
              <a:buAutoNum type="arabicPeriod"/>
            </a:pPr>
            <a:r>
              <a:rPr lang="en-US" sz="2400" dirty="0"/>
              <a:t>Add a 5G disk to your RHEL virtual machine using the Azure CLI</a:t>
            </a:r>
          </a:p>
          <a:p>
            <a:pPr marL="457200" indent="-457200">
              <a:buFont typeface="+mj-lt"/>
              <a:buAutoNum type="arabicPeriod"/>
            </a:pPr>
            <a:r>
              <a:rPr lang="en-US" sz="2400" dirty="0"/>
              <a:t>Verify the disk has been added – It should be added as </a:t>
            </a:r>
            <a:r>
              <a:rPr lang="en-US" sz="2400" b="1" dirty="0">
                <a:solidFill>
                  <a:srgbClr val="FF0000"/>
                </a:solidFill>
              </a:rPr>
              <a:t>/dev/</a:t>
            </a:r>
            <a:r>
              <a:rPr lang="en-US" sz="2400" b="1" dirty="0" err="1">
                <a:solidFill>
                  <a:srgbClr val="FF0000"/>
                </a:solidFill>
              </a:rPr>
              <a:t>sdc</a:t>
            </a:r>
            <a:endParaRPr lang="en-US" sz="2400" b="1" dirty="0">
              <a:solidFill>
                <a:srgbClr val="FF0000"/>
              </a:solidFill>
            </a:endParaRPr>
          </a:p>
          <a:p>
            <a:pPr marL="457200" indent="-457200">
              <a:buFont typeface="+mj-lt"/>
              <a:buAutoNum type="arabicPeriod"/>
            </a:pPr>
            <a:r>
              <a:rPr lang="en-US" sz="2400" dirty="0"/>
              <a:t>Create 8 partitions all of size 500MB as follows:</a:t>
            </a:r>
          </a:p>
          <a:p>
            <a:pPr marL="693699" lvl="1" indent="-457200">
              <a:buFont typeface="+mj-lt"/>
              <a:buAutoNum type="alphaLcParenR"/>
            </a:pPr>
            <a:r>
              <a:rPr lang="en-US" sz="2200" dirty="0"/>
              <a:t>4 x Linux LVM</a:t>
            </a:r>
          </a:p>
          <a:p>
            <a:pPr marL="693699" lvl="1" indent="-457200">
              <a:buFont typeface="+mj-lt"/>
              <a:buAutoNum type="alphaLcParenR"/>
            </a:pPr>
            <a:r>
              <a:rPr lang="en-US" sz="2200" dirty="0"/>
              <a:t>3 x Linux RAID Autodetect</a:t>
            </a:r>
          </a:p>
          <a:p>
            <a:pPr marL="693699" lvl="1" indent="-457200">
              <a:buFont typeface="+mj-lt"/>
              <a:buAutoNum type="alphaLcParenR"/>
            </a:pPr>
            <a:r>
              <a:rPr lang="en-US" sz="2200" dirty="0"/>
              <a:t>1 x Linux Swap</a:t>
            </a:r>
          </a:p>
          <a:p>
            <a:pPr marL="457200" indent="-457200">
              <a:buFont typeface="+mj-lt"/>
              <a:buAutoNum type="arabicPeriod"/>
            </a:pPr>
            <a:r>
              <a:rPr lang="en-US" sz="2400" dirty="0"/>
              <a:t>Create 4 LVM physical volumes on partitions 1, 2, 3, and 5</a:t>
            </a:r>
          </a:p>
          <a:p>
            <a:pPr marL="457200" indent="-457200">
              <a:buFont typeface="+mj-lt"/>
              <a:buAutoNum type="arabicPeriod"/>
            </a:pPr>
            <a:r>
              <a:rPr lang="en-US" sz="2400" dirty="0"/>
              <a:t>Verify the physical volumes exist</a:t>
            </a:r>
          </a:p>
          <a:p>
            <a:pPr marL="457200" indent="-457200">
              <a:buFont typeface="+mj-lt"/>
              <a:buAutoNum type="arabicPeriod"/>
            </a:pPr>
            <a:r>
              <a:rPr lang="en-US" sz="2400" dirty="0"/>
              <a:t>Create a volume group called “</a:t>
            </a:r>
            <a:r>
              <a:rPr lang="en-US" sz="2400" dirty="0" err="1"/>
              <a:t>datavg</a:t>
            </a:r>
            <a:r>
              <a:rPr lang="en-US" sz="2400" dirty="0"/>
              <a:t>” using partitions 1, 2 and 3</a:t>
            </a:r>
          </a:p>
          <a:p>
            <a:pPr marL="457200" indent="-457200">
              <a:buFont typeface="+mj-lt"/>
              <a:buAutoNum type="arabicPeriod"/>
            </a:pPr>
            <a:r>
              <a:rPr lang="en-US" sz="2400" dirty="0"/>
              <a:t>Verify the new volume group exists and verify the amount of space available</a:t>
            </a:r>
          </a:p>
          <a:p>
            <a:pPr marL="0" indent="0">
              <a:buNone/>
            </a:pPr>
            <a:endParaRPr lang="en-US" sz="2400" dirty="0"/>
          </a:p>
        </p:txBody>
      </p:sp>
      <p:sp>
        <p:nvSpPr>
          <p:cNvPr id="3" name="Title 2"/>
          <p:cNvSpPr>
            <a:spLocks noGrp="1"/>
          </p:cNvSpPr>
          <p:nvPr>
            <p:ph type="title"/>
          </p:nvPr>
        </p:nvSpPr>
        <p:spPr/>
        <p:txBody>
          <a:bodyPr/>
          <a:lstStyle/>
          <a:p>
            <a:r>
              <a:rPr lang="en-US" dirty="0"/>
              <a:t>Homework Assignment</a:t>
            </a:r>
          </a:p>
        </p:txBody>
      </p:sp>
    </p:spTree>
    <p:extLst>
      <p:ext uri="{BB962C8B-B14F-4D97-AF65-F5344CB8AC3E}">
        <p14:creationId xmlns:p14="http://schemas.microsoft.com/office/powerpoint/2010/main" val="143645576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40" y="1333558"/>
            <a:ext cx="11653523" cy="5392209"/>
          </a:xfrm>
        </p:spPr>
        <p:txBody>
          <a:bodyPr/>
          <a:lstStyle/>
          <a:p>
            <a:pPr marL="457200" indent="-457200">
              <a:buFont typeface="+mj-lt"/>
              <a:buAutoNum type="arabicPeriod" startAt="8"/>
            </a:pPr>
            <a:r>
              <a:rPr lang="en-US" sz="2400" dirty="0"/>
              <a:t>Create 3 logical volumes of 400MB each called “lv1” “lv2” and “lv3”</a:t>
            </a:r>
          </a:p>
          <a:p>
            <a:pPr marL="457200" indent="-457200">
              <a:buFont typeface="+mj-lt"/>
              <a:buAutoNum type="arabicPeriod" startAt="8"/>
            </a:pPr>
            <a:r>
              <a:rPr lang="en-US" sz="2400" dirty="0"/>
              <a:t>Format the three logical volumes as ext4 file systems</a:t>
            </a:r>
          </a:p>
          <a:p>
            <a:pPr marL="457200" indent="-457200">
              <a:buFont typeface="+mj-lt"/>
              <a:buAutoNum type="arabicPeriod" startAt="8"/>
            </a:pPr>
            <a:r>
              <a:rPr lang="en-US" sz="2400" dirty="0"/>
              <a:t>Create the directory “/</a:t>
            </a:r>
            <a:r>
              <a:rPr lang="en-US" sz="2400" dirty="0" err="1"/>
              <a:t>testmounts</a:t>
            </a:r>
            <a:r>
              <a:rPr lang="en-US" sz="2400" dirty="0"/>
              <a:t>” with the mount-points “mp1” through “mp4” inside</a:t>
            </a:r>
          </a:p>
          <a:p>
            <a:pPr marL="457200" indent="-457200">
              <a:buFont typeface="+mj-lt"/>
              <a:buAutoNum type="arabicPeriod" startAt="8"/>
            </a:pPr>
            <a:r>
              <a:rPr lang="en-US" sz="2400" dirty="0"/>
              <a:t>Set a filesystem label named “mount1” on the “lv1” logical volume</a:t>
            </a:r>
          </a:p>
          <a:p>
            <a:pPr marL="457200" indent="-457200">
              <a:buFont typeface="+mj-lt"/>
              <a:buAutoNum type="arabicPeriod" startAt="8"/>
            </a:pPr>
            <a:r>
              <a:rPr lang="en-US" sz="2400" dirty="0"/>
              <a:t>Determine the UUID of the “lv2” logical volume</a:t>
            </a:r>
          </a:p>
          <a:p>
            <a:pPr marL="457200" indent="-457200">
              <a:buFont typeface="+mj-lt"/>
              <a:buAutoNum type="arabicPeriod" startAt="8"/>
            </a:pPr>
            <a:r>
              <a:rPr lang="en-US" sz="2400" dirty="0"/>
              <a:t>Set the “lv1” LV to mount persistently using the label set in Q11 to “/</a:t>
            </a:r>
            <a:r>
              <a:rPr lang="en-US" sz="2400" dirty="0" err="1"/>
              <a:t>testmounts</a:t>
            </a:r>
            <a:r>
              <a:rPr lang="en-US" sz="2400" dirty="0"/>
              <a:t>/mp1”</a:t>
            </a:r>
          </a:p>
          <a:p>
            <a:pPr marL="457200" indent="-457200">
              <a:buFont typeface="+mj-lt"/>
              <a:buAutoNum type="arabicPeriod" startAt="8"/>
            </a:pPr>
            <a:r>
              <a:rPr lang="en-US" sz="2400" dirty="0"/>
              <a:t>Set the “lv2” LV to mount persistently using the UUID from Q12 to “/</a:t>
            </a:r>
            <a:r>
              <a:rPr lang="en-US" sz="2400" dirty="0" err="1"/>
              <a:t>testmounts</a:t>
            </a:r>
            <a:r>
              <a:rPr lang="en-US" sz="2400" dirty="0"/>
              <a:t>/mp2”</a:t>
            </a:r>
          </a:p>
          <a:p>
            <a:pPr marL="457200" indent="-457200">
              <a:buFont typeface="+mj-lt"/>
              <a:buAutoNum type="arabicPeriod" startAt="8"/>
            </a:pPr>
            <a:r>
              <a:rPr lang="en-US" sz="2400" dirty="0"/>
              <a:t>Set the “lv3” LV to mount persistently using the raw path to “/</a:t>
            </a:r>
            <a:r>
              <a:rPr lang="en-US" sz="2400" dirty="0" err="1"/>
              <a:t>testmounts</a:t>
            </a:r>
            <a:r>
              <a:rPr lang="en-US" sz="2400" dirty="0"/>
              <a:t>/mp3”</a:t>
            </a:r>
          </a:p>
          <a:p>
            <a:pPr marL="457200" indent="-457200">
              <a:buFont typeface="+mj-lt"/>
              <a:buAutoNum type="arabicPeriod" startAt="8"/>
            </a:pPr>
            <a:r>
              <a:rPr lang="en-US" sz="2400" dirty="0"/>
              <a:t>Mount all of the new file systems and verify success</a:t>
            </a:r>
          </a:p>
          <a:p>
            <a:pPr marL="457200" indent="-457200">
              <a:buFont typeface="+mj-lt"/>
              <a:buAutoNum type="arabicPeriod" startAt="8"/>
            </a:pPr>
            <a:r>
              <a:rPr lang="en-US" sz="2400" dirty="0"/>
              <a:t>Attempt to create another 400MB logical volume named “lv4” in the same VG.</a:t>
            </a:r>
          </a:p>
          <a:p>
            <a:pPr marL="457200" indent="-457200">
              <a:buFont typeface="+mj-lt"/>
              <a:buAutoNum type="arabicPeriod" startAt="8"/>
            </a:pPr>
            <a:r>
              <a:rPr lang="en-US" sz="2400" dirty="0"/>
              <a:t>Fix the problem by adding the unused LVM PV to the VG</a:t>
            </a:r>
          </a:p>
          <a:p>
            <a:pPr marL="457200" indent="-457200">
              <a:buFont typeface="+mj-lt"/>
              <a:buAutoNum type="arabicPeriod" startAt="8"/>
            </a:pPr>
            <a:endParaRPr lang="en-US" sz="2400" dirty="0"/>
          </a:p>
          <a:p>
            <a:pPr marL="0" indent="0">
              <a:buNone/>
            </a:pPr>
            <a:endParaRPr lang="en-US" sz="2400" dirty="0"/>
          </a:p>
        </p:txBody>
      </p:sp>
      <p:sp>
        <p:nvSpPr>
          <p:cNvPr id="3" name="Title 2"/>
          <p:cNvSpPr>
            <a:spLocks noGrp="1"/>
          </p:cNvSpPr>
          <p:nvPr>
            <p:ph type="title"/>
          </p:nvPr>
        </p:nvSpPr>
        <p:spPr/>
        <p:txBody>
          <a:bodyPr/>
          <a:lstStyle/>
          <a:p>
            <a:r>
              <a:rPr lang="en-US" dirty="0"/>
              <a:t>Homework Assignment</a:t>
            </a:r>
          </a:p>
        </p:txBody>
      </p:sp>
    </p:spTree>
    <p:extLst>
      <p:ext uri="{BB962C8B-B14F-4D97-AF65-F5344CB8AC3E}">
        <p14:creationId xmlns:p14="http://schemas.microsoft.com/office/powerpoint/2010/main" val="55365449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40" y="1333558"/>
            <a:ext cx="11653523" cy="4985944"/>
          </a:xfrm>
        </p:spPr>
        <p:txBody>
          <a:bodyPr/>
          <a:lstStyle/>
          <a:p>
            <a:pPr marL="457200" indent="-457200">
              <a:buFont typeface="+mj-lt"/>
              <a:buAutoNum type="arabicPeriod" startAt="19"/>
            </a:pPr>
            <a:r>
              <a:rPr lang="en-US" sz="2400" dirty="0"/>
              <a:t>Attempt to create the LVM once again</a:t>
            </a:r>
          </a:p>
          <a:p>
            <a:pPr marL="457200" indent="-457200">
              <a:buFont typeface="+mj-lt"/>
              <a:buAutoNum type="arabicPeriod" startAt="19"/>
            </a:pPr>
            <a:r>
              <a:rPr lang="en-US" sz="2400" dirty="0"/>
              <a:t>Increase the size of the “lv1” logical volume by 200MB without unmounting it</a:t>
            </a:r>
          </a:p>
          <a:p>
            <a:pPr marL="457200" indent="-457200">
              <a:buFont typeface="+mj-lt"/>
              <a:buAutoNum type="arabicPeriod" startAt="19"/>
            </a:pPr>
            <a:r>
              <a:rPr lang="en-US" sz="2400" dirty="0"/>
              <a:t>Increase the size of the ext4 fs on “lv1” to the new capacity without unmounting it</a:t>
            </a:r>
          </a:p>
          <a:p>
            <a:pPr marL="457200" indent="-457200">
              <a:buFont typeface="+mj-lt"/>
              <a:buAutoNum type="arabicPeriod" startAt="19"/>
            </a:pPr>
            <a:r>
              <a:rPr lang="en-US" sz="2400" dirty="0"/>
              <a:t>Verify the “lv1” file system is now roughly 600MB in size</a:t>
            </a:r>
          </a:p>
          <a:p>
            <a:pPr marL="457200" indent="-457200">
              <a:buFont typeface="+mj-lt"/>
              <a:buAutoNum type="arabicPeriod" startAt="19"/>
            </a:pPr>
            <a:r>
              <a:rPr lang="en-US" sz="2400" dirty="0"/>
              <a:t>Add the rest of the free space in the “</a:t>
            </a:r>
            <a:r>
              <a:rPr lang="en-US" sz="2400" dirty="0" err="1"/>
              <a:t>datavg</a:t>
            </a:r>
            <a:r>
              <a:rPr lang="en-US" sz="2400" dirty="0"/>
              <a:t>” VG to the “lv2” LV</a:t>
            </a:r>
          </a:p>
          <a:p>
            <a:pPr marL="457200" indent="-457200">
              <a:buFont typeface="+mj-lt"/>
              <a:buAutoNum type="arabicPeriod" startAt="19"/>
            </a:pPr>
            <a:r>
              <a:rPr lang="en-US" sz="2400" dirty="0"/>
              <a:t>Increase the size of the ext4 fs on “lv2” to the new capacity without unmounting it</a:t>
            </a:r>
          </a:p>
          <a:p>
            <a:pPr marL="457200" indent="-457200">
              <a:buFont typeface="+mj-lt"/>
              <a:buAutoNum type="arabicPeriod" startAt="19"/>
            </a:pPr>
            <a:r>
              <a:rPr lang="en-US" sz="2400" dirty="0"/>
              <a:t>Verify that the “lv2” file system is now just over 550MB in size</a:t>
            </a:r>
          </a:p>
          <a:p>
            <a:pPr marL="457200" indent="-457200">
              <a:buFont typeface="+mj-lt"/>
              <a:buAutoNum type="arabicPeriod" startAt="19"/>
            </a:pPr>
            <a:r>
              <a:rPr lang="en-US" sz="2400" dirty="0"/>
              <a:t>Verify that there is no more space left in the “</a:t>
            </a:r>
            <a:r>
              <a:rPr lang="en-US" sz="2400" dirty="0" err="1"/>
              <a:t>datavg</a:t>
            </a:r>
            <a:r>
              <a:rPr lang="en-US" sz="2400" dirty="0"/>
              <a:t>” VG</a:t>
            </a:r>
          </a:p>
          <a:p>
            <a:pPr marL="457200" indent="-457200">
              <a:buFont typeface="+mj-lt"/>
              <a:buAutoNum type="arabicPeriod" startAt="19"/>
            </a:pPr>
            <a:r>
              <a:rPr lang="en-US" sz="2400" dirty="0"/>
              <a:t>Create a RAID 1 Mirror on the first two RAID partitions you created in Q3</a:t>
            </a:r>
          </a:p>
          <a:p>
            <a:pPr marL="457200" indent="-457200">
              <a:buFont typeface="+mj-lt"/>
              <a:buAutoNum type="arabicPeriod" startAt="19"/>
            </a:pPr>
            <a:r>
              <a:rPr lang="en-US" sz="2400" dirty="0"/>
              <a:t>Verify the existence of the RAID 1 Mirror</a:t>
            </a:r>
          </a:p>
          <a:p>
            <a:pPr marL="457200" indent="-457200">
              <a:buFont typeface="+mj-lt"/>
              <a:buAutoNum type="arabicPeriod" startAt="19"/>
            </a:pPr>
            <a:r>
              <a:rPr lang="en-US" sz="2400" dirty="0"/>
              <a:t>Create an ext4 fs on the new RAID 1 Mirror device</a:t>
            </a:r>
          </a:p>
          <a:p>
            <a:pPr marL="0" indent="0">
              <a:buNone/>
            </a:pPr>
            <a:endParaRPr lang="en-US" sz="2400" dirty="0"/>
          </a:p>
        </p:txBody>
      </p:sp>
      <p:sp>
        <p:nvSpPr>
          <p:cNvPr id="3" name="Title 2"/>
          <p:cNvSpPr>
            <a:spLocks noGrp="1"/>
          </p:cNvSpPr>
          <p:nvPr>
            <p:ph type="title"/>
          </p:nvPr>
        </p:nvSpPr>
        <p:spPr/>
        <p:txBody>
          <a:bodyPr/>
          <a:lstStyle/>
          <a:p>
            <a:r>
              <a:rPr lang="en-US" dirty="0"/>
              <a:t>Homework Assignment</a:t>
            </a:r>
          </a:p>
        </p:txBody>
      </p:sp>
    </p:spTree>
    <p:extLst>
      <p:ext uri="{BB962C8B-B14F-4D97-AF65-F5344CB8AC3E}">
        <p14:creationId xmlns:p14="http://schemas.microsoft.com/office/powerpoint/2010/main" val="188419000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40" y="1333558"/>
            <a:ext cx="11653523" cy="4881300"/>
          </a:xfrm>
        </p:spPr>
        <p:txBody>
          <a:bodyPr/>
          <a:lstStyle/>
          <a:p>
            <a:r>
              <a:rPr lang="en-US" dirty="0"/>
              <a:t>This is a new program designed by Linux experts for all Microsoft FTEs</a:t>
            </a:r>
          </a:p>
          <a:p>
            <a:r>
              <a:rPr lang="en-US" dirty="0"/>
              <a:t>Sessions will be one hour in length, recorded, and will be delivered in a slide + live demonstration format</a:t>
            </a:r>
          </a:p>
          <a:p>
            <a:r>
              <a:rPr lang="en-US" dirty="0"/>
              <a:t>Recordings will be posted at </a:t>
            </a:r>
            <a:r>
              <a:rPr lang="en-US" dirty="0">
                <a:hlinkClick r:id="rId3"/>
              </a:rPr>
              <a:t>http://aka.ms/linuxlfcsprep</a:t>
            </a:r>
            <a:endParaRPr lang="en-US" dirty="0"/>
          </a:p>
          <a:p>
            <a:r>
              <a:rPr lang="en-US" dirty="0"/>
              <a:t>Instructors will be members of the Open Source GBB team and other Linux experts at Microsoft</a:t>
            </a:r>
          </a:p>
          <a:p>
            <a:r>
              <a:rPr lang="en-US" dirty="0"/>
              <a:t>The training material of the program will be focused on the areas tested in the LFCS exam</a:t>
            </a:r>
          </a:p>
          <a:p>
            <a:r>
              <a:rPr lang="en-US" dirty="0"/>
              <a:t>This training program will not guarantee that you pass the LFCS exam; Significant practice and comfort with the concepts taught is required prior to taking the examination</a:t>
            </a:r>
          </a:p>
        </p:txBody>
      </p:sp>
      <p:sp>
        <p:nvSpPr>
          <p:cNvPr id="3" name="Title 2"/>
          <p:cNvSpPr>
            <a:spLocks noGrp="1"/>
          </p:cNvSpPr>
          <p:nvPr>
            <p:ph type="title"/>
          </p:nvPr>
        </p:nvSpPr>
        <p:spPr/>
        <p:txBody>
          <a:bodyPr/>
          <a:lstStyle/>
          <a:p>
            <a:r>
              <a:rPr lang="en-US" dirty="0"/>
              <a:t>Introduction</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09008" y="129179"/>
            <a:ext cx="2213755" cy="1220332"/>
          </a:xfrm>
          <a:prstGeom prst="rect">
            <a:avLst/>
          </a:prstGeom>
        </p:spPr>
      </p:pic>
    </p:spTree>
    <p:extLst>
      <p:ext uri="{BB962C8B-B14F-4D97-AF65-F5344CB8AC3E}">
        <p14:creationId xmlns:p14="http://schemas.microsoft.com/office/powerpoint/2010/main" val="7009059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40" y="1333558"/>
            <a:ext cx="11775615" cy="4985944"/>
          </a:xfrm>
        </p:spPr>
        <p:txBody>
          <a:bodyPr/>
          <a:lstStyle/>
          <a:p>
            <a:pPr marL="457200" indent="-457200">
              <a:buFont typeface="+mj-lt"/>
              <a:buAutoNum type="arabicPeriod" startAt="30"/>
            </a:pPr>
            <a:r>
              <a:rPr lang="en-US" sz="2400" dirty="0"/>
              <a:t>Set the RAID mirror to mount persistently using the its UUID to “/</a:t>
            </a:r>
            <a:r>
              <a:rPr lang="en-US" sz="2400" dirty="0" err="1"/>
              <a:t>testmounts</a:t>
            </a:r>
            <a:r>
              <a:rPr lang="en-US" sz="2400" dirty="0"/>
              <a:t>/mp4”</a:t>
            </a:r>
          </a:p>
          <a:p>
            <a:pPr marL="457200" indent="-457200">
              <a:buFont typeface="+mj-lt"/>
              <a:buAutoNum type="arabicPeriod" startAt="30"/>
            </a:pPr>
            <a:r>
              <a:rPr lang="en-US" sz="2400" dirty="0"/>
              <a:t>Mount the new file system and verify success</a:t>
            </a:r>
          </a:p>
          <a:p>
            <a:pPr marL="457200" indent="-457200">
              <a:buFont typeface="+mj-lt"/>
              <a:buAutoNum type="arabicPeriod" startAt="30"/>
            </a:pPr>
            <a:r>
              <a:rPr lang="en-US" sz="2400" dirty="0"/>
              <a:t>Add the last of the RAID partitions you created in Q3 as a hot spare to the RAID1 array</a:t>
            </a:r>
          </a:p>
          <a:p>
            <a:pPr marL="457200" indent="-457200">
              <a:buFont typeface="+mj-lt"/>
              <a:buAutoNum type="arabicPeriod" startAt="30"/>
            </a:pPr>
            <a:r>
              <a:rPr lang="en-US" sz="2400" dirty="0"/>
              <a:t>Verify the hot spare has been added to the RAID 1 array</a:t>
            </a:r>
          </a:p>
          <a:p>
            <a:pPr marL="457200" indent="-457200">
              <a:buFont typeface="+mj-lt"/>
              <a:buAutoNum type="arabicPeriod" startAt="30"/>
            </a:pPr>
            <a:r>
              <a:rPr lang="en-US" sz="2400" dirty="0"/>
              <a:t>Create a 300MB file in “/</a:t>
            </a:r>
            <a:r>
              <a:rPr lang="en-US" sz="2400" dirty="0" err="1"/>
              <a:t>testmounts</a:t>
            </a:r>
            <a:r>
              <a:rPr lang="en-US" sz="2400" dirty="0"/>
              <a:t>/mp4” called </a:t>
            </a:r>
            <a:r>
              <a:rPr lang="en-US" sz="2400" dirty="0" err="1"/>
              <a:t>myraidfile</a:t>
            </a:r>
            <a:endParaRPr lang="en-US" sz="2400" dirty="0"/>
          </a:p>
          <a:p>
            <a:pPr marL="457200" indent="-457200">
              <a:buFont typeface="+mj-lt"/>
              <a:buAutoNum type="arabicPeriod" startAt="30"/>
            </a:pPr>
            <a:r>
              <a:rPr lang="en-US" sz="2400" dirty="0"/>
              <a:t>Determine the md5sum of the “</a:t>
            </a:r>
            <a:r>
              <a:rPr lang="en-US" sz="2400" dirty="0" err="1"/>
              <a:t>myraidfile</a:t>
            </a:r>
            <a:r>
              <a:rPr lang="en-US" sz="2400" dirty="0"/>
              <a:t>” file which you just created in Q34</a:t>
            </a:r>
          </a:p>
          <a:p>
            <a:pPr marL="457200" indent="-457200">
              <a:buFont typeface="+mj-lt"/>
              <a:buAutoNum type="arabicPeriod" startAt="30"/>
            </a:pPr>
            <a:r>
              <a:rPr lang="en-US" sz="2400" dirty="0"/>
              <a:t>Mark the first RAID partition that makes up the array as “failed”</a:t>
            </a:r>
          </a:p>
          <a:p>
            <a:pPr marL="457200" indent="-457200">
              <a:buFont typeface="+mj-lt"/>
              <a:buAutoNum type="arabicPeriod" startAt="30"/>
            </a:pPr>
            <a:r>
              <a:rPr lang="en-US" sz="2400" dirty="0"/>
              <a:t>Immediately watch the detail of the RAID array and notice the “Rebuilding” directive</a:t>
            </a:r>
          </a:p>
          <a:p>
            <a:pPr marL="457200" indent="-457200">
              <a:buFont typeface="+mj-lt"/>
              <a:buAutoNum type="arabicPeriod" startAt="30"/>
            </a:pPr>
            <a:r>
              <a:rPr lang="en-US" sz="2400" dirty="0"/>
              <a:t>Remove the failed RAID partition from the array</a:t>
            </a:r>
          </a:p>
          <a:p>
            <a:pPr marL="457200" indent="-457200">
              <a:buFont typeface="+mj-lt"/>
              <a:buAutoNum type="arabicPeriod" startAt="30"/>
            </a:pPr>
            <a:r>
              <a:rPr lang="en-US" sz="2400" dirty="0"/>
              <a:t>Add the RAID partition you removed in Q38 back into the array to be the new spare</a:t>
            </a:r>
          </a:p>
          <a:p>
            <a:pPr marL="457200" indent="-457200">
              <a:buFont typeface="+mj-lt"/>
              <a:buAutoNum type="arabicPeriod" startAt="30"/>
            </a:pPr>
            <a:r>
              <a:rPr lang="en-US" sz="2400" dirty="0"/>
              <a:t>Verify the hot spare has been added to the RAID 1 array w/ the different partition #</a:t>
            </a:r>
          </a:p>
          <a:p>
            <a:pPr marL="0" indent="0">
              <a:buNone/>
            </a:pPr>
            <a:endParaRPr lang="en-US" sz="2400" dirty="0"/>
          </a:p>
        </p:txBody>
      </p:sp>
      <p:sp>
        <p:nvSpPr>
          <p:cNvPr id="3" name="Title 2"/>
          <p:cNvSpPr>
            <a:spLocks noGrp="1"/>
          </p:cNvSpPr>
          <p:nvPr>
            <p:ph type="title"/>
          </p:nvPr>
        </p:nvSpPr>
        <p:spPr/>
        <p:txBody>
          <a:bodyPr/>
          <a:lstStyle/>
          <a:p>
            <a:r>
              <a:rPr lang="en-US" dirty="0"/>
              <a:t>Homework Assignment</a:t>
            </a:r>
          </a:p>
        </p:txBody>
      </p:sp>
    </p:spTree>
    <p:extLst>
      <p:ext uri="{BB962C8B-B14F-4D97-AF65-F5344CB8AC3E}">
        <p14:creationId xmlns:p14="http://schemas.microsoft.com/office/powerpoint/2010/main" val="349133418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40" y="1333558"/>
            <a:ext cx="11775615" cy="3360884"/>
          </a:xfrm>
        </p:spPr>
        <p:txBody>
          <a:bodyPr/>
          <a:lstStyle/>
          <a:p>
            <a:pPr marL="457200" indent="-457200">
              <a:buFont typeface="+mj-lt"/>
              <a:buAutoNum type="arabicPeriod" startAt="41"/>
            </a:pPr>
            <a:r>
              <a:rPr lang="en-US" sz="2400" dirty="0"/>
              <a:t>Verify the md5sum of the “</a:t>
            </a:r>
            <a:r>
              <a:rPr lang="en-US" sz="2400" dirty="0" err="1"/>
              <a:t>myraidfile</a:t>
            </a:r>
            <a:r>
              <a:rPr lang="en-US" sz="2400" dirty="0"/>
              <a:t>” file has not changed</a:t>
            </a:r>
          </a:p>
          <a:p>
            <a:pPr marL="457200" indent="-457200">
              <a:buFont typeface="+mj-lt"/>
              <a:buAutoNum type="arabicPeriod" startAt="41"/>
            </a:pPr>
            <a:r>
              <a:rPr lang="en-US" sz="2400" dirty="0"/>
              <a:t>View the amount of available swap space</a:t>
            </a:r>
          </a:p>
          <a:p>
            <a:pPr marL="457200" indent="-457200">
              <a:buFont typeface="+mj-lt"/>
              <a:buAutoNum type="arabicPeriod" startAt="41"/>
            </a:pPr>
            <a:r>
              <a:rPr lang="en-US" sz="2400" dirty="0"/>
              <a:t>Format the new swap partition which you created in Q3</a:t>
            </a:r>
          </a:p>
          <a:p>
            <a:pPr marL="457200" indent="-457200">
              <a:buFont typeface="+mj-lt"/>
              <a:buAutoNum type="arabicPeriod" startAt="41"/>
            </a:pPr>
            <a:r>
              <a:rPr lang="en-US" sz="2400" dirty="0"/>
              <a:t>Enable the new swap partition</a:t>
            </a:r>
          </a:p>
          <a:p>
            <a:pPr marL="457200" indent="-457200">
              <a:buFont typeface="+mj-lt"/>
              <a:buAutoNum type="arabicPeriod" startAt="41"/>
            </a:pPr>
            <a:r>
              <a:rPr lang="en-US" sz="2400" dirty="0"/>
              <a:t>Set the new swap partition to mount persistently</a:t>
            </a:r>
          </a:p>
          <a:p>
            <a:pPr marL="457200" indent="-457200">
              <a:buFont typeface="+mj-lt"/>
              <a:buAutoNum type="arabicPeriod" startAt="41"/>
            </a:pPr>
            <a:r>
              <a:rPr lang="en-US" sz="2400" dirty="0"/>
              <a:t>Verify the new swap space is available to the host</a:t>
            </a:r>
          </a:p>
          <a:p>
            <a:pPr marL="457200" indent="-457200">
              <a:buFont typeface="+mj-lt"/>
              <a:buAutoNum type="arabicPeriod" startAt="41"/>
            </a:pPr>
            <a:endParaRPr lang="en-US" sz="2400" dirty="0"/>
          </a:p>
          <a:p>
            <a:pPr marL="0" indent="0">
              <a:buNone/>
            </a:pPr>
            <a:endParaRPr lang="en-US" sz="2400" dirty="0"/>
          </a:p>
        </p:txBody>
      </p:sp>
      <p:sp>
        <p:nvSpPr>
          <p:cNvPr id="3" name="Title 2"/>
          <p:cNvSpPr>
            <a:spLocks noGrp="1"/>
          </p:cNvSpPr>
          <p:nvPr>
            <p:ph type="title"/>
          </p:nvPr>
        </p:nvSpPr>
        <p:spPr/>
        <p:txBody>
          <a:bodyPr/>
          <a:lstStyle/>
          <a:p>
            <a:r>
              <a:rPr lang="en-US" dirty="0"/>
              <a:t>Homework Assignment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71070" y="2191985"/>
            <a:ext cx="2596896" cy="3630168"/>
          </a:xfrm>
          <a:prstGeom prst="rect">
            <a:avLst/>
          </a:prstGeom>
        </p:spPr>
      </p:pic>
    </p:spTree>
    <p:extLst>
      <p:ext uri="{BB962C8B-B14F-4D97-AF65-F5344CB8AC3E}">
        <p14:creationId xmlns:p14="http://schemas.microsoft.com/office/powerpoint/2010/main" val="176013490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40" y="1028758"/>
            <a:ext cx="11653523" cy="4985944"/>
          </a:xfrm>
        </p:spPr>
        <p:txBody>
          <a:bodyPr/>
          <a:lstStyle/>
          <a:p>
            <a:pPr marL="0" indent="0">
              <a:buNone/>
            </a:pPr>
            <a:r>
              <a:rPr lang="en-US" sz="2400" b="1" dirty="0"/>
              <a:t>Creating &amp; Manipulating LVM</a:t>
            </a:r>
          </a:p>
          <a:p>
            <a:r>
              <a:rPr lang="en-US" sz="2400" dirty="0"/>
              <a:t>Creating PVs / VGs / LVs</a:t>
            </a:r>
          </a:p>
          <a:p>
            <a:r>
              <a:rPr lang="en-US" sz="2400" dirty="0"/>
              <a:t>Extending LVs &amp; Online resize</a:t>
            </a:r>
          </a:p>
          <a:p>
            <a:r>
              <a:rPr lang="en-US" sz="2400" dirty="0"/>
              <a:t>LVM Discovery &amp; Forensics</a:t>
            </a:r>
          </a:p>
          <a:p>
            <a:r>
              <a:rPr lang="en-US" sz="2400" dirty="0"/>
              <a:t>Reducing File Systems / LVs</a:t>
            </a:r>
          </a:p>
          <a:p>
            <a:r>
              <a:rPr lang="en-US" sz="2400" dirty="0"/>
              <a:t>Other LVM Commands</a:t>
            </a:r>
          </a:p>
          <a:p>
            <a:pPr marL="0" indent="0">
              <a:buNone/>
            </a:pPr>
            <a:endParaRPr lang="en-US" sz="2400" dirty="0"/>
          </a:p>
          <a:p>
            <a:pPr marL="0" indent="0">
              <a:buNone/>
            </a:pPr>
            <a:r>
              <a:rPr lang="en-US" sz="2400" b="1" dirty="0"/>
              <a:t>Software RAID</a:t>
            </a:r>
          </a:p>
          <a:p>
            <a:r>
              <a:rPr lang="en-US" sz="2400" dirty="0" err="1"/>
              <a:t>mdadm</a:t>
            </a:r>
            <a:endParaRPr lang="en-US" sz="2400" dirty="0"/>
          </a:p>
          <a:p>
            <a:pPr marL="0" indent="0">
              <a:buNone/>
            </a:pPr>
            <a:endParaRPr lang="en-US" sz="2400" dirty="0"/>
          </a:p>
          <a:p>
            <a:pPr marL="0" indent="0">
              <a:buNone/>
            </a:pPr>
            <a:r>
              <a:rPr lang="en-US" sz="2400" b="1" dirty="0"/>
              <a:t>Creating &amp; Manipulating swap</a:t>
            </a:r>
          </a:p>
          <a:p>
            <a:r>
              <a:rPr lang="en-US" sz="2400" dirty="0" err="1"/>
              <a:t>swapon</a:t>
            </a:r>
            <a:endParaRPr lang="en-US" sz="2400" dirty="0"/>
          </a:p>
        </p:txBody>
      </p:sp>
      <p:sp>
        <p:nvSpPr>
          <p:cNvPr id="3" name="Title 2"/>
          <p:cNvSpPr>
            <a:spLocks noGrp="1"/>
          </p:cNvSpPr>
          <p:nvPr>
            <p:ph type="title"/>
          </p:nvPr>
        </p:nvSpPr>
        <p:spPr/>
        <p:txBody>
          <a:bodyPr/>
          <a:lstStyle/>
          <a:p>
            <a:r>
              <a:rPr lang="en-US" dirty="0"/>
              <a:t>Session VII Agenda</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3342" y="1139267"/>
            <a:ext cx="6269421" cy="4155730"/>
          </a:xfrm>
          <a:prstGeom prst="rect">
            <a:avLst/>
          </a:prstGeom>
        </p:spPr>
      </p:pic>
    </p:spTree>
    <p:extLst>
      <p:ext uri="{BB962C8B-B14F-4D97-AF65-F5344CB8AC3E}">
        <p14:creationId xmlns:p14="http://schemas.microsoft.com/office/powerpoint/2010/main" val="92077651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1557" y="4195137"/>
            <a:ext cx="11653523" cy="1908178"/>
          </a:xfrm>
        </p:spPr>
        <p:txBody>
          <a:bodyPr/>
          <a:lstStyle/>
          <a:p>
            <a:r>
              <a:rPr lang="en-US" sz="2800" dirty="0"/>
              <a:t>How do we increase the size of /</a:t>
            </a:r>
            <a:r>
              <a:rPr lang="en-US" sz="2800" dirty="0" err="1"/>
              <a:t>usr</a:t>
            </a:r>
            <a:r>
              <a:rPr lang="en-US" sz="2800" dirty="0"/>
              <a:t> ?</a:t>
            </a:r>
          </a:p>
          <a:p>
            <a:r>
              <a:rPr lang="en-US" sz="2800" dirty="0"/>
              <a:t>Can we move space from /home to /</a:t>
            </a:r>
            <a:r>
              <a:rPr lang="en-US" sz="2800" dirty="0" err="1"/>
              <a:t>usr</a:t>
            </a:r>
            <a:r>
              <a:rPr lang="en-US" sz="2800" dirty="0"/>
              <a:t> ?</a:t>
            </a:r>
          </a:p>
          <a:p>
            <a:r>
              <a:rPr lang="en-US" sz="2800" dirty="0"/>
              <a:t>We forgot to create a /</a:t>
            </a:r>
            <a:r>
              <a:rPr lang="en-US" sz="2800" dirty="0" err="1"/>
              <a:t>var</a:t>
            </a:r>
            <a:r>
              <a:rPr lang="en-US" sz="2800" dirty="0"/>
              <a:t>/</a:t>
            </a:r>
            <a:r>
              <a:rPr lang="en-US" sz="2800" dirty="0" err="1"/>
              <a:t>tmp</a:t>
            </a:r>
            <a:r>
              <a:rPr lang="en-US" sz="2800" dirty="0"/>
              <a:t> partition which can lead to </a:t>
            </a:r>
            <a:r>
              <a:rPr lang="en-US" sz="2800" dirty="0" err="1"/>
              <a:t>DoS</a:t>
            </a:r>
            <a:r>
              <a:rPr lang="en-US" sz="2800" dirty="0"/>
              <a:t>. Now what?</a:t>
            </a:r>
          </a:p>
        </p:txBody>
      </p:sp>
      <p:sp>
        <p:nvSpPr>
          <p:cNvPr id="3" name="Title 2"/>
          <p:cNvSpPr>
            <a:spLocks noGrp="1"/>
          </p:cNvSpPr>
          <p:nvPr>
            <p:ph type="title"/>
          </p:nvPr>
        </p:nvSpPr>
        <p:spPr/>
        <p:txBody>
          <a:bodyPr/>
          <a:lstStyle/>
          <a:p>
            <a:r>
              <a:rPr lang="en-US" sz="3600" b="1" dirty="0"/>
              <a:t>LVM Refresher - Traditional Linux File System Layout</a:t>
            </a:r>
          </a:p>
        </p:txBody>
      </p:sp>
      <p:sp>
        <p:nvSpPr>
          <p:cNvPr id="4" name="Rectangle 3"/>
          <p:cNvSpPr/>
          <p:nvPr/>
        </p:nvSpPr>
        <p:spPr bwMode="auto">
          <a:xfrm>
            <a:off x="269241" y="2536460"/>
            <a:ext cx="1292773" cy="430924"/>
          </a:xfrm>
          <a:prstGeom prst="rect">
            <a:avLst/>
          </a:prstGeom>
          <a:solidFill>
            <a:srgbClr val="FFE983"/>
          </a:solid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tx1"/>
                </a:solidFill>
                <a:ea typeface="Segoe UI" pitchFamily="34" charset="0"/>
                <a:cs typeface="Segoe UI" pitchFamily="34" charset="0"/>
              </a:rPr>
              <a:t>/dev/sdb1</a:t>
            </a:r>
          </a:p>
        </p:txBody>
      </p:sp>
      <p:sp>
        <p:nvSpPr>
          <p:cNvPr id="6" name="Rectangle 5"/>
          <p:cNvSpPr/>
          <p:nvPr/>
        </p:nvSpPr>
        <p:spPr bwMode="auto">
          <a:xfrm>
            <a:off x="2645642" y="2544251"/>
            <a:ext cx="1292773" cy="430924"/>
          </a:xfrm>
          <a:prstGeom prst="rect">
            <a:avLst/>
          </a:prstGeom>
          <a:solidFill>
            <a:srgbClr val="FFE983"/>
          </a:solid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tx1"/>
                </a:solidFill>
                <a:ea typeface="Segoe UI" pitchFamily="34" charset="0"/>
                <a:cs typeface="Segoe UI" pitchFamily="34" charset="0"/>
              </a:rPr>
              <a:t>/dev/sdb2</a:t>
            </a:r>
          </a:p>
        </p:txBody>
      </p:sp>
      <p:sp>
        <p:nvSpPr>
          <p:cNvPr id="7" name="Rectangle 6"/>
          <p:cNvSpPr/>
          <p:nvPr/>
        </p:nvSpPr>
        <p:spPr bwMode="auto">
          <a:xfrm>
            <a:off x="269240" y="3315844"/>
            <a:ext cx="10923479" cy="416688"/>
          </a:xfrm>
          <a:prstGeom prst="rect">
            <a:avLst/>
          </a:prstGeom>
          <a:solidFill>
            <a:srgbClr val="7FD77F"/>
          </a:solid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gradFill>
                  <a:gsLst>
                    <a:gs pos="0">
                      <a:srgbClr val="FFFFFF"/>
                    </a:gs>
                    <a:gs pos="100000">
                      <a:srgbClr val="FFFFFF"/>
                    </a:gs>
                  </a:gsLst>
                  <a:lin ang="5400000" scaled="0"/>
                </a:gradFill>
                <a:ea typeface="Segoe UI" pitchFamily="34" charset="0"/>
                <a:cs typeface="Segoe UI" pitchFamily="34" charset="0"/>
              </a:rPr>
              <a:t>/dev/</a:t>
            </a:r>
            <a:r>
              <a:rPr lang="en-US" sz="1600" b="1" dirty="0" err="1">
                <a:gradFill>
                  <a:gsLst>
                    <a:gs pos="0">
                      <a:srgbClr val="FFFFFF"/>
                    </a:gs>
                    <a:gs pos="100000">
                      <a:srgbClr val="FFFFFF"/>
                    </a:gs>
                  </a:gsLst>
                  <a:lin ang="5400000" scaled="0"/>
                </a:gradFill>
                <a:ea typeface="Segoe UI" pitchFamily="34" charset="0"/>
                <a:cs typeface="Segoe UI" pitchFamily="34" charset="0"/>
              </a:rPr>
              <a:t>sdb</a:t>
            </a:r>
            <a:endParaRPr lang="en-US" sz="1600" b="1"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9658871" y="2499124"/>
            <a:ext cx="758344" cy="430924"/>
          </a:xfrm>
          <a:prstGeom prst="rect">
            <a:avLst/>
          </a:prstGeom>
          <a:solidFill>
            <a:srgbClr val="FFE983"/>
          </a:solid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tx1"/>
                </a:solidFill>
                <a:ea typeface="Segoe UI" pitchFamily="34" charset="0"/>
                <a:cs typeface="Segoe UI" pitchFamily="34" charset="0"/>
              </a:rPr>
              <a:t>Free</a:t>
            </a:r>
          </a:p>
        </p:txBody>
      </p:sp>
      <p:sp>
        <p:nvSpPr>
          <p:cNvPr id="9" name="Rectangle 8"/>
          <p:cNvSpPr/>
          <p:nvPr/>
        </p:nvSpPr>
        <p:spPr bwMode="auto">
          <a:xfrm>
            <a:off x="269240" y="1732419"/>
            <a:ext cx="1292773" cy="430924"/>
          </a:xfrm>
          <a:prstGeom prst="rect">
            <a:avLst/>
          </a:prstGeom>
          <a:solidFill>
            <a:srgbClr val="A58FAA"/>
          </a:solid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solidFill>
                  <a:schemeClr val="bg1"/>
                </a:solidFill>
                <a:ea typeface="Segoe UI" pitchFamily="34" charset="0"/>
                <a:cs typeface="Segoe UI" pitchFamily="34" charset="0"/>
              </a:rPr>
              <a:t>/ (root)</a:t>
            </a:r>
          </a:p>
        </p:txBody>
      </p:sp>
      <p:sp>
        <p:nvSpPr>
          <p:cNvPr id="10" name="Rectangle 9"/>
          <p:cNvSpPr/>
          <p:nvPr/>
        </p:nvSpPr>
        <p:spPr bwMode="auto">
          <a:xfrm>
            <a:off x="2645641" y="1759368"/>
            <a:ext cx="1292773" cy="430924"/>
          </a:xfrm>
          <a:prstGeom prst="rect">
            <a:avLst/>
          </a:prstGeom>
          <a:solidFill>
            <a:srgbClr val="A58FAA"/>
          </a:solid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solidFill>
                  <a:schemeClr val="bg1"/>
                </a:solidFill>
                <a:ea typeface="Segoe UI" pitchFamily="34" charset="0"/>
                <a:cs typeface="Segoe UI" pitchFamily="34" charset="0"/>
              </a:rPr>
              <a:t>/home</a:t>
            </a:r>
          </a:p>
        </p:txBody>
      </p:sp>
      <p:sp>
        <p:nvSpPr>
          <p:cNvPr id="11" name="TextBox 10"/>
          <p:cNvSpPr txBox="1"/>
          <p:nvPr/>
        </p:nvSpPr>
        <p:spPr>
          <a:xfrm>
            <a:off x="1666184" y="2610674"/>
            <a:ext cx="671334" cy="350865"/>
          </a:xfrm>
          <a:prstGeom prst="rect">
            <a:avLst/>
          </a:prstGeom>
          <a:noFill/>
          <a:ln>
            <a:solidFill>
              <a:schemeClr val="tx1"/>
            </a:solidFill>
          </a:ln>
        </p:spPr>
        <p:txBody>
          <a:bodyPr wrap="square" lIns="91440" tIns="91440" rIns="91440" bIns="91440" rtlCol="0">
            <a:spAutoFit/>
          </a:bodyPr>
          <a:lstStyle/>
          <a:p>
            <a:pPr>
              <a:lnSpc>
                <a:spcPct val="90000"/>
              </a:lnSpc>
              <a:spcAft>
                <a:spcPts val="600"/>
              </a:spcAft>
            </a:pPr>
            <a:r>
              <a:rPr lang="en-US" sz="1200" b="1" dirty="0">
                <a:gradFill>
                  <a:gsLst>
                    <a:gs pos="2917">
                      <a:schemeClr val="tx1"/>
                    </a:gs>
                    <a:gs pos="30000">
                      <a:schemeClr val="tx1"/>
                    </a:gs>
                  </a:gsLst>
                  <a:lin ang="5400000" scaled="0"/>
                </a:gradFill>
              </a:rPr>
              <a:t>20GB</a:t>
            </a:r>
          </a:p>
        </p:txBody>
      </p:sp>
      <p:sp>
        <p:nvSpPr>
          <p:cNvPr id="12" name="TextBox 11"/>
          <p:cNvSpPr txBox="1"/>
          <p:nvPr/>
        </p:nvSpPr>
        <p:spPr>
          <a:xfrm>
            <a:off x="11253746" y="3381667"/>
            <a:ext cx="671334" cy="350865"/>
          </a:xfrm>
          <a:prstGeom prst="rect">
            <a:avLst/>
          </a:prstGeom>
          <a:noFill/>
          <a:ln>
            <a:solidFill>
              <a:schemeClr val="tx1"/>
            </a:solidFill>
          </a:ln>
        </p:spPr>
        <p:txBody>
          <a:bodyPr wrap="square" lIns="91440" tIns="91440" rIns="91440" bIns="91440" rtlCol="0">
            <a:spAutoFit/>
          </a:bodyPr>
          <a:lstStyle/>
          <a:p>
            <a:pPr>
              <a:lnSpc>
                <a:spcPct val="90000"/>
              </a:lnSpc>
              <a:spcAft>
                <a:spcPts val="600"/>
              </a:spcAft>
            </a:pPr>
            <a:r>
              <a:rPr lang="en-US" sz="1200" b="1" dirty="0">
                <a:gradFill>
                  <a:gsLst>
                    <a:gs pos="2917">
                      <a:schemeClr val="tx1"/>
                    </a:gs>
                    <a:gs pos="30000">
                      <a:schemeClr val="tx1"/>
                    </a:gs>
                  </a:gsLst>
                  <a:lin ang="5400000" scaled="0"/>
                </a:gradFill>
              </a:rPr>
              <a:t>100GB</a:t>
            </a:r>
          </a:p>
        </p:txBody>
      </p:sp>
      <p:sp>
        <p:nvSpPr>
          <p:cNvPr id="13" name="TextBox 12"/>
          <p:cNvSpPr txBox="1"/>
          <p:nvPr/>
        </p:nvSpPr>
        <p:spPr>
          <a:xfrm>
            <a:off x="4047856" y="2615317"/>
            <a:ext cx="671334" cy="350865"/>
          </a:xfrm>
          <a:prstGeom prst="rect">
            <a:avLst/>
          </a:prstGeom>
          <a:noFill/>
          <a:ln>
            <a:solidFill>
              <a:schemeClr val="tx1"/>
            </a:solidFill>
          </a:ln>
        </p:spPr>
        <p:txBody>
          <a:bodyPr wrap="square" lIns="91440" tIns="91440" rIns="91440" bIns="91440" rtlCol="0">
            <a:spAutoFit/>
          </a:bodyPr>
          <a:lstStyle/>
          <a:p>
            <a:pPr>
              <a:lnSpc>
                <a:spcPct val="90000"/>
              </a:lnSpc>
              <a:spcAft>
                <a:spcPts val="600"/>
              </a:spcAft>
            </a:pPr>
            <a:r>
              <a:rPr lang="en-US" sz="1200" b="1" dirty="0">
                <a:gradFill>
                  <a:gsLst>
                    <a:gs pos="2917">
                      <a:schemeClr val="tx1"/>
                    </a:gs>
                    <a:gs pos="30000">
                      <a:schemeClr val="tx1"/>
                    </a:gs>
                  </a:gsLst>
                  <a:lin ang="5400000" scaled="0"/>
                </a:gradFill>
              </a:rPr>
              <a:t>40GB</a:t>
            </a:r>
          </a:p>
        </p:txBody>
      </p:sp>
      <p:sp>
        <p:nvSpPr>
          <p:cNvPr id="14" name="TextBox 13"/>
          <p:cNvSpPr txBox="1"/>
          <p:nvPr/>
        </p:nvSpPr>
        <p:spPr>
          <a:xfrm>
            <a:off x="10521385" y="2578139"/>
            <a:ext cx="671334" cy="350865"/>
          </a:xfrm>
          <a:prstGeom prst="rect">
            <a:avLst/>
          </a:prstGeom>
          <a:noFill/>
          <a:ln>
            <a:solidFill>
              <a:schemeClr val="tx1"/>
            </a:solidFill>
          </a:ln>
        </p:spPr>
        <p:txBody>
          <a:bodyPr wrap="square" lIns="91440" tIns="91440" rIns="91440" bIns="91440" rtlCol="0">
            <a:spAutoFit/>
          </a:bodyPr>
          <a:lstStyle/>
          <a:p>
            <a:pPr>
              <a:lnSpc>
                <a:spcPct val="90000"/>
              </a:lnSpc>
              <a:spcAft>
                <a:spcPts val="600"/>
              </a:spcAft>
            </a:pPr>
            <a:r>
              <a:rPr lang="en-US" sz="1200" b="1" dirty="0">
                <a:gradFill>
                  <a:gsLst>
                    <a:gs pos="2917">
                      <a:schemeClr val="tx1"/>
                    </a:gs>
                    <a:gs pos="30000">
                      <a:schemeClr val="tx1"/>
                    </a:gs>
                  </a:gsLst>
                  <a:lin ang="5400000" scaled="0"/>
                </a:gradFill>
              </a:rPr>
              <a:t>100GB</a:t>
            </a:r>
          </a:p>
        </p:txBody>
      </p:sp>
      <p:sp>
        <p:nvSpPr>
          <p:cNvPr id="15" name="Rectangle 14"/>
          <p:cNvSpPr/>
          <p:nvPr/>
        </p:nvSpPr>
        <p:spPr bwMode="auto">
          <a:xfrm>
            <a:off x="5022043" y="2517302"/>
            <a:ext cx="1292773" cy="430924"/>
          </a:xfrm>
          <a:prstGeom prst="rect">
            <a:avLst/>
          </a:prstGeom>
          <a:solidFill>
            <a:srgbClr val="FFE983"/>
          </a:solid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tx1"/>
                </a:solidFill>
                <a:ea typeface="Segoe UI" pitchFamily="34" charset="0"/>
                <a:cs typeface="Segoe UI" pitchFamily="34" charset="0"/>
              </a:rPr>
              <a:t>/dev/sdb3</a:t>
            </a:r>
          </a:p>
        </p:txBody>
      </p:sp>
      <p:sp>
        <p:nvSpPr>
          <p:cNvPr id="16" name="Rectangle 15"/>
          <p:cNvSpPr/>
          <p:nvPr/>
        </p:nvSpPr>
        <p:spPr bwMode="auto">
          <a:xfrm>
            <a:off x="5022042" y="1732419"/>
            <a:ext cx="1292773" cy="430924"/>
          </a:xfrm>
          <a:prstGeom prst="rect">
            <a:avLst/>
          </a:prstGeom>
          <a:solidFill>
            <a:srgbClr val="A58FAA"/>
          </a:solid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solidFill>
                  <a:schemeClr val="bg1"/>
                </a:solidFill>
                <a:ea typeface="Segoe UI" pitchFamily="34" charset="0"/>
                <a:cs typeface="Segoe UI" pitchFamily="34" charset="0"/>
              </a:rPr>
              <a:t>/</a:t>
            </a:r>
            <a:r>
              <a:rPr lang="en-US" sz="1600" b="1" dirty="0" err="1">
                <a:solidFill>
                  <a:schemeClr val="bg1"/>
                </a:solidFill>
                <a:ea typeface="Segoe UI" pitchFamily="34" charset="0"/>
                <a:cs typeface="Segoe UI" pitchFamily="34" charset="0"/>
              </a:rPr>
              <a:t>usr</a:t>
            </a:r>
            <a:endParaRPr lang="en-US" sz="1600" b="1" dirty="0">
              <a:solidFill>
                <a:schemeClr val="bg1"/>
              </a:solidFill>
              <a:ea typeface="Segoe UI" pitchFamily="34" charset="0"/>
              <a:cs typeface="Segoe UI" pitchFamily="34" charset="0"/>
            </a:endParaRPr>
          </a:p>
        </p:txBody>
      </p:sp>
      <p:sp>
        <p:nvSpPr>
          <p:cNvPr id="17" name="TextBox 16"/>
          <p:cNvSpPr txBox="1"/>
          <p:nvPr/>
        </p:nvSpPr>
        <p:spPr>
          <a:xfrm>
            <a:off x="6424257" y="2588368"/>
            <a:ext cx="671334" cy="350865"/>
          </a:xfrm>
          <a:prstGeom prst="rect">
            <a:avLst/>
          </a:prstGeom>
          <a:noFill/>
          <a:ln>
            <a:solidFill>
              <a:schemeClr val="tx1"/>
            </a:solidFill>
          </a:ln>
        </p:spPr>
        <p:txBody>
          <a:bodyPr wrap="square" lIns="91440" tIns="91440" rIns="91440" bIns="91440" rtlCol="0">
            <a:spAutoFit/>
          </a:bodyPr>
          <a:lstStyle/>
          <a:p>
            <a:pPr>
              <a:lnSpc>
                <a:spcPct val="90000"/>
              </a:lnSpc>
              <a:spcAft>
                <a:spcPts val="600"/>
              </a:spcAft>
            </a:pPr>
            <a:r>
              <a:rPr lang="en-US" sz="1200" b="1" dirty="0">
                <a:gradFill>
                  <a:gsLst>
                    <a:gs pos="2917">
                      <a:schemeClr val="tx1"/>
                    </a:gs>
                    <a:gs pos="30000">
                      <a:schemeClr val="tx1"/>
                    </a:gs>
                  </a:gsLst>
                  <a:lin ang="5400000" scaled="0"/>
                </a:gradFill>
              </a:rPr>
              <a:t>30GB</a:t>
            </a:r>
          </a:p>
        </p:txBody>
      </p:sp>
      <p:sp>
        <p:nvSpPr>
          <p:cNvPr id="18" name="Rectangle 17"/>
          <p:cNvSpPr/>
          <p:nvPr/>
        </p:nvSpPr>
        <p:spPr bwMode="auto">
          <a:xfrm>
            <a:off x="7277240" y="2499124"/>
            <a:ext cx="1292773" cy="430924"/>
          </a:xfrm>
          <a:prstGeom prst="rect">
            <a:avLst/>
          </a:prstGeom>
          <a:solidFill>
            <a:srgbClr val="FFE983"/>
          </a:solid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tx1"/>
                </a:solidFill>
                <a:ea typeface="Segoe UI" pitchFamily="34" charset="0"/>
                <a:cs typeface="Segoe UI" pitchFamily="34" charset="0"/>
              </a:rPr>
              <a:t>/dev/sdb5</a:t>
            </a:r>
          </a:p>
        </p:txBody>
      </p:sp>
      <p:sp>
        <p:nvSpPr>
          <p:cNvPr id="19" name="Rectangle 18"/>
          <p:cNvSpPr/>
          <p:nvPr/>
        </p:nvSpPr>
        <p:spPr bwMode="auto">
          <a:xfrm>
            <a:off x="7277239" y="1714241"/>
            <a:ext cx="1292773" cy="430924"/>
          </a:xfrm>
          <a:prstGeom prst="rect">
            <a:avLst/>
          </a:prstGeom>
          <a:solidFill>
            <a:srgbClr val="A58FAA"/>
          </a:solid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solidFill>
                  <a:schemeClr val="bg1"/>
                </a:solidFill>
                <a:ea typeface="Segoe UI" pitchFamily="34" charset="0"/>
                <a:cs typeface="Segoe UI" pitchFamily="34" charset="0"/>
              </a:rPr>
              <a:t>/</a:t>
            </a:r>
            <a:r>
              <a:rPr lang="en-US" sz="1600" b="1" dirty="0" err="1">
                <a:solidFill>
                  <a:schemeClr val="bg1"/>
                </a:solidFill>
                <a:ea typeface="Segoe UI" pitchFamily="34" charset="0"/>
                <a:cs typeface="Segoe UI" pitchFamily="34" charset="0"/>
              </a:rPr>
              <a:t>var</a:t>
            </a:r>
            <a:r>
              <a:rPr lang="en-US" sz="1600" b="1" dirty="0">
                <a:solidFill>
                  <a:schemeClr val="bg1"/>
                </a:solidFill>
                <a:ea typeface="Segoe UI" pitchFamily="34" charset="0"/>
                <a:cs typeface="Segoe UI" pitchFamily="34" charset="0"/>
              </a:rPr>
              <a:t>/log</a:t>
            </a:r>
          </a:p>
        </p:txBody>
      </p:sp>
      <p:sp>
        <p:nvSpPr>
          <p:cNvPr id="20" name="TextBox 19"/>
          <p:cNvSpPr txBox="1"/>
          <p:nvPr/>
        </p:nvSpPr>
        <p:spPr>
          <a:xfrm>
            <a:off x="8679454" y="2570190"/>
            <a:ext cx="671334" cy="350865"/>
          </a:xfrm>
          <a:prstGeom prst="rect">
            <a:avLst/>
          </a:prstGeom>
          <a:noFill/>
          <a:ln>
            <a:solidFill>
              <a:schemeClr val="tx1"/>
            </a:solidFill>
          </a:ln>
        </p:spPr>
        <p:txBody>
          <a:bodyPr wrap="square" lIns="91440" tIns="91440" rIns="91440" bIns="91440" rtlCol="0">
            <a:spAutoFit/>
          </a:bodyPr>
          <a:lstStyle/>
          <a:p>
            <a:pPr>
              <a:lnSpc>
                <a:spcPct val="90000"/>
              </a:lnSpc>
              <a:spcAft>
                <a:spcPts val="600"/>
              </a:spcAft>
            </a:pPr>
            <a:r>
              <a:rPr lang="en-US" sz="1200" b="1" dirty="0">
                <a:gradFill>
                  <a:gsLst>
                    <a:gs pos="2917">
                      <a:schemeClr val="tx1"/>
                    </a:gs>
                    <a:gs pos="30000">
                      <a:schemeClr val="tx1"/>
                    </a:gs>
                  </a:gsLst>
                  <a:lin ang="5400000" scaled="0"/>
                </a:gradFill>
              </a:rPr>
              <a:t>10GB</a:t>
            </a:r>
          </a:p>
        </p:txBody>
      </p:sp>
      <p:sp>
        <p:nvSpPr>
          <p:cNvPr id="24" name="TextBox 23"/>
          <p:cNvSpPr txBox="1"/>
          <p:nvPr/>
        </p:nvSpPr>
        <p:spPr>
          <a:xfrm>
            <a:off x="10521385" y="2577555"/>
            <a:ext cx="671334" cy="350865"/>
          </a:xfrm>
          <a:prstGeom prst="rect">
            <a:avLst/>
          </a:prstGeom>
          <a:noFill/>
          <a:ln>
            <a:solidFill>
              <a:schemeClr val="tx1"/>
            </a:solidFill>
          </a:ln>
        </p:spPr>
        <p:txBody>
          <a:bodyPr wrap="square" lIns="91440" tIns="91440" rIns="91440" bIns="91440" rtlCol="0">
            <a:spAutoFit/>
          </a:bodyPr>
          <a:lstStyle/>
          <a:p>
            <a:pPr>
              <a:lnSpc>
                <a:spcPct val="90000"/>
              </a:lnSpc>
              <a:spcAft>
                <a:spcPts val="600"/>
              </a:spcAft>
            </a:pPr>
            <a:r>
              <a:rPr lang="en-US" sz="1200" b="1" dirty="0">
                <a:gradFill>
                  <a:gsLst>
                    <a:gs pos="2917">
                      <a:schemeClr val="tx1"/>
                    </a:gs>
                    <a:gs pos="30000">
                      <a:schemeClr val="tx1"/>
                    </a:gs>
                  </a:gsLst>
                  <a:lin ang="5400000" scaled="0"/>
                </a:gradFill>
              </a:rPr>
              <a:t>80GB</a:t>
            </a:r>
          </a:p>
        </p:txBody>
      </p:sp>
      <p:sp>
        <p:nvSpPr>
          <p:cNvPr id="25" name="TextBox 24"/>
          <p:cNvSpPr txBox="1"/>
          <p:nvPr/>
        </p:nvSpPr>
        <p:spPr>
          <a:xfrm>
            <a:off x="10521385" y="2575524"/>
            <a:ext cx="671334" cy="350865"/>
          </a:xfrm>
          <a:prstGeom prst="rect">
            <a:avLst/>
          </a:prstGeom>
          <a:noFill/>
          <a:ln>
            <a:solidFill>
              <a:schemeClr val="tx1"/>
            </a:solidFill>
          </a:ln>
        </p:spPr>
        <p:txBody>
          <a:bodyPr wrap="square" lIns="91440" tIns="91440" rIns="91440" bIns="91440" rtlCol="0">
            <a:spAutoFit/>
          </a:bodyPr>
          <a:lstStyle/>
          <a:p>
            <a:pPr>
              <a:lnSpc>
                <a:spcPct val="90000"/>
              </a:lnSpc>
              <a:spcAft>
                <a:spcPts val="600"/>
              </a:spcAft>
            </a:pPr>
            <a:r>
              <a:rPr lang="en-US" sz="1200" b="1" dirty="0">
                <a:gradFill>
                  <a:gsLst>
                    <a:gs pos="2917">
                      <a:schemeClr val="tx1"/>
                    </a:gs>
                    <a:gs pos="30000">
                      <a:schemeClr val="tx1"/>
                    </a:gs>
                  </a:gsLst>
                  <a:lin ang="5400000" scaled="0"/>
                </a:gradFill>
              </a:rPr>
              <a:t>10GB</a:t>
            </a:r>
          </a:p>
        </p:txBody>
      </p:sp>
      <p:sp>
        <p:nvSpPr>
          <p:cNvPr id="26" name="TextBox 25"/>
          <p:cNvSpPr txBox="1"/>
          <p:nvPr/>
        </p:nvSpPr>
        <p:spPr>
          <a:xfrm>
            <a:off x="10521385" y="2577555"/>
            <a:ext cx="671334" cy="350865"/>
          </a:xfrm>
          <a:prstGeom prst="rect">
            <a:avLst/>
          </a:prstGeom>
          <a:noFill/>
          <a:ln>
            <a:solidFill>
              <a:schemeClr val="tx1"/>
            </a:solidFill>
          </a:ln>
        </p:spPr>
        <p:txBody>
          <a:bodyPr wrap="square" lIns="91440" tIns="91440" rIns="91440" bIns="91440" rtlCol="0">
            <a:spAutoFit/>
          </a:bodyPr>
          <a:lstStyle/>
          <a:p>
            <a:pPr>
              <a:lnSpc>
                <a:spcPct val="90000"/>
              </a:lnSpc>
              <a:spcAft>
                <a:spcPts val="600"/>
              </a:spcAft>
            </a:pPr>
            <a:r>
              <a:rPr lang="en-US" sz="1200" b="1" dirty="0">
                <a:gradFill>
                  <a:gsLst>
                    <a:gs pos="2917">
                      <a:schemeClr val="tx1"/>
                    </a:gs>
                    <a:gs pos="30000">
                      <a:schemeClr val="tx1"/>
                    </a:gs>
                  </a:gsLst>
                  <a:lin ang="5400000" scaled="0"/>
                </a:gradFill>
              </a:rPr>
              <a:t>40GB</a:t>
            </a:r>
          </a:p>
        </p:txBody>
      </p:sp>
      <p:sp>
        <p:nvSpPr>
          <p:cNvPr id="27" name="TextBox 26"/>
          <p:cNvSpPr txBox="1"/>
          <p:nvPr/>
        </p:nvSpPr>
        <p:spPr>
          <a:xfrm>
            <a:off x="10521385" y="2571510"/>
            <a:ext cx="671334" cy="350865"/>
          </a:xfrm>
          <a:prstGeom prst="rect">
            <a:avLst/>
          </a:prstGeom>
          <a:solidFill>
            <a:schemeClr val="accent6">
              <a:lumMod val="20000"/>
              <a:lumOff val="80000"/>
            </a:schemeClr>
          </a:solidFill>
          <a:ln>
            <a:solidFill>
              <a:schemeClr val="tx1"/>
            </a:solidFill>
          </a:ln>
        </p:spPr>
        <p:txBody>
          <a:bodyPr wrap="square" lIns="91440" tIns="91440" rIns="91440" bIns="91440" rtlCol="0">
            <a:spAutoFit/>
          </a:bodyPr>
          <a:lstStyle/>
          <a:p>
            <a:pPr>
              <a:lnSpc>
                <a:spcPct val="90000"/>
              </a:lnSpc>
              <a:spcAft>
                <a:spcPts val="600"/>
              </a:spcAft>
            </a:pPr>
            <a:r>
              <a:rPr lang="en-US" sz="1200" b="1" dirty="0">
                <a:gradFill>
                  <a:gsLst>
                    <a:gs pos="2917">
                      <a:schemeClr val="tx1"/>
                    </a:gs>
                    <a:gs pos="30000">
                      <a:schemeClr val="tx1"/>
                    </a:gs>
                  </a:gsLst>
                  <a:lin ang="5400000" scaled="0"/>
                </a:gradFill>
              </a:rPr>
              <a:t>0GB</a:t>
            </a:r>
          </a:p>
        </p:txBody>
      </p:sp>
    </p:spTree>
    <p:extLst>
      <p:ext uri="{BB962C8B-B14F-4D97-AF65-F5344CB8AC3E}">
        <p14:creationId xmlns:p14="http://schemas.microsoft.com/office/powerpoint/2010/main" val="229412995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anim calcmode="lin" valueType="num">
                                      <p:cBhvr>
                                        <p:cTn id="18" dur="1000" fill="hold"/>
                                        <p:tgtEl>
                                          <p:spTgt spid="11"/>
                                        </p:tgtEl>
                                        <p:attrNameLst>
                                          <p:attrName>ppt_x</p:attrName>
                                        </p:attrNameLst>
                                      </p:cBhvr>
                                      <p:tavLst>
                                        <p:tav tm="0">
                                          <p:val>
                                            <p:strVal val="#ppt_x"/>
                                          </p:val>
                                        </p:tav>
                                        <p:tav tm="100000">
                                          <p:val>
                                            <p:strVal val="#ppt_x"/>
                                          </p:val>
                                        </p:tav>
                                      </p:tavLst>
                                    </p:anim>
                                    <p:anim calcmode="lin" valueType="num">
                                      <p:cBhvr>
                                        <p:cTn id="19" dur="1000" fill="hold"/>
                                        <p:tgtEl>
                                          <p:spTgt spid="11"/>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10" presetClass="exit" presetSubtype="0" fill="hold" grpId="0" nodeType="afterEffect">
                                  <p:stCondLst>
                                    <p:cond delay="1000"/>
                                  </p:stCondLst>
                                  <p:childTnLst>
                                    <p:animEffect transition="out" filter="fade">
                                      <p:cBhvr>
                                        <p:cTn id="22" dur="500"/>
                                        <p:tgtEl>
                                          <p:spTgt spid="14"/>
                                        </p:tgtEl>
                                      </p:cBhvr>
                                    </p:animEffect>
                                    <p:set>
                                      <p:cBhvr>
                                        <p:cTn id="23" dur="1" fill="hold">
                                          <p:stCondLst>
                                            <p:cond delay="499"/>
                                          </p:stCondLst>
                                        </p:cTn>
                                        <p:tgtEl>
                                          <p:spTgt spid="14"/>
                                        </p:tgtEl>
                                        <p:attrNameLst>
                                          <p:attrName>style.visibility</p:attrName>
                                        </p:attrNameLst>
                                      </p:cBhvr>
                                      <p:to>
                                        <p:strVal val="hidden"/>
                                      </p:to>
                                    </p:set>
                                  </p:childTnLst>
                                </p:cTn>
                              </p:par>
                            </p:childTnLst>
                          </p:cTn>
                        </p:par>
                        <p:par>
                          <p:cTn id="24" fill="hold">
                            <p:stCondLst>
                              <p:cond delay="2500"/>
                            </p:stCondLst>
                            <p:childTnLst>
                              <p:par>
                                <p:cTn id="25" presetID="10" presetClass="entr" presetSubtype="0" fill="hold" grpId="0" nodeType="afterEffect">
                                  <p:stCondLst>
                                    <p:cond delay="100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1000"/>
                                        <p:tgtEl>
                                          <p:spTgt spid="6"/>
                                        </p:tgtEl>
                                      </p:cBhvr>
                                    </p:animEffect>
                                    <p:anim calcmode="lin" valueType="num">
                                      <p:cBhvr>
                                        <p:cTn id="33" dur="1000" fill="hold"/>
                                        <p:tgtEl>
                                          <p:spTgt spid="6"/>
                                        </p:tgtEl>
                                        <p:attrNameLst>
                                          <p:attrName>ppt_x</p:attrName>
                                        </p:attrNameLst>
                                      </p:cBhvr>
                                      <p:tavLst>
                                        <p:tav tm="0">
                                          <p:val>
                                            <p:strVal val="#ppt_x"/>
                                          </p:val>
                                        </p:tav>
                                        <p:tav tm="100000">
                                          <p:val>
                                            <p:strVal val="#ppt_x"/>
                                          </p:val>
                                        </p:tav>
                                      </p:tavLst>
                                    </p:anim>
                                    <p:anim calcmode="lin" valueType="num">
                                      <p:cBhvr>
                                        <p:cTn id="34" dur="1000" fill="hold"/>
                                        <p:tgtEl>
                                          <p:spTgt spid="6"/>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1000"/>
                                        <p:tgtEl>
                                          <p:spTgt spid="10"/>
                                        </p:tgtEl>
                                      </p:cBhvr>
                                    </p:animEffect>
                                    <p:anim calcmode="lin" valueType="num">
                                      <p:cBhvr>
                                        <p:cTn id="38" dur="1000" fill="hold"/>
                                        <p:tgtEl>
                                          <p:spTgt spid="10"/>
                                        </p:tgtEl>
                                        <p:attrNameLst>
                                          <p:attrName>ppt_x</p:attrName>
                                        </p:attrNameLst>
                                      </p:cBhvr>
                                      <p:tavLst>
                                        <p:tav tm="0">
                                          <p:val>
                                            <p:strVal val="#ppt_x"/>
                                          </p:val>
                                        </p:tav>
                                        <p:tav tm="100000">
                                          <p:val>
                                            <p:strVal val="#ppt_x"/>
                                          </p:val>
                                        </p:tav>
                                      </p:tavLst>
                                    </p:anim>
                                    <p:anim calcmode="lin" valueType="num">
                                      <p:cBhvr>
                                        <p:cTn id="39" dur="1000" fill="hold"/>
                                        <p:tgtEl>
                                          <p:spTgt spid="10"/>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1000"/>
                                        <p:tgtEl>
                                          <p:spTgt spid="13"/>
                                        </p:tgtEl>
                                      </p:cBhvr>
                                    </p:animEffect>
                                    <p:anim calcmode="lin" valueType="num">
                                      <p:cBhvr>
                                        <p:cTn id="43" dur="1000" fill="hold"/>
                                        <p:tgtEl>
                                          <p:spTgt spid="13"/>
                                        </p:tgtEl>
                                        <p:attrNameLst>
                                          <p:attrName>ppt_x</p:attrName>
                                        </p:attrNameLst>
                                      </p:cBhvr>
                                      <p:tavLst>
                                        <p:tav tm="0">
                                          <p:val>
                                            <p:strVal val="#ppt_x"/>
                                          </p:val>
                                        </p:tav>
                                        <p:tav tm="100000">
                                          <p:val>
                                            <p:strVal val="#ppt_x"/>
                                          </p:val>
                                        </p:tav>
                                      </p:tavLst>
                                    </p:anim>
                                    <p:anim calcmode="lin" valueType="num">
                                      <p:cBhvr>
                                        <p:cTn id="44" dur="1000" fill="hold"/>
                                        <p:tgtEl>
                                          <p:spTgt spid="13"/>
                                        </p:tgtEl>
                                        <p:attrNameLst>
                                          <p:attrName>ppt_y</p:attrName>
                                        </p:attrNameLst>
                                      </p:cBhvr>
                                      <p:tavLst>
                                        <p:tav tm="0">
                                          <p:val>
                                            <p:strVal val="#ppt_y+.1"/>
                                          </p:val>
                                        </p:tav>
                                        <p:tav tm="100000">
                                          <p:val>
                                            <p:strVal val="#ppt_y"/>
                                          </p:val>
                                        </p:tav>
                                      </p:tavLst>
                                    </p:anim>
                                  </p:childTnLst>
                                </p:cTn>
                              </p:par>
                            </p:childTnLst>
                          </p:cTn>
                        </p:par>
                        <p:par>
                          <p:cTn id="45" fill="hold">
                            <p:stCondLst>
                              <p:cond delay="1000"/>
                            </p:stCondLst>
                            <p:childTnLst>
                              <p:par>
                                <p:cTn id="46" presetID="10" presetClass="exit" presetSubtype="0" fill="hold" grpId="1" nodeType="afterEffect">
                                  <p:stCondLst>
                                    <p:cond delay="1000"/>
                                  </p:stCondLst>
                                  <p:childTnLst>
                                    <p:animEffect transition="out" filter="fade">
                                      <p:cBhvr>
                                        <p:cTn id="47" dur="500"/>
                                        <p:tgtEl>
                                          <p:spTgt spid="24"/>
                                        </p:tgtEl>
                                      </p:cBhvr>
                                    </p:animEffect>
                                    <p:set>
                                      <p:cBhvr>
                                        <p:cTn id="48" dur="1" fill="hold">
                                          <p:stCondLst>
                                            <p:cond delay="499"/>
                                          </p:stCondLst>
                                        </p:cTn>
                                        <p:tgtEl>
                                          <p:spTgt spid="24"/>
                                        </p:tgtEl>
                                        <p:attrNameLst>
                                          <p:attrName>style.visibility</p:attrName>
                                        </p:attrNameLst>
                                      </p:cBhvr>
                                      <p:to>
                                        <p:strVal val="hidden"/>
                                      </p:to>
                                    </p:set>
                                  </p:childTnLst>
                                </p:cTn>
                              </p:par>
                            </p:childTnLst>
                          </p:cTn>
                        </p:par>
                        <p:par>
                          <p:cTn id="49" fill="hold">
                            <p:stCondLst>
                              <p:cond delay="2500"/>
                            </p:stCondLst>
                            <p:childTnLst>
                              <p:par>
                                <p:cTn id="50" presetID="10" presetClass="entr" presetSubtype="0" fill="hold" grpId="0" nodeType="afterEffect">
                                  <p:stCondLst>
                                    <p:cond delay="1000"/>
                                  </p:stCondLst>
                                  <p:childTnLst>
                                    <p:set>
                                      <p:cBhvr>
                                        <p:cTn id="51" dur="1" fill="hold">
                                          <p:stCondLst>
                                            <p:cond delay="0"/>
                                          </p:stCondLst>
                                        </p:cTn>
                                        <p:tgtEl>
                                          <p:spTgt spid="26"/>
                                        </p:tgtEl>
                                        <p:attrNameLst>
                                          <p:attrName>style.visibility</p:attrName>
                                        </p:attrNameLst>
                                      </p:cBhvr>
                                      <p:to>
                                        <p:strVal val="visible"/>
                                      </p:to>
                                    </p:set>
                                    <p:animEffect transition="in" filter="fade">
                                      <p:cBhvr>
                                        <p:cTn id="52" dur="500"/>
                                        <p:tgtEl>
                                          <p:spTgt spid="26"/>
                                        </p:tgtEl>
                                      </p:cBhvr>
                                    </p:animEffect>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fade">
                                      <p:cBhvr>
                                        <p:cTn id="57" dur="1000"/>
                                        <p:tgtEl>
                                          <p:spTgt spid="15"/>
                                        </p:tgtEl>
                                      </p:cBhvr>
                                    </p:animEffect>
                                    <p:anim calcmode="lin" valueType="num">
                                      <p:cBhvr>
                                        <p:cTn id="58" dur="1000" fill="hold"/>
                                        <p:tgtEl>
                                          <p:spTgt spid="15"/>
                                        </p:tgtEl>
                                        <p:attrNameLst>
                                          <p:attrName>ppt_x</p:attrName>
                                        </p:attrNameLst>
                                      </p:cBhvr>
                                      <p:tavLst>
                                        <p:tav tm="0">
                                          <p:val>
                                            <p:strVal val="#ppt_x"/>
                                          </p:val>
                                        </p:tav>
                                        <p:tav tm="100000">
                                          <p:val>
                                            <p:strVal val="#ppt_x"/>
                                          </p:val>
                                        </p:tav>
                                      </p:tavLst>
                                    </p:anim>
                                    <p:anim calcmode="lin" valueType="num">
                                      <p:cBhvr>
                                        <p:cTn id="59" dur="1000" fill="hold"/>
                                        <p:tgtEl>
                                          <p:spTgt spid="15"/>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fade">
                                      <p:cBhvr>
                                        <p:cTn id="62" dur="1000"/>
                                        <p:tgtEl>
                                          <p:spTgt spid="16"/>
                                        </p:tgtEl>
                                      </p:cBhvr>
                                    </p:animEffect>
                                    <p:anim calcmode="lin" valueType="num">
                                      <p:cBhvr>
                                        <p:cTn id="63" dur="1000" fill="hold"/>
                                        <p:tgtEl>
                                          <p:spTgt spid="16"/>
                                        </p:tgtEl>
                                        <p:attrNameLst>
                                          <p:attrName>ppt_x</p:attrName>
                                        </p:attrNameLst>
                                      </p:cBhvr>
                                      <p:tavLst>
                                        <p:tav tm="0">
                                          <p:val>
                                            <p:strVal val="#ppt_x"/>
                                          </p:val>
                                        </p:tav>
                                        <p:tav tm="100000">
                                          <p:val>
                                            <p:strVal val="#ppt_x"/>
                                          </p:val>
                                        </p:tav>
                                      </p:tavLst>
                                    </p:anim>
                                    <p:anim calcmode="lin" valueType="num">
                                      <p:cBhvr>
                                        <p:cTn id="64" dur="1000" fill="hold"/>
                                        <p:tgtEl>
                                          <p:spTgt spid="16"/>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1000"/>
                                        <p:tgtEl>
                                          <p:spTgt spid="17"/>
                                        </p:tgtEl>
                                      </p:cBhvr>
                                    </p:animEffect>
                                    <p:anim calcmode="lin" valueType="num">
                                      <p:cBhvr>
                                        <p:cTn id="68" dur="1000" fill="hold"/>
                                        <p:tgtEl>
                                          <p:spTgt spid="17"/>
                                        </p:tgtEl>
                                        <p:attrNameLst>
                                          <p:attrName>ppt_x</p:attrName>
                                        </p:attrNameLst>
                                      </p:cBhvr>
                                      <p:tavLst>
                                        <p:tav tm="0">
                                          <p:val>
                                            <p:strVal val="#ppt_x"/>
                                          </p:val>
                                        </p:tav>
                                        <p:tav tm="100000">
                                          <p:val>
                                            <p:strVal val="#ppt_x"/>
                                          </p:val>
                                        </p:tav>
                                      </p:tavLst>
                                    </p:anim>
                                    <p:anim calcmode="lin" valueType="num">
                                      <p:cBhvr>
                                        <p:cTn id="69" dur="1000" fill="hold"/>
                                        <p:tgtEl>
                                          <p:spTgt spid="17"/>
                                        </p:tgtEl>
                                        <p:attrNameLst>
                                          <p:attrName>ppt_y</p:attrName>
                                        </p:attrNameLst>
                                      </p:cBhvr>
                                      <p:tavLst>
                                        <p:tav tm="0">
                                          <p:val>
                                            <p:strVal val="#ppt_y+.1"/>
                                          </p:val>
                                        </p:tav>
                                        <p:tav tm="100000">
                                          <p:val>
                                            <p:strVal val="#ppt_y"/>
                                          </p:val>
                                        </p:tav>
                                      </p:tavLst>
                                    </p:anim>
                                  </p:childTnLst>
                                </p:cTn>
                              </p:par>
                            </p:childTnLst>
                          </p:cTn>
                        </p:par>
                        <p:par>
                          <p:cTn id="70" fill="hold">
                            <p:stCondLst>
                              <p:cond delay="1000"/>
                            </p:stCondLst>
                            <p:childTnLst>
                              <p:par>
                                <p:cTn id="71" presetID="10" presetClass="exit" presetSubtype="0" fill="hold" grpId="1" nodeType="afterEffect">
                                  <p:stCondLst>
                                    <p:cond delay="1000"/>
                                  </p:stCondLst>
                                  <p:childTnLst>
                                    <p:animEffect transition="out" filter="fade">
                                      <p:cBhvr>
                                        <p:cTn id="72" dur="500"/>
                                        <p:tgtEl>
                                          <p:spTgt spid="26"/>
                                        </p:tgtEl>
                                      </p:cBhvr>
                                    </p:animEffect>
                                    <p:set>
                                      <p:cBhvr>
                                        <p:cTn id="73" dur="1" fill="hold">
                                          <p:stCondLst>
                                            <p:cond delay="499"/>
                                          </p:stCondLst>
                                        </p:cTn>
                                        <p:tgtEl>
                                          <p:spTgt spid="26"/>
                                        </p:tgtEl>
                                        <p:attrNameLst>
                                          <p:attrName>style.visibility</p:attrName>
                                        </p:attrNameLst>
                                      </p:cBhvr>
                                      <p:to>
                                        <p:strVal val="hidden"/>
                                      </p:to>
                                    </p:set>
                                  </p:childTnLst>
                                </p:cTn>
                              </p:par>
                            </p:childTnLst>
                          </p:cTn>
                        </p:par>
                        <p:par>
                          <p:cTn id="74" fill="hold">
                            <p:stCondLst>
                              <p:cond delay="2500"/>
                            </p:stCondLst>
                            <p:childTnLst>
                              <p:par>
                                <p:cTn id="75" presetID="10" presetClass="entr" presetSubtype="0" fill="hold" grpId="0" nodeType="afterEffect">
                                  <p:stCondLst>
                                    <p:cond delay="1000"/>
                                  </p:stCondLst>
                                  <p:childTnLst>
                                    <p:set>
                                      <p:cBhvr>
                                        <p:cTn id="76" dur="1" fill="hold">
                                          <p:stCondLst>
                                            <p:cond delay="0"/>
                                          </p:stCondLst>
                                        </p:cTn>
                                        <p:tgtEl>
                                          <p:spTgt spid="25"/>
                                        </p:tgtEl>
                                        <p:attrNameLst>
                                          <p:attrName>style.visibility</p:attrName>
                                        </p:attrNameLst>
                                      </p:cBhvr>
                                      <p:to>
                                        <p:strVal val="visible"/>
                                      </p:to>
                                    </p:set>
                                    <p:animEffect transition="in" filter="fade">
                                      <p:cBhvr>
                                        <p:cTn id="77" dur="500"/>
                                        <p:tgtEl>
                                          <p:spTgt spid="25"/>
                                        </p:tgtEl>
                                      </p:cBhvr>
                                    </p:animEffect>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grpId="0" nodeType="clickEffect">
                                  <p:stCondLst>
                                    <p:cond delay="0"/>
                                  </p:stCondLst>
                                  <p:childTnLst>
                                    <p:set>
                                      <p:cBhvr>
                                        <p:cTn id="81" dur="1" fill="hold">
                                          <p:stCondLst>
                                            <p:cond delay="0"/>
                                          </p:stCondLst>
                                        </p:cTn>
                                        <p:tgtEl>
                                          <p:spTgt spid="18"/>
                                        </p:tgtEl>
                                        <p:attrNameLst>
                                          <p:attrName>style.visibility</p:attrName>
                                        </p:attrNameLst>
                                      </p:cBhvr>
                                      <p:to>
                                        <p:strVal val="visible"/>
                                      </p:to>
                                    </p:set>
                                    <p:animEffect transition="in" filter="fade">
                                      <p:cBhvr>
                                        <p:cTn id="82" dur="1000"/>
                                        <p:tgtEl>
                                          <p:spTgt spid="18"/>
                                        </p:tgtEl>
                                      </p:cBhvr>
                                    </p:animEffect>
                                    <p:anim calcmode="lin" valueType="num">
                                      <p:cBhvr>
                                        <p:cTn id="83" dur="1000" fill="hold"/>
                                        <p:tgtEl>
                                          <p:spTgt spid="18"/>
                                        </p:tgtEl>
                                        <p:attrNameLst>
                                          <p:attrName>ppt_x</p:attrName>
                                        </p:attrNameLst>
                                      </p:cBhvr>
                                      <p:tavLst>
                                        <p:tav tm="0">
                                          <p:val>
                                            <p:strVal val="#ppt_x"/>
                                          </p:val>
                                        </p:tav>
                                        <p:tav tm="100000">
                                          <p:val>
                                            <p:strVal val="#ppt_x"/>
                                          </p:val>
                                        </p:tav>
                                      </p:tavLst>
                                    </p:anim>
                                    <p:anim calcmode="lin" valueType="num">
                                      <p:cBhvr>
                                        <p:cTn id="84" dur="1000" fill="hold"/>
                                        <p:tgtEl>
                                          <p:spTgt spid="18"/>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19"/>
                                        </p:tgtEl>
                                        <p:attrNameLst>
                                          <p:attrName>style.visibility</p:attrName>
                                        </p:attrNameLst>
                                      </p:cBhvr>
                                      <p:to>
                                        <p:strVal val="visible"/>
                                      </p:to>
                                    </p:set>
                                    <p:animEffect transition="in" filter="fade">
                                      <p:cBhvr>
                                        <p:cTn id="87" dur="1000"/>
                                        <p:tgtEl>
                                          <p:spTgt spid="19"/>
                                        </p:tgtEl>
                                      </p:cBhvr>
                                    </p:animEffect>
                                    <p:anim calcmode="lin" valueType="num">
                                      <p:cBhvr>
                                        <p:cTn id="88" dur="1000" fill="hold"/>
                                        <p:tgtEl>
                                          <p:spTgt spid="19"/>
                                        </p:tgtEl>
                                        <p:attrNameLst>
                                          <p:attrName>ppt_x</p:attrName>
                                        </p:attrNameLst>
                                      </p:cBhvr>
                                      <p:tavLst>
                                        <p:tav tm="0">
                                          <p:val>
                                            <p:strVal val="#ppt_x"/>
                                          </p:val>
                                        </p:tav>
                                        <p:tav tm="100000">
                                          <p:val>
                                            <p:strVal val="#ppt_x"/>
                                          </p:val>
                                        </p:tav>
                                      </p:tavLst>
                                    </p:anim>
                                    <p:anim calcmode="lin" valueType="num">
                                      <p:cBhvr>
                                        <p:cTn id="89" dur="1000" fill="hold"/>
                                        <p:tgtEl>
                                          <p:spTgt spid="19"/>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20"/>
                                        </p:tgtEl>
                                        <p:attrNameLst>
                                          <p:attrName>style.visibility</p:attrName>
                                        </p:attrNameLst>
                                      </p:cBhvr>
                                      <p:to>
                                        <p:strVal val="visible"/>
                                      </p:to>
                                    </p:set>
                                    <p:animEffect transition="in" filter="fade">
                                      <p:cBhvr>
                                        <p:cTn id="92" dur="1000"/>
                                        <p:tgtEl>
                                          <p:spTgt spid="20"/>
                                        </p:tgtEl>
                                      </p:cBhvr>
                                    </p:animEffect>
                                    <p:anim calcmode="lin" valueType="num">
                                      <p:cBhvr>
                                        <p:cTn id="93" dur="1000" fill="hold"/>
                                        <p:tgtEl>
                                          <p:spTgt spid="20"/>
                                        </p:tgtEl>
                                        <p:attrNameLst>
                                          <p:attrName>ppt_x</p:attrName>
                                        </p:attrNameLst>
                                      </p:cBhvr>
                                      <p:tavLst>
                                        <p:tav tm="0">
                                          <p:val>
                                            <p:strVal val="#ppt_x"/>
                                          </p:val>
                                        </p:tav>
                                        <p:tav tm="100000">
                                          <p:val>
                                            <p:strVal val="#ppt_x"/>
                                          </p:val>
                                        </p:tav>
                                      </p:tavLst>
                                    </p:anim>
                                    <p:anim calcmode="lin" valueType="num">
                                      <p:cBhvr>
                                        <p:cTn id="94" dur="1000" fill="hold"/>
                                        <p:tgtEl>
                                          <p:spTgt spid="20"/>
                                        </p:tgtEl>
                                        <p:attrNameLst>
                                          <p:attrName>ppt_y</p:attrName>
                                        </p:attrNameLst>
                                      </p:cBhvr>
                                      <p:tavLst>
                                        <p:tav tm="0">
                                          <p:val>
                                            <p:strVal val="#ppt_y+.1"/>
                                          </p:val>
                                        </p:tav>
                                        <p:tav tm="100000">
                                          <p:val>
                                            <p:strVal val="#ppt_y"/>
                                          </p:val>
                                        </p:tav>
                                      </p:tavLst>
                                    </p:anim>
                                  </p:childTnLst>
                                </p:cTn>
                              </p:par>
                            </p:childTnLst>
                          </p:cTn>
                        </p:par>
                        <p:par>
                          <p:cTn id="95" fill="hold">
                            <p:stCondLst>
                              <p:cond delay="1000"/>
                            </p:stCondLst>
                            <p:childTnLst>
                              <p:par>
                                <p:cTn id="96" presetID="10" presetClass="exit" presetSubtype="0" fill="hold" grpId="2" nodeType="afterEffect">
                                  <p:stCondLst>
                                    <p:cond delay="0"/>
                                  </p:stCondLst>
                                  <p:childTnLst>
                                    <p:animEffect transition="out" filter="fade">
                                      <p:cBhvr>
                                        <p:cTn id="97" dur="500"/>
                                        <p:tgtEl>
                                          <p:spTgt spid="26"/>
                                        </p:tgtEl>
                                      </p:cBhvr>
                                    </p:animEffect>
                                    <p:set>
                                      <p:cBhvr>
                                        <p:cTn id="98" dur="1" fill="hold">
                                          <p:stCondLst>
                                            <p:cond delay="499"/>
                                          </p:stCondLst>
                                        </p:cTn>
                                        <p:tgtEl>
                                          <p:spTgt spid="26"/>
                                        </p:tgtEl>
                                        <p:attrNameLst>
                                          <p:attrName>style.visibility</p:attrName>
                                        </p:attrNameLst>
                                      </p:cBhvr>
                                      <p:to>
                                        <p:strVal val="hidden"/>
                                      </p:to>
                                    </p:set>
                                  </p:childTnLst>
                                </p:cTn>
                              </p:par>
                            </p:childTnLst>
                          </p:cTn>
                        </p:par>
                        <p:par>
                          <p:cTn id="99" fill="hold">
                            <p:stCondLst>
                              <p:cond delay="1500"/>
                            </p:stCondLst>
                            <p:childTnLst>
                              <p:par>
                                <p:cTn id="100" presetID="10" presetClass="entr" presetSubtype="0" fill="hold" grpId="0" nodeType="afterEffect">
                                  <p:stCondLst>
                                    <p:cond delay="0"/>
                                  </p:stCondLst>
                                  <p:childTnLst>
                                    <p:set>
                                      <p:cBhvr>
                                        <p:cTn id="101" dur="1" fill="hold">
                                          <p:stCondLst>
                                            <p:cond delay="0"/>
                                          </p:stCondLst>
                                        </p:cTn>
                                        <p:tgtEl>
                                          <p:spTgt spid="27"/>
                                        </p:tgtEl>
                                        <p:attrNameLst>
                                          <p:attrName>style.visibility</p:attrName>
                                        </p:attrNameLst>
                                      </p:cBhvr>
                                      <p:to>
                                        <p:strVal val="visible"/>
                                      </p:to>
                                    </p:set>
                                    <p:animEffect transition="in" filter="fade">
                                      <p:cBhvr>
                                        <p:cTn id="102" dur="500"/>
                                        <p:tgtEl>
                                          <p:spTgt spid="27"/>
                                        </p:tgtEl>
                                      </p:cBhvr>
                                    </p:animEffect>
                                  </p:childTnLst>
                                </p:cTn>
                              </p:par>
                            </p:childTnLst>
                          </p:cTn>
                        </p:par>
                      </p:childTnLst>
                    </p:cTn>
                  </p:par>
                  <p:par>
                    <p:cTn id="103" fill="hold">
                      <p:stCondLst>
                        <p:cond delay="indefinite"/>
                      </p:stCondLst>
                      <p:childTnLst>
                        <p:par>
                          <p:cTn id="104" fill="hold">
                            <p:stCondLst>
                              <p:cond delay="0"/>
                            </p:stCondLst>
                            <p:childTnLst>
                              <p:par>
                                <p:cTn id="105" presetID="42" presetClass="entr" presetSubtype="0" fill="hold" grpId="0" nodeType="clickEffect">
                                  <p:stCondLst>
                                    <p:cond delay="0"/>
                                  </p:stCondLst>
                                  <p:childTnLst>
                                    <p:set>
                                      <p:cBhvr>
                                        <p:cTn id="106" dur="1" fill="hold">
                                          <p:stCondLst>
                                            <p:cond delay="0"/>
                                          </p:stCondLst>
                                        </p:cTn>
                                        <p:tgtEl>
                                          <p:spTgt spid="2">
                                            <p:txEl>
                                              <p:pRg st="0" end="0"/>
                                            </p:txEl>
                                          </p:spTgt>
                                        </p:tgtEl>
                                        <p:attrNameLst>
                                          <p:attrName>style.visibility</p:attrName>
                                        </p:attrNameLst>
                                      </p:cBhvr>
                                      <p:to>
                                        <p:strVal val="visible"/>
                                      </p:to>
                                    </p:set>
                                    <p:animEffect transition="in" filter="fade">
                                      <p:cBhvr>
                                        <p:cTn id="107" dur="1000"/>
                                        <p:tgtEl>
                                          <p:spTgt spid="2">
                                            <p:txEl>
                                              <p:pRg st="0" end="0"/>
                                            </p:txEl>
                                          </p:spTgt>
                                        </p:tgtEl>
                                      </p:cBhvr>
                                    </p:animEffect>
                                    <p:anim calcmode="lin" valueType="num">
                                      <p:cBhvr>
                                        <p:cTn id="10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09"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0"/>
                                  </p:stCondLst>
                                  <p:childTnLst>
                                    <p:set>
                                      <p:cBhvr>
                                        <p:cTn id="111" dur="1" fill="hold">
                                          <p:stCondLst>
                                            <p:cond delay="0"/>
                                          </p:stCondLst>
                                        </p:cTn>
                                        <p:tgtEl>
                                          <p:spTgt spid="2">
                                            <p:txEl>
                                              <p:pRg st="1" end="1"/>
                                            </p:txEl>
                                          </p:spTgt>
                                        </p:tgtEl>
                                        <p:attrNameLst>
                                          <p:attrName>style.visibility</p:attrName>
                                        </p:attrNameLst>
                                      </p:cBhvr>
                                      <p:to>
                                        <p:strVal val="visible"/>
                                      </p:to>
                                    </p:set>
                                    <p:animEffect transition="in" filter="fade">
                                      <p:cBhvr>
                                        <p:cTn id="112" dur="1000"/>
                                        <p:tgtEl>
                                          <p:spTgt spid="2">
                                            <p:txEl>
                                              <p:pRg st="1" end="1"/>
                                            </p:txEl>
                                          </p:spTgt>
                                        </p:tgtEl>
                                      </p:cBhvr>
                                    </p:animEffect>
                                    <p:anim calcmode="lin" valueType="num">
                                      <p:cBhvr>
                                        <p:cTn id="113"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14" dur="1000" fill="hold"/>
                                        <p:tgtEl>
                                          <p:spTgt spid="2">
                                            <p:txEl>
                                              <p:pRg st="1" end="1"/>
                                            </p:txEl>
                                          </p:spTgt>
                                        </p:tgtEl>
                                        <p:attrNameLst>
                                          <p:attrName>ppt_y</p:attrName>
                                        </p:attrNameLst>
                                      </p:cBhvr>
                                      <p:tavLst>
                                        <p:tav tm="0">
                                          <p:val>
                                            <p:strVal val="#ppt_y+.1"/>
                                          </p:val>
                                        </p:tav>
                                        <p:tav tm="100000">
                                          <p:val>
                                            <p:strVal val="#ppt_y"/>
                                          </p:val>
                                        </p:tav>
                                      </p:tavLst>
                                    </p:anim>
                                  </p:childTnLst>
                                </p:cTn>
                              </p:par>
                              <p:par>
                                <p:cTn id="115" presetID="42" presetClass="entr" presetSubtype="0" fill="hold" grpId="0" nodeType="withEffect">
                                  <p:stCondLst>
                                    <p:cond delay="0"/>
                                  </p:stCondLst>
                                  <p:childTnLst>
                                    <p:set>
                                      <p:cBhvr>
                                        <p:cTn id="116" dur="1" fill="hold">
                                          <p:stCondLst>
                                            <p:cond delay="0"/>
                                          </p:stCondLst>
                                        </p:cTn>
                                        <p:tgtEl>
                                          <p:spTgt spid="2">
                                            <p:txEl>
                                              <p:pRg st="2" end="2"/>
                                            </p:txEl>
                                          </p:spTgt>
                                        </p:tgtEl>
                                        <p:attrNameLst>
                                          <p:attrName>style.visibility</p:attrName>
                                        </p:attrNameLst>
                                      </p:cBhvr>
                                      <p:to>
                                        <p:strVal val="visible"/>
                                      </p:to>
                                    </p:set>
                                    <p:animEffect transition="in" filter="fade">
                                      <p:cBhvr>
                                        <p:cTn id="117" dur="1000"/>
                                        <p:tgtEl>
                                          <p:spTgt spid="2">
                                            <p:txEl>
                                              <p:pRg st="2" end="2"/>
                                            </p:txEl>
                                          </p:spTgt>
                                        </p:tgtEl>
                                      </p:cBhvr>
                                    </p:animEffect>
                                    <p:anim calcmode="lin" valueType="num">
                                      <p:cBhvr>
                                        <p:cTn id="11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19"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4" grpId="0" animBg="1"/>
      <p:bldP spid="6" grpId="0" animBg="1"/>
      <p:bldP spid="9" grpId="0" animBg="1"/>
      <p:bldP spid="10" grpId="0" animBg="1"/>
      <p:bldP spid="11" grpId="0" animBg="1"/>
      <p:bldP spid="13" grpId="0" animBg="1"/>
      <p:bldP spid="14" grpId="0" animBg="1"/>
      <p:bldP spid="15" grpId="0" animBg="1"/>
      <p:bldP spid="16" grpId="0" animBg="1"/>
      <p:bldP spid="17" grpId="0" animBg="1"/>
      <p:bldP spid="18" grpId="0" animBg="1"/>
      <p:bldP spid="19" grpId="0" animBg="1"/>
      <p:bldP spid="20" grpId="0" animBg="1"/>
      <p:bldP spid="24" grpId="0" animBg="1"/>
      <p:bldP spid="24" grpId="1" animBg="1"/>
      <p:bldP spid="25" grpId="0" animBg="1"/>
      <p:bldP spid="26" grpId="0" animBg="1"/>
      <p:bldP spid="26" grpId="1" animBg="1"/>
      <p:bldP spid="26" grpId="2" animBg="1"/>
      <p:bldP spid="2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LVM Layout</a:t>
            </a:r>
          </a:p>
        </p:txBody>
      </p:sp>
      <p:sp>
        <p:nvSpPr>
          <p:cNvPr id="6" name="Rectangle 5"/>
          <p:cNvSpPr/>
          <p:nvPr/>
        </p:nvSpPr>
        <p:spPr bwMode="auto">
          <a:xfrm>
            <a:off x="2413556" y="4906050"/>
            <a:ext cx="1292773" cy="430924"/>
          </a:xfrm>
          <a:prstGeom prst="rect">
            <a:avLst/>
          </a:prstGeom>
          <a:solidFill>
            <a:srgbClr val="FFE983"/>
          </a:solid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tx1"/>
                </a:solidFill>
                <a:ea typeface="Segoe UI" pitchFamily="34" charset="0"/>
                <a:cs typeface="Segoe UI" pitchFamily="34" charset="0"/>
              </a:rPr>
              <a:t>/dev/sdb1</a:t>
            </a:r>
          </a:p>
        </p:txBody>
      </p:sp>
      <p:sp>
        <p:nvSpPr>
          <p:cNvPr id="7" name="Rectangle 6"/>
          <p:cNvSpPr/>
          <p:nvPr/>
        </p:nvSpPr>
        <p:spPr bwMode="auto">
          <a:xfrm>
            <a:off x="4292574" y="4902605"/>
            <a:ext cx="1292773" cy="430924"/>
          </a:xfrm>
          <a:prstGeom prst="rect">
            <a:avLst/>
          </a:prstGeom>
          <a:solidFill>
            <a:srgbClr val="FFE983"/>
          </a:solid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tx1"/>
                </a:solidFill>
                <a:ea typeface="Segoe UI" pitchFamily="34" charset="0"/>
                <a:cs typeface="Segoe UI" pitchFamily="34" charset="0"/>
              </a:rPr>
              <a:t>/dev/sdb2</a:t>
            </a:r>
          </a:p>
        </p:txBody>
      </p:sp>
      <p:sp>
        <p:nvSpPr>
          <p:cNvPr id="8" name="Rectangle 7"/>
          <p:cNvSpPr/>
          <p:nvPr/>
        </p:nvSpPr>
        <p:spPr bwMode="auto">
          <a:xfrm>
            <a:off x="2413556" y="5474408"/>
            <a:ext cx="3171792" cy="416688"/>
          </a:xfrm>
          <a:prstGeom prst="rect">
            <a:avLst/>
          </a:prstGeom>
          <a:solidFill>
            <a:srgbClr val="7FD77F"/>
          </a:solid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gradFill>
                  <a:gsLst>
                    <a:gs pos="0">
                      <a:srgbClr val="FFFFFF"/>
                    </a:gs>
                    <a:gs pos="100000">
                      <a:srgbClr val="FFFFFF"/>
                    </a:gs>
                  </a:gsLst>
                  <a:lin ang="5400000" scaled="0"/>
                </a:gradFill>
                <a:ea typeface="Segoe UI" pitchFamily="34" charset="0"/>
                <a:cs typeface="Segoe UI" pitchFamily="34" charset="0"/>
              </a:rPr>
              <a:t>/dev/</a:t>
            </a:r>
            <a:r>
              <a:rPr lang="en-US" sz="1600" b="1" dirty="0" err="1">
                <a:gradFill>
                  <a:gsLst>
                    <a:gs pos="0">
                      <a:srgbClr val="FFFFFF"/>
                    </a:gs>
                    <a:gs pos="100000">
                      <a:srgbClr val="FFFFFF"/>
                    </a:gs>
                  </a:gsLst>
                  <a:lin ang="5400000" scaled="0"/>
                </a:gradFill>
                <a:ea typeface="Segoe UI" pitchFamily="34" charset="0"/>
                <a:cs typeface="Segoe UI" pitchFamily="34" charset="0"/>
              </a:rPr>
              <a:t>sdb</a:t>
            </a:r>
            <a:endParaRPr lang="en-US" sz="1600" b="1" dirty="0">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p:nvPr/>
        </p:nvSpPr>
        <p:spPr bwMode="auto">
          <a:xfrm>
            <a:off x="2291422" y="1575446"/>
            <a:ext cx="1292773" cy="430924"/>
          </a:xfrm>
          <a:prstGeom prst="rect">
            <a:avLst/>
          </a:prstGeom>
          <a:solidFill>
            <a:srgbClr val="A58FAA"/>
          </a:solid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solidFill>
                  <a:schemeClr val="bg1"/>
                </a:solidFill>
                <a:ea typeface="Segoe UI" pitchFamily="34" charset="0"/>
                <a:cs typeface="Segoe UI" pitchFamily="34" charset="0"/>
              </a:rPr>
              <a:t>/ (root)</a:t>
            </a:r>
          </a:p>
        </p:txBody>
      </p:sp>
      <p:sp>
        <p:nvSpPr>
          <p:cNvPr id="11" name="Rectangle 10"/>
          <p:cNvSpPr/>
          <p:nvPr/>
        </p:nvSpPr>
        <p:spPr bwMode="auto">
          <a:xfrm>
            <a:off x="4157376" y="1575446"/>
            <a:ext cx="1292773" cy="430924"/>
          </a:xfrm>
          <a:prstGeom prst="rect">
            <a:avLst/>
          </a:prstGeom>
          <a:solidFill>
            <a:srgbClr val="A58FAA"/>
          </a:solid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solidFill>
                  <a:schemeClr val="bg1"/>
                </a:solidFill>
                <a:ea typeface="Segoe UI" pitchFamily="34" charset="0"/>
                <a:cs typeface="Segoe UI" pitchFamily="34" charset="0"/>
              </a:rPr>
              <a:t>/home</a:t>
            </a:r>
          </a:p>
        </p:txBody>
      </p:sp>
      <p:sp>
        <p:nvSpPr>
          <p:cNvPr id="16" name="Rectangle 15"/>
          <p:cNvSpPr/>
          <p:nvPr/>
        </p:nvSpPr>
        <p:spPr bwMode="auto">
          <a:xfrm>
            <a:off x="6547771" y="4879870"/>
            <a:ext cx="3158727" cy="430924"/>
          </a:xfrm>
          <a:prstGeom prst="rect">
            <a:avLst/>
          </a:prstGeom>
          <a:solidFill>
            <a:srgbClr val="FFE983"/>
          </a:solid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tx1"/>
                </a:solidFill>
                <a:ea typeface="Segoe UI" pitchFamily="34" charset="0"/>
                <a:cs typeface="Segoe UI" pitchFamily="34" charset="0"/>
              </a:rPr>
              <a:t>/dev/sdc1</a:t>
            </a:r>
          </a:p>
        </p:txBody>
      </p:sp>
      <p:sp>
        <p:nvSpPr>
          <p:cNvPr id="17" name="Rectangle 16"/>
          <p:cNvSpPr/>
          <p:nvPr/>
        </p:nvSpPr>
        <p:spPr bwMode="auto">
          <a:xfrm>
            <a:off x="6427455" y="1568298"/>
            <a:ext cx="1292773" cy="430924"/>
          </a:xfrm>
          <a:prstGeom prst="rect">
            <a:avLst/>
          </a:prstGeom>
          <a:solidFill>
            <a:srgbClr val="A58FAA"/>
          </a:solid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solidFill>
                  <a:schemeClr val="bg1"/>
                </a:solidFill>
                <a:ea typeface="Segoe UI" pitchFamily="34" charset="0"/>
                <a:cs typeface="Segoe UI" pitchFamily="34" charset="0"/>
              </a:rPr>
              <a:t>/</a:t>
            </a:r>
            <a:r>
              <a:rPr lang="en-US" sz="1600" b="1" dirty="0" err="1">
                <a:solidFill>
                  <a:schemeClr val="bg1"/>
                </a:solidFill>
                <a:ea typeface="Segoe UI" pitchFamily="34" charset="0"/>
                <a:cs typeface="Segoe UI" pitchFamily="34" charset="0"/>
              </a:rPr>
              <a:t>usr</a:t>
            </a:r>
            <a:endParaRPr lang="en-US" sz="1600" b="1" dirty="0">
              <a:solidFill>
                <a:schemeClr val="bg1"/>
              </a:solidFill>
              <a:ea typeface="Segoe UI" pitchFamily="34" charset="0"/>
              <a:cs typeface="Segoe UI" pitchFamily="34" charset="0"/>
            </a:endParaRPr>
          </a:p>
        </p:txBody>
      </p:sp>
      <p:sp>
        <p:nvSpPr>
          <p:cNvPr id="20" name="Rectangle 19"/>
          <p:cNvSpPr/>
          <p:nvPr/>
        </p:nvSpPr>
        <p:spPr bwMode="auto">
          <a:xfrm>
            <a:off x="8293409" y="1575446"/>
            <a:ext cx="1292773" cy="430924"/>
          </a:xfrm>
          <a:prstGeom prst="rect">
            <a:avLst/>
          </a:prstGeom>
          <a:solidFill>
            <a:srgbClr val="A58FAA"/>
          </a:solid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solidFill>
                  <a:schemeClr val="bg1"/>
                </a:solidFill>
                <a:ea typeface="Segoe UI" pitchFamily="34" charset="0"/>
                <a:cs typeface="Segoe UI" pitchFamily="34" charset="0"/>
              </a:rPr>
              <a:t>/</a:t>
            </a:r>
            <a:r>
              <a:rPr lang="en-US" sz="1600" b="1" dirty="0" err="1">
                <a:solidFill>
                  <a:schemeClr val="bg1"/>
                </a:solidFill>
                <a:ea typeface="Segoe UI" pitchFamily="34" charset="0"/>
                <a:cs typeface="Segoe UI" pitchFamily="34" charset="0"/>
              </a:rPr>
              <a:t>var</a:t>
            </a:r>
            <a:r>
              <a:rPr lang="en-US" sz="1600" b="1" dirty="0">
                <a:solidFill>
                  <a:schemeClr val="bg1"/>
                </a:solidFill>
                <a:ea typeface="Segoe UI" pitchFamily="34" charset="0"/>
                <a:cs typeface="Segoe UI" pitchFamily="34" charset="0"/>
              </a:rPr>
              <a:t>/log</a:t>
            </a:r>
          </a:p>
        </p:txBody>
      </p:sp>
      <p:sp>
        <p:nvSpPr>
          <p:cNvPr id="21" name="TextBox 20"/>
          <p:cNvSpPr txBox="1"/>
          <p:nvPr/>
        </p:nvSpPr>
        <p:spPr>
          <a:xfrm>
            <a:off x="3638410" y="1766687"/>
            <a:ext cx="431577" cy="230832"/>
          </a:xfrm>
          <a:prstGeom prst="rect">
            <a:avLst/>
          </a:prstGeom>
          <a:noFill/>
          <a:ln>
            <a:solidFill>
              <a:schemeClr val="tx1"/>
            </a:solidFill>
          </a:ln>
        </p:spPr>
        <p:txBody>
          <a:bodyPr wrap="square" lIns="45720" tIns="45720" rIns="45720" bIns="45720" rtlCol="0">
            <a:spAutoFit/>
          </a:bodyPr>
          <a:lstStyle/>
          <a:p>
            <a:pPr>
              <a:lnSpc>
                <a:spcPct val="90000"/>
              </a:lnSpc>
              <a:spcAft>
                <a:spcPts val="600"/>
              </a:spcAft>
            </a:pPr>
            <a:r>
              <a:rPr lang="en-US" sz="1000" b="1" dirty="0">
                <a:gradFill>
                  <a:gsLst>
                    <a:gs pos="2917">
                      <a:schemeClr val="tx1"/>
                    </a:gs>
                    <a:gs pos="30000">
                      <a:schemeClr val="tx1"/>
                    </a:gs>
                  </a:gsLst>
                  <a:lin ang="5400000" scaled="0"/>
                </a:gradFill>
              </a:rPr>
              <a:t>20GB</a:t>
            </a:r>
          </a:p>
        </p:txBody>
      </p:sp>
      <p:sp>
        <p:nvSpPr>
          <p:cNvPr id="28" name="TextBox 27"/>
          <p:cNvSpPr txBox="1"/>
          <p:nvPr/>
        </p:nvSpPr>
        <p:spPr>
          <a:xfrm>
            <a:off x="5724360" y="5540231"/>
            <a:ext cx="671334" cy="350865"/>
          </a:xfrm>
          <a:prstGeom prst="rect">
            <a:avLst/>
          </a:prstGeom>
          <a:noFill/>
          <a:ln>
            <a:solidFill>
              <a:schemeClr val="tx1"/>
            </a:solidFill>
          </a:ln>
        </p:spPr>
        <p:txBody>
          <a:bodyPr wrap="square" lIns="91440" tIns="91440" rIns="91440" bIns="91440" rtlCol="0">
            <a:spAutoFit/>
          </a:bodyPr>
          <a:lstStyle/>
          <a:p>
            <a:pPr>
              <a:lnSpc>
                <a:spcPct val="90000"/>
              </a:lnSpc>
              <a:spcAft>
                <a:spcPts val="600"/>
              </a:spcAft>
            </a:pPr>
            <a:r>
              <a:rPr lang="en-US" sz="1200" b="1" dirty="0">
                <a:gradFill>
                  <a:gsLst>
                    <a:gs pos="2917">
                      <a:schemeClr val="tx1"/>
                    </a:gs>
                    <a:gs pos="30000">
                      <a:schemeClr val="tx1"/>
                    </a:gs>
                  </a:gsLst>
                  <a:lin ang="5400000" scaled="0"/>
                </a:gradFill>
              </a:rPr>
              <a:t>100GB</a:t>
            </a:r>
          </a:p>
        </p:txBody>
      </p:sp>
      <p:sp>
        <p:nvSpPr>
          <p:cNvPr id="29" name="TextBox 28"/>
          <p:cNvSpPr txBox="1"/>
          <p:nvPr/>
        </p:nvSpPr>
        <p:spPr>
          <a:xfrm>
            <a:off x="269240" y="5512531"/>
            <a:ext cx="1441998" cy="378565"/>
          </a:xfrm>
          <a:prstGeom prst="rect">
            <a:avLst/>
          </a:prstGeom>
          <a:noFill/>
          <a:ln>
            <a:solidFill>
              <a:schemeClr val="tx1"/>
            </a:solidFill>
          </a:ln>
        </p:spPr>
        <p:txBody>
          <a:bodyPr wrap="none" lIns="91440" tIns="91440" rIns="91440" bIns="91440" rtlCol="0">
            <a:spAutoFit/>
          </a:bodyPr>
          <a:lstStyle/>
          <a:p>
            <a:pPr>
              <a:lnSpc>
                <a:spcPct val="90000"/>
              </a:lnSpc>
              <a:spcAft>
                <a:spcPts val="600"/>
              </a:spcAft>
            </a:pPr>
            <a:r>
              <a:rPr lang="en-US" sz="1400" b="1" dirty="0">
                <a:gradFill>
                  <a:gsLst>
                    <a:gs pos="2917">
                      <a:schemeClr val="tx1"/>
                    </a:gs>
                    <a:gs pos="30000">
                      <a:schemeClr val="tx1"/>
                    </a:gs>
                  </a:gsLst>
                  <a:lin ang="5400000" scaled="0"/>
                </a:gradFill>
              </a:rPr>
              <a:t>Physical Drives</a:t>
            </a:r>
          </a:p>
        </p:txBody>
      </p:sp>
      <p:sp>
        <p:nvSpPr>
          <p:cNvPr id="30" name="Rectangle 29"/>
          <p:cNvSpPr/>
          <p:nvPr/>
        </p:nvSpPr>
        <p:spPr bwMode="auto">
          <a:xfrm>
            <a:off x="6534706" y="5455347"/>
            <a:ext cx="3171792" cy="416688"/>
          </a:xfrm>
          <a:prstGeom prst="rect">
            <a:avLst/>
          </a:prstGeom>
          <a:solidFill>
            <a:srgbClr val="7FD77F"/>
          </a:solid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gradFill>
                  <a:gsLst>
                    <a:gs pos="0">
                      <a:srgbClr val="FFFFFF"/>
                    </a:gs>
                    <a:gs pos="100000">
                      <a:srgbClr val="FFFFFF"/>
                    </a:gs>
                  </a:gsLst>
                  <a:lin ang="5400000" scaled="0"/>
                </a:gradFill>
                <a:ea typeface="Segoe UI" pitchFamily="34" charset="0"/>
                <a:cs typeface="Segoe UI" pitchFamily="34" charset="0"/>
              </a:rPr>
              <a:t>/dev/</a:t>
            </a:r>
            <a:r>
              <a:rPr lang="en-US" sz="1600" b="1" dirty="0" err="1">
                <a:gradFill>
                  <a:gsLst>
                    <a:gs pos="0">
                      <a:srgbClr val="FFFFFF"/>
                    </a:gs>
                    <a:gs pos="100000">
                      <a:srgbClr val="FFFFFF"/>
                    </a:gs>
                  </a:gsLst>
                  <a:lin ang="5400000" scaled="0"/>
                </a:gradFill>
                <a:ea typeface="Segoe UI" pitchFamily="34" charset="0"/>
                <a:cs typeface="Segoe UI" pitchFamily="34" charset="0"/>
              </a:rPr>
              <a:t>sdc</a:t>
            </a:r>
            <a:endParaRPr lang="en-US" sz="1600" b="1" dirty="0">
              <a:gradFill>
                <a:gsLst>
                  <a:gs pos="0">
                    <a:srgbClr val="FFFFFF"/>
                  </a:gs>
                  <a:gs pos="100000">
                    <a:srgbClr val="FFFFFF"/>
                  </a:gs>
                </a:gsLst>
                <a:lin ang="5400000" scaled="0"/>
              </a:gradFill>
              <a:ea typeface="Segoe UI" pitchFamily="34" charset="0"/>
              <a:cs typeface="Segoe UI" pitchFamily="34" charset="0"/>
            </a:endParaRPr>
          </a:p>
        </p:txBody>
      </p:sp>
      <p:sp>
        <p:nvSpPr>
          <p:cNvPr id="31" name="TextBox 30"/>
          <p:cNvSpPr txBox="1"/>
          <p:nvPr/>
        </p:nvSpPr>
        <p:spPr>
          <a:xfrm>
            <a:off x="9845510" y="5540231"/>
            <a:ext cx="671334" cy="350865"/>
          </a:xfrm>
          <a:prstGeom prst="rect">
            <a:avLst/>
          </a:prstGeom>
          <a:noFill/>
          <a:ln>
            <a:solidFill>
              <a:schemeClr val="tx1"/>
            </a:solidFill>
          </a:ln>
        </p:spPr>
        <p:txBody>
          <a:bodyPr wrap="square" lIns="91440" tIns="91440" rIns="91440" bIns="91440" rtlCol="0">
            <a:spAutoFit/>
          </a:bodyPr>
          <a:lstStyle/>
          <a:p>
            <a:pPr>
              <a:lnSpc>
                <a:spcPct val="90000"/>
              </a:lnSpc>
              <a:spcAft>
                <a:spcPts val="600"/>
              </a:spcAft>
            </a:pPr>
            <a:r>
              <a:rPr lang="en-US" sz="1200" b="1" dirty="0">
                <a:gradFill>
                  <a:gsLst>
                    <a:gs pos="2917">
                      <a:schemeClr val="tx1"/>
                    </a:gs>
                    <a:gs pos="30000">
                      <a:schemeClr val="tx1"/>
                    </a:gs>
                  </a:gsLst>
                  <a:lin ang="5400000" scaled="0"/>
                </a:gradFill>
              </a:rPr>
              <a:t>100GB</a:t>
            </a:r>
          </a:p>
        </p:txBody>
      </p:sp>
      <p:sp>
        <p:nvSpPr>
          <p:cNvPr id="32" name="TextBox 31"/>
          <p:cNvSpPr txBox="1"/>
          <p:nvPr/>
        </p:nvSpPr>
        <p:spPr>
          <a:xfrm>
            <a:off x="487986" y="4932229"/>
            <a:ext cx="1004506" cy="378565"/>
          </a:xfrm>
          <a:prstGeom prst="rect">
            <a:avLst/>
          </a:prstGeom>
          <a:noFill/>
          <a:ln>
            <a:solidFill>
              <a:schemeClr val="tx1"/>
            </a:solidFill>
          </a:ln>
        </p:spPr>
        <p:txBody>
          <a:bodyPr wrap="none" lIns="91440" tIns="91440" rIns="91440" bIns="91440" rtlCol="0">
            <a:spAutoFit/>
          </a:bodyPr>
          <a:lstStyle/>
          <a:p>
            <a:pPr>
              <a:lnSpc>
                <a:spcPct val="90000"/>
              </a:lnSpc>
              <a:spcAft>
                <a:spcPts val="600"/>
              </a:spcAft>
            </a:pPr>
            <a:r>
              <a:rPr lang="en-US" sz="1400" b="1" dirty="0">
                <a:gradFill>
                  <a:gsLst>
                    <a:gs pos="2917">
                      <a:schemeClr val="tx1"/>
                    </a:gs>
                    <a:gs pos="30000">
                      <a:schemeClr val="tx1"/>
                    </a:gs>
                  </a:gsLst>
                  <a:lin ang="5400000" scaled="0"/>
                </a:gradFill>
              </a:rPr>
              <a:t>Partitions</a:t>
            </a:r>
          </a:p>
        </p:txBody>
      </p:sp>
      <p:sp>
        <p:nvSpPr>
          <p:cNvPr id="33" name="TextBox 32"/>
          <p:cNvSpPr txBox="1"/>
          <p:nvPr/>
        </p:nvSpPr>
        <p:spPr>
          <a:xfrm>
            <a:off x="7985740" y="332670"/>
            <a:ext cx="1497141" cy="649409"/>
          </a:xfrm>
          <a:prstGeom prst="rect">
            <a:avLst/>
          </a:prstGeom>
          <a:noFill/>
          <a:ln>
            <a:solidFill>
              <a:schemeClr val="tx1"/>
            </a:solidFill>
          </a:ln>
        </p:spPr>
        <p:txBody>
          <a:bodyPr wrap="none" lIns="91440" tIns="91440" rIns="91440" bIns="91440" rtlCol="0">
            <a:spAutoFit/>
          </a:bodyPr>
          <a:lstStyle/>
          <a:p>
            <a:pPr algn="ctr">
              <a:lnSpc>
                <a:spcPct val="90000"/>
              </a:lnSpc>
              <a:spcAft>
                <a:spcPts val="600"/>
              </a:spcAft>
            </a:pPr>
            <a:r>
              <a:rPr lang="en-US" sz="1400" b="1" dirty="0">
                <a:gradFill>
                  <a:gsLst>
                    <a:gs pos="2917">
                      <a:schemeClr val="tx1"/>
                    </a:gs>
                    <a:gs pos="30000">
                      <a:schemeClr val="tx1"/>
                    </a:gs>
                  </a:gsLst>
                  <a:lin ang="5400000" scaled="0"/>
                </a:gradFill>
              </a:rPr>
              <a:t>Available Space</a:t>
            </a:r>
          </a:p>
          <a:p>
            <a:pPr algn="ctr">
              <a:lnSpc>
                <a:spcPct val="90000"/>
              </a:lnSpc>
              <a:spcAft>
                <a:spcPts val="600"/>
              </a:spcAft>
            </a:pPr>
            <a:r>
              <a:rPr lang="en-US" sz="1400" b="1" dirty="0">
                <a:gradFill>
                  <a:gsLst>
                    <a:gs pos="2917">
                      <a:schemeClr val="tx1"/>
                    </a:gs>
                    <a:gs pos="30000">
                      <a:schemeClr val="tx1"/>
                    </a:gs>
                  </a:gsLst>
                  <a:lin ang="5400000" scaled="0"/>
                </a:gradFill>
              </a:rPr>
              <a:t>In </a:t>
            </a:r>
            <a:r>
              <a:rPr lang="en-US" sz="1400" b="1" dirty="0" err="1">
                <a:gradFill>
                  <a:gsLst>
                    <a:gs pos="2917">
                      <a:schemeClr val="tx1"/>
                    </a:gs>
                    <a:gs pos="30000">
                      <a:schemeClr val="tx1"/>
                    </a:gs>
                  </a:gsLst>
                  <a:lin ang="5400000" scaled="0"/>
                </a:gradFill>
              </a:rPr>
              <a:t>rootvg</a:t>
            </a:r>
            <a:endParaRPr lang="en-US" sz="1400" b="1" dirty="0">
              <a:gradFill>
                <a:gsLst>
                  <a:gs pos="2917">
                    <a:schemeClr val="tx1"/>
                  </a:gs>
                  <a:gs pos="30000">
                    <a:schemeClr val="tx1"/>
                  </a:gs>
                </a:gsLst>
                <a:lin ang="5400000" scaled="0"/>
              </a:gradFill>
            </a:endParaRPr>
          </a:p>
        </p:txBody>
      </p:sp>
      <p:sp>
        <p:nvSpPr>
          <p:cNvPr id="34" name="TextBox 33"/>
          <p:cNvSpPr txBox="1"/>
          <p:nvPr/>
        </p:nvSpPr>
        <p:spPr>
          <a:xfrm>
            <a:off x="9719561" y="468091"/>
            <a:ext cx="736099" cy="378565"/>
          </a:xfrm>
          <a:prstGeom prst="rect">
            <a:avLst/>
          </a:prstGeom>
          <a:noFill/>
          <a:ln>
            <a:solidFill>
              <a:schemeClr val="tx1"/>
            </a:solidFill>
          </a:ln>
        </p:spPr>
        <p:txBody>
          <a:bodyPr wrap="none" lIns="91440" tIns="91440" rIns="91440" bIns="91440" rtlCol="0">
            <a:spAutoFit/>
          </a:bodyPr>
          <a:lstStyle/>
          <a:p>
            <a:pPr>
              <a:lnSpc>
                <a:spcPct val="90000"/>
              </a:lnSpc>
              <a:spcAft>
                <a:spcPts val="600"/>
              </a:spcAft>
            </a:pPr>
            <a:r>
              <a:rPr lang="en-US" sz="1400" b="1" dirty="0">
                <a:gradFill>
                  <a:gsLst>
                    <a:gs pos="2917">
                      <a:schemeClr val="tx1"/>
                    </a:gs>
                    <a:gs pos="30000">
                      <a:schemeClr val="tx1"/>
                    </a:gs>
                  </a:gsLst>
                  <a:lin ang="5400000" scaled="0"/>
                </a:gradFill>
              </a:rPr>
              <a:t>100GB</a:t>
            </a:r>
          </a:p>
        </p:txBody>
      </p:sp>
      <p:sp>
        <p:nvSpPr>
          <p:cNvPr id="35" name="TextBox 34"/>
          <p:cNvSpPr txBox="1"/>
          <p:nvPr/>
        </p:nvSpPr>
        <p:spPr>
          <a:xfrm>
            <a:off x="332271" y="3896255"/>
            <a:ext cx="1315938" cy="649409"/>
          </a:xfrm>
          <a:prstGeom prst="rect">
            <a:avLst/>
          </a:prstGeom>
          <a:noFill/>
          <a:ln>
            <a:solidFill>
              <a:schemeClr val="tx1"/>
            </a:solidFill>
          </a:ln>
        </p:spPr>
        <p:txBody>
          <a:bodyPr wrap="none" lIns="91440" tIns="91440" rIns="91440" bIns="91440" rtlCol="0">
            <a:spAutoFit/>
          </a:bodyPr>
          <a:lstStyle/>
          <a:p>
            <a:pPr algn="ctr">
              <a:lnSpc>
                <a:spcPct val="90000"/>
              </a:lnSpc>
              <a:spcAft>
                <a:spcPts val="600"/>
              </a:spcAft>
            </a:pPr>
            <a:r>
              <a:rPr lang="en-US" sz="1400" b="1" dirty="0">
                <a:gradFill>
                  <a:gsLst>
                    <a:gs pos="2917">
                      <a:schemeClr val="tx1"/>
                    </a:gs>
                    <a:gs pos="30000">
                      <a:schemeClr val="tx1"/>
                    </a:gs>
                  </a:gsLst>
                  <a:lin ang="5400000" scaled="0"/>
                </a:gradFill>
              </a:rPr>
              <a:t>Physical</a:t>
            </a:r>
          </a:p>
          <a:p>
            <a:pPr algn="ctr">
              <a:lnSpc>
                <a:spcPct val="90000"/>
              </a:lnSpc>
              <a:spcAft>
                <a:spcPts val="600"/>
              </a:spcAft>
            </a:pPr>
            <a:r>
              <a:rPr lang="en-US" sz="1400" b="1" dirty="0">
                <a:gradFill>
                  <a:gsLst>
                    <a:gs pos="2917">
                      <a:schemeClr val="tx1"/>
                    </a:gs>
                    <a:gs pos="30000">
                      <a:schemeClr val="tx1"/>
                    </a:gs>
                  </a:gsLst>
                  <a:lin ang="5400000" scaled="0"/>
                </a:gradFill>
              </a:rPr>
              <a:t>Volumes (PV)</a:t>
            </a:r>
          </a:p>
        </p:txBody>
      </p:sp>
      <p:sp>
        <p:nvSpPr>
          <p:cNvPr id="36" name="TextBox 35"/>
          <p:cNvSpPr txBox="1"/>
          <p:nvPr/>
        </p:nvSpPr>
        <p:spPr>
          <a:xfrm>
            <a:off x="381482" y="3038171"/>
            <a:ext cx="1217514" cy="649409"/>
          </a:xfrm>
          <a:prstGeom prst="rect">
            <a:avLst/>
          </a:prstGeom>
          <a:noFill/>
          <a:ln>
            <a:solidFill>
              <a:schemeClr val="tx1"/>
            </a:solidFill>
          </a:ln>
        </p:spPr>
        <p:txBody>
          <a:bodyPr wrap="none" lIns="91440" tIns="91440" rIns="91440" bIns="91440" rtlCol="0">
            <a:spAutoFit/>
          </a:bodyPr>
          <a:lstStyle/>
          <a:p>
            <a:pPr algn="ctr">
              <a:lnSpc>
                <a:spcPct val="90000"/>
              </a:lnSpc>
              <a:spcAft>
                <a:spcPts val="600"/>
              </a:spcAft>
            </a:pPr>
            <a:r>
              <a:rPr lang="en-US" sz="1400" b="1" dirty="0">
                <a:gradFill>
                  <a:gsLst>
                    <a:gs pos="2917">
                      <a:schemeClr val="tx1"/>
                    </a:gs>
                    <a:gs pos="30000">
                      <a:schemeClr val="tx1"/>
                    </a:gs>
                  </a:gsLst>
                  <a:lin ang="5400000" scaled="0"/>
                </a:gradFill>
              </a:rPr>
              <a:t>Volume</a:t>
            </a:r>
          </a:p>
          <a:p>
            <a:pPr algn="ctr">
              <a:lnSpc>
                <a:spcPct val="90000"/>
              </a:lnSpc>
              <a:spcAft>
                <a:spcPts val="600"/>
              </a:spcAft>
            </a:pPr>
            <a:r>
              <a:rPr lang="en-US" sz="1400" b="1" dirty="0">
                <a:gradFill>
                  <a:gsLst>
                    <a:gs pos="2917">
                      <a:schemeClr val="tx1"/>
                    </a:gs>
                    <a:gs pos="30000">
                      <a:schemeClr val="tx1"/>
                    </a:gs>
                  </a:gsLst>
                  <a:lin ang="5400000" scaled="0"/>
                </a:gradFill>
              </a:rPr>
              <a:t>Groups (VG)</a:t>
            </a:r>
          </a:p>
        </p:txBody>
      </p:sp>
      <p:sp>
        <p:nvSpPr>
          <p:cNvPr id="37" name="TextBox 36"/>
          <p:cNvSpPr txBox="1"/>
          <p:nvPr/>
        </p:nvSpPr>
        <p:spPr>
          <a:xfrm>
            <a:off x="347018" y="2180087"/>
            <a:ext cx="1286442" cy="649409"/>
          </a:xfrm>
          <a:prstGeom prst="rect">
            <a:avLst/>
          </a:prstGeom>
          <a:noFill/>
          <a:ln>
            <a:solidFill>
              <a:schemeClr val="tx1"/>
            </a:solidFill>
          </a:ln>
        </p:spPr>
        <p:txBody>
          <a:bodyPr wrap="none" lIns="91440" tIns="91440" rIns="91440" bIns="91440" rtlCol="0">
            <a:spAutoFit/>
          </a:bodyPr>
          <a:lstStyle/>
          <a:p>
            <a:pPr algn="ctr">
              <a:lnSpc>
                <a:spcPct val="90000"/>
              </a:lnSpc>
              <a:spcAft>
                <a:spcPts val="600"/>
              </a:spcAft>
            </a:pPr>
            <a:r>
              <a:rPr lang="en-US" sz="1400" b="1" dirty="0">
                <a:gradFill>
                  <a:gsLst>
                    <a:gs pos="2917">
                      <a:schemeClr val="tx1"/>
                    </a:gs>
                    <a:gs pos="30000">
                      <a:schemeClr val="tx1"/>
                    </a:gs>
                  </a:gsLst>
                  <a:lin ang="5400000" scaled="0"/>
                </a:gradFill>
              </a:rPr>
              <a:t>Logical</a:t>
            </a:r>
          </a:p>
          <a:p>
            <a:pPr algn="ctr">
              <a:lnSpc>
                <a:spcPct val="90000"/>
              </a:lnSpc>
              <a:spcAft>
                <a:spcPts val="600"/>
              </a:spcAft>
            </a:pPr>
            <a:r>
              <a:rPr lang="en-US" sz="1400" b="1" dirty="0">
                <a:gradFill>
                  <a:gsLst>
                    <a:gs pos="2917">
                      <a:schemeClr val="tx1"/>
                    </a:gs>
                    <a:gs pos="30000">
                      <a:schemeClr val="tx1"/>
                    </a:gs>
                  </a:gsLst>
                  <a:lin ang="5400000" scaled="0"/>
                </a:gradFill>
              </a:rPr>
              <a:t>Volumes (LV)</a:t>
            </a:r>
          </a:p>
        </p:txBody>
      </p:sp>
      <p:sp>
        <p:nvSpPr>
          <p:cNvPr id="38" name="TextBox 37"/>
          <p:cNvSpPr txBox="1"/>
          <p:nvPr/>
        </p:nvSpPr>
        <p:spPr>
          <a:xfrm>
            <a:off x="364250" y="1587650"/>
            <a:ext cx="1251978" cy="378565"/>
          </a:xfrm>
          <a:prstGeom prst="rect">
            <a:avLst/>
          </a:prstGeom>
          <a:noFill/>
          <a:ln>
            <a:solidFill>
              <a:schemeClr val="tx1"/>
            </a:solidFill>
          </a:ln>
        </p:spPr>
        <p:txBody>
          <a:bodyPr wrap="square" lIns="91440" tIns="91440" rIns="91440" bIns="91440" rtlCol="0">
            <a:spAutoFit/>
          </a:bodyPr>
          <a:lstStyle/>
          <a:p>
            <a:pPr algn="ctr">
              <a:lnSpc>
                <a:spcPct val="90000"/>
              </a:lnSpc>
              <a:spcAft>
                <a:spcPts val="600"/>
              </a:spcAft>
            </a:pPr>
            <a:r>
              <a:rPr lang="en-US" sz="1400" b="1" dirty="0">
                <a:gradFill>
                  <a:gsLst>
                    <a:gs pos="2917">
                      <a:schemeClr val="tx1"/>
                    </a:gs>
                    <a:gs pos="30000">
                      <a:schemeClr val="tx1"/>
                    </a:gs>
                  </a:gsLst>
                  <a:lin ang="5400000" scaled="0"/>
                </a:gradFill>
              </a:rPr>
              <a:t>File Systems</a:t>
            </a:r>
          </a:p>
        </p:txBody>
      </p:sp>
      <p:sp>
        <p:nvSpPr>
          <p:cNvPr id="40" name="Rectangle 39"/>
          <p:cNvSpPr/>
          <p:nvPr/>
        </p:nvSpPr>
        <p:spPr bwMode="auto">
          <a:xfrm>
            <a:off x="2413556" y="4015609"/>
            <a:ext cx="1292773" cy="430924"/>
          </a:xfrm>
          <a:prstGeom prst="rect">
            <a:avLst/>
          </a:prstGeom>
          <a:solidFill>
            <a:srgbClr val="FFE983"/>
          </a:solid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tx1"/>
                </a:solidFill>
                <a:ea typeface="Segoe UI" pitchFamily="34" charset="0"/>
                <a:cs typeface="Segoe UI" pitchFamily="34" charset="0"/>
              </a:rPr>
              <a:t>/dev/sdb1</a:t>
            </a:r>
          </a:p>
        </p:txBody>
      </p:sp>
      <p:sp>
        <p:nvSpPr>
          <p:cNvPr id="41" name="Rectangle 40"/>
          <p:cNvSpPr/>
          <p:nvPr/>
        </p:nvSpPr>
        <p:spPr bwMode="auto">
          <a:xfrm>
            <a:off x="4292574" y="4012164"/>
            <a:ext cx="1292773" cy="430924"/>
          </a:xfrm>
          <a:prstGeom prst="rect">
            <a:avLst/>
          </a:prstGeom>
          <a:solidFill>
            <a:srgbClr val="FFE983"/>
          </a:solid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tx1"/>
                </a:solidFill>
                <a:ea typeface="Segoe UI" pitchFamily="34" charset="0"/>
                <a:cs typeface="Segoe UI" pitchFamily="34" charset="0"/>
              </a:rPr>
              <a:t>/dev/sdb2</a:t>
            </a:r>
          </a:p>
        </p:txBody>
      </p:sp>
      <p:sp>
        <p:nvSpPr>
          <p:cNvPr id="42" name="Rectangle 41"/>
          <p:cNvSpPr/>
          <p:nvPr/>
        </p:nvSpPr>
        <p:spPr bwMode="auto">
          <a:xfrm>
            <a:off x="2413555" y="3159901"/>
            <a:ext cx="3171792" cy="416688"/>
          </a:xfrm>
          <a:prstGeom prst="rect">
            <a:avLst/>
          </a:prstGeom>
          <a:solidFill>
            <a:schemeClr val="tx1">
              <a:lumMod val="40000"/>
              <a:lumOff val="60000"/>
            </a:schemeClr>
          </a:solid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err="1">
                <a:solidFill>
                  <a:schemeClr val="tx1"/>
                </a:solidFill>
                <a:ea typeface="Segoe UI" pitchFamily="34" charset="0"/>
                <a:cs typeface="Segoe UI" pitchFamily="34" charset="0"/>
              </a:rPr>
              <a:t>rootvg</a:t>
            </a:r>
            <a:endParaRPr lang="en-US" sz="1600" b="1" dirty="0">
              <a:solidFill>
                <a:schemeClr val="tx1"/>
              </a:solidFill>
              <a:ea typeface="Segoe UI" pitchFamily="34" charset="0"/>
              <a:cs typeface="Segoe UI" pitchFamily="34" charset="0"/>
            </a:endParaRPr>
          </a:p>
        </p:txBody>
      </p:sp>
      <p:sp>
        <p:nvSpPr>
          <p:cNvPr id="43" name="Rectangle 42"/>
          <p:cNvSpPr/>
          <p:nvPr/>
        </p:nvSpPr>
        <p:spPr bwMode="auto">
          <a:xfrm>
            <a:off x="2291422" y="2280183"/>
            <a:ext cx="1292773" cy="430924"/>
          </a:xfrm>
          <a:prstGeom prst="rect">
            <a:avLst/>
          </a:prstGeom>
          <a:solidFill>
            <a:schemeClr val="bg2">
              <a:lumMod val="75000"/>
            </a:schemeClr>
          </a:solid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err="1">
                <a:solidFill>
                  <a:schemeClr val="bg1"/>
                </a:solidFill>
                <a:ea typeface="Segoe UI" pitchFamily="34" charset="0"/>
                <a:cs typeface="Segoe UI" pitchFamily="34" charset="0"/>
              </a:rPr>
              <a:t>rootlv</a:t>
            </a:r>
            <a:endParaRPr lang="en-US" sz="1600" b="1" dirty="0">
              <a:solidFill>
                <a:schemeClr val="bg1"/>
              </a:solidFill>
              <a:ea typeface="Segoe UI" pitchFamily="34" charset="0"/>
              <a:cs typeface="Segoe UI" pitchFamily="34" charset="0"/>
            </a:endParaRPr>
          </a:p>
        </p:txBody>
      </p:sp>
      <p:sp>
        <p:nvSpPr>
          <p:cNvPr id="44" name="Rectangle 43"/>
          <p:cNvSpPr/>
          <p:nvPr/>
        </p:nvSpPr>
        <p:spPr bwMode="auto">
          <a:xfrm>
            <a:off x="4157376" y="2280183"/>
            <a:ext cx="1292773" cy="430924"/>
          </a:xfrm>
          <a:prstGeom prst="rect">
            <a:avLst/>
          </a:prstGeom>
          <a:solidFill>
            <a:schemeClr val="bg2">
              <a:lumMod val="75000"/>
            </a:schemeClr>
          </a:solid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err="1">
                <a:solidFill>
                  <a:schemeClr val="bg1"/>
                </a:solidFill>
                <a:ea typeface="Segoe UI" pitchFamily="34" charset="0"/>
                <a:cs typeface="Segoe UI" pitchFamily="34" charset="0"/>
              </a:rPr>
              <a:t>homelv</a:t>
            </a:r>
            <a:endParaRPr lang="en-US" sz="1600" b="1" dirty="0">
              <a:solidFill>
                <a:schemeClr val="bg1"/>
              </a:solidFill>
              <a:ea typeface="Segoe UI" pitchFamily="34" charset="0"/>
              <a:cs typeface="Segoe UI" pitchFamily="34" charset="0"/>
            </a:endParaRPr>
          </a:p>
        </p:txBody>
      </p:sp>
      <p:sp>
        <p:nvSpPr>
          <p:cNvPr id="45" name="Rectangle 44"/>
          <p:cNvSpPr/>
          <p:nvPr/>
        </p:nvSpPr>
        <p:spPr bwMode="auto">
          <a:xfrm>
            <a:off x="6427455" y="2273035"/>
            <a:ext cx="1292773" cy="430924"/>
          </a:xfrm>
          <a:prstGeom prst="rect">
            <a:avLst/>
          </a:prstGeom>
          <a:solidFill>
            <a:schemeClr val="bg2">
              <a:lumMod val="75000"/>
            </a:schemeClr>
          </a:solid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err="1">
                <a:solidFill>
                  <a:schemeClr val="bg1"/>
                </a:solidFill>
                <a:ea typeface="Segoe UI" pitchFamily="34" charset="0"/>
                <a:cs typeface="Segoe UI" pitchFamily="34" charset="0"/>
              </a:rPr>
              <a:t>usrlv</a:t>
            </a:r>
            <a:endParaRPr lang="en-US" sz="1600" b="1" dirty="0">
              <a:solidFill>
                <a:schemeClr val="bg1"/>
              </a:solidFill>
              <a:ea typeface="Segoe UI" pitchFamily="34" charset="0"/>
              <a:cs typeface="Segoe UI" pitchFamily="34" charset="0"/>
            </a:endParaRPr>
          </a:p>
        </p:txBody>
      </p:sp>
      <p:sp>
        <p:nvSpPr>
          <p:cNvPr id="46" name="Rectangle 45"/>
          <p:cNvSpPr/>
          <p:nvPr/>
        </p:nvSpPr>
        <p:spPr bwMode="auto">
          <a:xfrm>
            <a:off x="8293409" y="2280183"/>
            <a:ext cx="1292773" cy="430924"/>
          </a:xfrm>
          <a:prstGeom prst="rect">
            <a:avLst/>
          </a:prstGeom>
          <a:solidFill>
            <a:schemeClr val="bg2">
              <a:lumMod val="75000"/>
            </a:schemeClr>
          </a:solid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err="1">
                <a:solidFill>
                  <a:schemeClr val="bg1"/>
                </a:solidFill>
                <a:ea typeface="Segoe UI" pitchFamily="34" charset="0"/>
                <a:cs typeface="Segoe UI" pitchFamily="34" charset="0"/>
              </a:rPr>
              <a:t>varloglv</a:t>
            </a:r>
            <a:endParaRPr lang="en-US" sz="1600" b="1" dirty="0">
              <a:solidFill>
                <a:schemeClr val="bg1"/>
              </a:solidFill>
              <a:ea typeface="Segoe UI" pitchFamily="34" charset="0"/>
              <a:cs typeface="Segoe UI" pitchFamily="34" charset="0"/>
            </a:endParaRPr>
          </a:p>
        </p:txBody>
      </p:sp>
      <p:sp>
        <p:nvSpPr>
          <p:cNvPr id="47" name="Rectangle 46"/>
          <p:cNvSpPr/>
          <p:nvPr/>
        </p:nvSpPr>
        <p:spPr bwMode="auto">
          <a:xfrm>
            <a:off x="6554697" y="4012164"/>
            <a:ext cx="3164865" cy="430924"/>
          </a:xfrm>
          <a:prstGeom prst="rect">
            <a:avLst/>
          </a:prstGeom>
          <a:solidFill>
            <a:srgbClr val="FFE983"/>
          </a:solid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tx1"/>
                </a:solidFill>
                <a:ea typeface="Segoe UI" pitchFamily="34" charset="0"/>
                <a:cs typeface="Segoe UI" pitchFamily="34" charset="0"/>
              </a:rPr>
              <a:t>/dev/sdc1</a:t>
            </a:r>
          </a:p>
        </p:txBody>
      </p:sp>
      <p:sp>
        <p:nvSpPr>
          <p:cNvPr id="49" name="Rectangle 48"/>
          <p:cNvSpPr/>
          <p:nvPr/>
        </p:nvSpPr>
        <p:spPr bwMode="auto">
          <a:xfrm>
            <a:off x="2400491" y="3154451"/>
            <a:ext cx="7306007" cy="416688"/>
          </a:xfrm>
          <a:prstGeom prst="rect">
            <a:avLst/>
          </a:prstGeom>
          <a:solidFill>
            <a:schemeClr val="tx1">
              <a:lumMod val="40000"/>
              <a:lumOff val="60000"/>
            </a:schemeClr>
          </a:solid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err="1">
                <a:solidFill>
                  <a:schemeClr val="tx1"/>
                </a:solidFill>
                <a:ea typeface="Segoe UI" pitchFamily="34" charset="0"/>
                <a:cs typeface="Segoe UI" pitchFamily="34" charset="0"/>
              </a:rPr>
              <a:t>rootvg</a:t>
            </a:r>
            <a:endParaRPr lang="en-US" sz="1600" b="1" dirty="0">
              <a:solidFill>
                <a:schemeClr val="tx1"/>
              </a:solidFill>
              <a:ea typeface="Segoe UI" pitchFamily="34" charset="0"/>
              <a:cs typeface="Segoe UI" pitchFamily="34" charset="0"/>
            </a:endParaRPr>
          </a:p>
        </p:txBody>
      </p:sp>
      <p:sp>
        <p:nvSpPr>
          <p:cNvPr id="50" name="Rectangle 49"/>
          <p:cNvSpPr/>
          <p:nvPr/>
        </p:nvSpPr>
        <p:spPr bwMode="auto">
          <a:xfrm>
            <a:off x="269241" y="1361649"/>
            <a:ext cx="9924380" cy="3368843"/>
          </a:xfrm>
          <a:prstGeom prst="rect">
            <a:avLst/>
          </a:prstGeom>
          <a:noFill/>
          <a:ln w="254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1" name="TextBox 50"/>
          <p:cNvSpPr txBox="1"/>
          <p:nvPr/>
        </p:nvSpPr>
        <p:spPr>
          <a:xfrm>
            <a:off x="5499239" y="1763783"/>
            <a:ext cx="431577" cy="230832"/>
          </a:xfrm>
          <a:prstGeom prst="rect">
            <a:avLst/>
          </a:prstGeom>
          <a:noFill/>
          <a:ln>
            <a:solidFill>
              <a:schemeClr val="tx1"/>
            </a:solidFill>
          </a:ln>
        </p:spPr>
        <p:txBody>
          <a:bodyPr wrap="square" lIns="45720" tIns="45720" rIns="45720" bIns="45720" rtlCol="0">
            <a:spAutoFit/>
          </a:bodyPr>
          <a:lstStyle/>
          <a:p>
            <a:pPr>
              <a:lnSpc>
                <a:spcPct val="90000"/>
              </a:lnSpc>
              <a:spcAft>
                <a:spcPts val="600"/>
              </a:spcAft>
            </a:pPr>
            <a:r>
              <a:rPr lang="en-US" sz="1000" b="1" dirty="0">
                <a:gradFill>
                  <a:gsLst>
                    <a:gs pos="2917">
                      <a:schemeClr val="tx1"/>
                    </a:gs>
                    <a:gs pos="30000">
                      <a:schemeClr val="tx1"/>
                    </a:gs>
                  </a:gsLst>
                  <a:lin ang="5400000" scaled="0"/>
                </a:gradFill>
              </a:rPr>
              <a:t>40GB</a:t>
            </a:r>
          </a:p>
        </p:txBody>
      </p:sp>
      <p:sp>
        <p:nvSpPr>
          <p:cNvPr id="52" name="TextBox 51"/>
          <p:cNvSpPr txBox="1"/>
          <p:nvPr/>
        </p:nvSpPr>
        <p:spPr>
          <a:xfrm>
            <a:off x="7767255" y="1769780"/>
            <a:ext cx="431577" cy="230832"/>
          </a:xfrm>
          <a:prstGeom prst="rect">
            <a:avLst/>
          </a:prstGeom>
          <a:noFill/>
          <a:ln>
            <a:solidFill>
              <a:schemeClr val="tx1"/>
            </a:solidFill>
          </a:ln>
        </p:spPr>
        <p:txBody>
          <a:bodyPr wrap="square" lIns="45720" tIns="45720" rIns="45720" bIns="45720" rtlCol="0">
            <a:spAutoFit/>
          </a:bodyPr>
          <a:lstStyle/>
          <a:p>
            <a:pPr>
              <a:lnSpc>
                <a:spcPct val="90000"/>
              </a:lnSpc>
              <a:spcAft>
                <a:spcPts val="600"/>
              </a:spcAft>
            </a:pPr>
            <a:r>
              <a:rPr lang="en-US" sz="1000" b="1" dirty="0">
                <a:gradFill>
                  <a:gsLst>
                    <a:gs pos="2917">
                      <a:schemeClr val="tx1"/>
                    </a:gs>
                    <a:gs pos="30000">
                      <a:schemeClr val="tx1"/>
                    </a:gs>
                  </a:gsLst>
                  <a:lin ang="5400000" scaled="0"/>
                </a:gradFill>
              </a:rPr>
              <a:t>30GB</a:t>
            </a:r>
          </a:p>
        </p:txBody>
      </p:sp>
      <p:sp>
        <p:nvSpPr>
          <p:cNvPr id="53" name="TextBox 52"/>
          <p:cNvSpPr txBox="1"/>
          <p:nvPr/>
        </p:nvSpPr>
        <p:spPr>
          <a:xfrm>
            <a:off x="9629721" y="1776932"/>
            <a:ext cx="431577" cy="230832"/>
          </a:xfrm>
          <a:prstGeom prst="rect">
            <a:avLst/>
          </a:prstGeom>
          <a:noFill/>
          <a:ln>
            <a:solidFill>
              <a:schemeClr val="tx1"/>
            </a:solidFill>
          </a:ln>
        </p:spPr>
        <p:txBody>
          <a:bodyPr wrap="square" lIns="45720" tIns="45720" rIns="45720" bIns="45720" rtlCol="0">
            <a:spAutoFit/>
          </a:bodyPr>
          <a:lstStyle/>
          <a:p>
            <a:pPr>
              <a:lnSpc>
                <a:spcPct val="90000"/>
              </a:lnSpc>
              <a:spcAft>
                <a:spcPts val="600"/>
              </a:spcAft>
            </a:pPr>
            <a:r>
              <a:rPr lang="en-US" sz="1000" b="1" dirty="0">
                <a:gradFill>
                  <a:gsLst>
                    <a:gs pos="2917">
                      <a:schemeClr val="tx1"/>
                    </a:gs>
                    <a:gs pos="30000">
                      <a:schemeClr val="tx1"/>
                    </a:gs>
                  </a:gsLst>
                  <a:lin ang="5400000" scaled="0"/>
                </a:gradFill>
              </a:rPr>
              <a:t>10GB</a:t>
            </a:r>
          </a:p>
        </p:txBody>
      </p:sp>
      <p:sp>
        <p:nvSpPr>
          <p:cNvPr id="54" name="TextBox 53"/>
          <p:cNvSpPr txBox="1"/>
          <p:nvPr/>
        </p:nvSpPr>
        <p:spPr>
          <a:xfrm>
            <a:off x="9723738" y="468090"/>
            <a:ext cx="731922" cy="378565"/>
          </a:xfrm>
          <a:prstGeom prst="rect">
            <a:avLst/>
          </a:prstGeom>
          <a:solidFill>
            <a:schemeClr val="accent6">
              <a:lumMod val="20000"/>
              <a:lumOff val="80000"/>
            </a:schemeClr>
          </a:solidFill>
          <a:ln>
            <a:solidFill>
              <a:schemeClr val="tx1"/>
            </a:solidFill>
          </a:ln>
        </p:spPr>
        <p:txBody>
          <a:bodyPr wrap="square" lIns="91440" tIns="91440" rIns="91440" bIns="91440" rtlCol="0">
            <a:spAutoFit/>
          </a:bodyPr>
          <a:lstStyle/>
          <a:p>
            <a:pPr>
              <a:lnSpc>
                <a:spcPct val="90000"/>
              </a:lnSpc>
              <a:spcAft>
                <a:spcPts val="600"/>
              </a:spcAft>
            </a:pPr>
            <a:r>
              <a:rPr lang="en-US" sz="1400" b="1" dirty="0">
                <a:gradFill>
                  <a:gsLst>
                    <a:gs pos="2917">
                      <a:schemeClr val="tx1"/>
                    </a:gs>
                    <a:gs pos="30000">
                      <a:schemeClr val="tx1"/>
                    </a:gs>
                  </a:gsLst>
                  <a:lin ang="5400000" scaled="0"/>
                </a:gradFill>
              </a:rPr>
              <a:t>0 GB</a:t>
            </a:r>
          </a:p>
        </p:txBody>
      </p:sp>
      <p:sp>
        <p:nvSpPr>
          <p:cNvPr id="55" name="TextBox 54"/>
          <p:cNvSpPr txBox="1"/>
          <p:nvPr/>
        </p:nvSpPr>
        <p:spPr>
          <a:xfrm>
            <a:off x="5499238" y="1763783"/>
            <a:ext cx="431577" cy="230832"/>
          </a:xfrm>
          <a:prstGeom prst="rect">
            <a:avLst/>
          </a:prstGeom>
          <a:noFill/>
          <a:ln>
            <a:solidFill>
              <a:schemeClr val="tx1"/>
            </a:solidFill>
          </a:ln>
        </p:spPr>
        <p:txBody>
          <a:bodyPr wrap="square" lIns="45720" tIns="45720" rIns="45720" bIns="45720" rtlCol="0">
            <a:spAutoFit/>
          </a:bodyPr>
          <a:lstStyle/>
          <a:p>
            <a:pPr>
              <a:lnSpc>
                <a:spcPct val="90000"/>
              </a:lnSpc>
              <a:spcAft>
                <a:spcPts val="600"/>
              </a:spcAft>
            </a:pPr>
            <a:r>
              <a:rPr lang="en-US" sz="1000" b="1" dirty="0">
                <a:gradFill>
                  <a:gsLst>
                    <a:gs pos="2917">
                      <a:schemeClr val="tx1"/>
                    </a:gs>
                    <a:gs pos="30000">
                      <a:schemeClr val="tx1"/>
                    </a:gs>
                  </a:gsLst>
                  <a:lin ang="5400000" scaled="0"/>
                </a:gradFill>
              </a:rPr>
              <a:t>20GB</a:t>
            </a:r>
          </a:p>
        </p:txBody>
      </p:sp>
      <p:sp>
        <p:nvSpPr>
          <p:cNvPr id="56" name="TextBox 55"/>
          <p:cNvSpPr txBox="1"/>
          <p:nvPr/>
        </p:nvSpPr>
        <p:spPr>
          <a:xfrm>
            <a:off x="9719561" y="466203"/>
            <a:ext cx="736099" cy="378565"/>
          </a:xfrm>
          <a:prstGeom prst="rect">
            <a:avLst/>
          </a:prstGeom>
          <a:solidFill>
            <a:schemeClr val="bg1"/>
          </a:solidFill>
          <a:ln>
            <a:solidFill>
              <a:schemeClr val="tx1"/>
            </a:solidFill>
          </a:ln>
        </p:spPr>
        <p:txBody>
          <a:bodyPr wrap="square" lIns="91440" tIns="91440" rIns="91440" bIns="91440" rtlCol="0">
            <a:spAutoFit/>
          </a:bodyPr>
          <a:lstStyle/>
          <a:p>
            <a:pPr>
              <a:lnSpc>
                <a:spcPct val="90000"/>
              </a:lnSpc>
              <a:spcAft>
                <a:spcPts val="600"/>
              </a:spcAft>
            </a:pPr>
            <a:r>
              <a:rPr lang="en-US" sz="1400" b="1" dirty="0">
                <a:gradFill>
                  <a:gsLst>
                    <a:gs pos="2917">
                      <a:schemeClr val="tx1"/>
                    </a:gs>
                    <a:gs pos="30000">
                      <a:schemeClr val="tx1"/>
                    </a:gs>
                  </a:gsLst>
                  <a:lin ang="5400000" scaled="0"/>
                </a:gradFill>
              </a:rPr>
              <a:t>20GB</a:t>
            </a:r>
          </a:p>
        </p:txBody>
      </p:sp>
      <p:sp>
        <p:nvSpPr>
          <p:cNvPr id="58" name="TextBox 57"/>
          <p:cNvSpPr txBox="1"/>
          <p:nvPr/>
        </p:nvSpPr>
        <p:spPr>
          <a:xfrm>
            <a:off x="7763767" y="1767546"/>
            <a:ext cx="431577" cy="230832"/>
          </a:xfrm>
          <a:prstGeom prst="rect">
            <a:avLst/>
          </a:prstGeom>
          <a:solidFill>
            <a:schemeClr val="bg1"/>
          </a:solidFill>
          <a:ln>
            <a:solidFill>
              <a:schemeClr val="tx1"/>
            </a:solidFill>
          </a:ln>
        </p:spPr>
        <p:txBody>
          <a:bodyPr wrap="square" lIns="45720" tIns="45720" rIns="45720" bIns="45720" rtlCol="0">
            <a:spAutoFit/>
          </a:bodyPr>
          <a:lstStyle/>
          <a:p>
            <a:pPr>
              <a:lnSpc>
                <a:spcPct val="90000"/>
              </a:lnSpc>
              <a:spcAft>
                <a:spcPts val="600"/>
              </a:spcAft>
            </a:pPr>
            <a:r>
              <a:rPr lang="en-US" sz="1000" b="1" dirty="0">
                <a:gradFill>
                  <a:gsLst>
                    <a:gs pos="2917">
                      <a:schemeClr val="tx1"/>
                    </a:gs>
                    <a:gs pos="30000">
                      <a:schemeClr val="tx1"/>
                    </a:gs>
                  </a:gsLst>
                  <a:lin ang="5400000" scaled="0"/>
                </a:gradFill>
              </a:rPr>
              <a:t>50GB</a:t>
            </a:r>
          </a:p>
        </p:txBody>
      </p:sp>
      <p:sp>
        <p:nvSpPr>
          <p:cNvPr id="59" name="TextBox 58"/>
          <p:cNvSpPr txBox="1"/>
          <p:nvPr/>
        </p:nvSpPr>
        <p:spPr>
          <a:xfrm>
            <a:off x="9722152" y="469269"/>
            <a:ext cx="733507" cy="378565"/>
          </a:xfrm>
          <a:prstGeom prst="rect">
            <a:avLst/>
          </a:prstGeom>
          <a:solidFill>
            <a:schemeClr val="accent6">
              <a:lumMod val="20000"/>
              <a:lumOff val="80000"/>
            </a:schemeClr>
          </a:solidFill>
          <a:ln>
            <a:solidFill>
              <a:schemeClr val="tx1"/>
            </a:solidFill>
          </a:ln>
        </p:spPr>
        <p:txBody>
          <a:bodyPr wrap="square" lIns="91440" tIns="91440" rIns="91440" bIns="91440" rtlCol="0">
            <a:spAutoFit/>
          </a:bodyPr>
          <a:lstStyle/>
          <a:p>
            <a:pPr>
              <a:lnSpc>
                <a:spcPct val="90000"/>
              </a:lnSpc>
              <a:spcAft>
                <a:spcPts val="600"/>
              </a:spcAft>
            </a:pPr>
            <a:r>
              <a:rPr lang="en-US" sz="1400" b="1" dirty="0">
                <a:gradFill>
                  <a:gsLst>
                    <a:gs pos="2917">
                      <a:schemeClr val="tx1"/>
                    </a:gs>
                    <a:gs pos="30000">
                      <a:schemeClr val="tx1"/>
                    </a:gs>
                  </a:gsLst>
                  <a:lin ang="5400000" scaled="0"/>
                </a:gradFill>
              </a:rPr>
              <a:t>0 GB</a:t>
            </a:r>
          </a:p>
        </p:txBody>
      </p:sp>
      <p:sp>
        <p:nvSpPr>
          <p:cNvPr id="57" name="TextBox 56"/>
          <p:cNvSpPr txBox="1"/>
          <p:nvPr/>
        </p:nvSpPr>
        <p:spPr>
          <a:xfrm>
            <a:off x="9719560" y="466203"/>
            <a:ext cx="736099" cy="378565"/>
          </a:xfrm>
          <a:prstGeom prst="rect">
            <a:avLst/>
          </a:prstGeom>
          <a:solidFill>
            <a:schemeClr val="bg1"/>
          </a:solidFill>
          <a:ln>
            <a:solidFill>
              <a:schemeClr val="tx1"/>
            </a:solidFill>
          </a:ln>
        </p:spPr>
        <p:txBody>
          <a:bodyPr wrap="none" lIns="91440" tIns="91440" rIns="91440" bIns="91440" rtlCol="0">
            <a:spAutoFit/>
          </a:bodyPr>
          <a:lstStyle/>
          <a:p>
            <a:pPr>
              <a:lnSpc>
                <a:spcPct val="90000"/>
              </a:lnSpc>
              <a:spcAft>
                <a:spcPts val="600"/>
              </a:spcAft>
            </a:pPr>
            <a:r>
              <a:rPr lang="en-US" sz="1400" b="1" dirty="0">
                <a:gradFill>
                  <a:gsLst>
                    <a:gs pos="2917">
                      <a:schemeClr val="tx1"/>
                    </a:gs>
                    <a:gs pos="30000">
                      <a:schemeClr val="tx1"/>
                    </a:gs>
                  </a:gsLst>
                  <a:lin ang="5400000" scaled="0"/>
                </a:gradFill>
              </a:rPr>
              <a:t>100GB</a:t>
            </a:r>
          </a:p>
        </p:txBody>
      </p:sp>
      <p:sp>
        <p:nvSpPr>
          <p:cNvPr id="61" name="TextBox 60"/>
          <p:cNvSpPr txBox="1"/>
          <p:nvPr/>
        </p:nvSpPr>
        <p:spPr>
          <a:xfrm>
            <a:off x="5500876" y="1773756"/>
            <a:ext cx="535853" cy="230832"/>
          </a:xfrm>
          <a:prstGeom prst="rect">
            <a:avLst/>
          </a:prstGeom>
          <a:noFill/>
          <a:ln>
            <a:solidFill>
              <a:schemeClr val="tx1"/>
            </a:solidFill>
          </a:ln>
        </p:spPr>
        <p:txBody>
          <a:bodyPr wrap="square" lIns="45720" tIns="45720" rIns="45720" bIns="45720" rtlCol="0">
            <a:spAutoFit/>
          </a:bodyPr>
          <a:lstStyle/>
          <a:p>
            <a:pPr>
              <a:lnSpc>
                <a:spcPct val="90000"/>
              </a:lnSpc>
              <a:spcAft>
                <a:spcPts val="600"/>
              </a:spcAft>
            </a:pPr>
            <a:r>
              <a:rPr lang="en-US" sz="1000" b="1" dirty="0">
                <a:gradFill>
                  <a:gsLst>
                    <a:gs pos="2917">
                      <a:schemeClr val="tx1"/>
                    </a:gs>
                    <a:gs pos="30000">
                      <a:schemeClr val="tx1"/>
                    </a:gs>
                  </a:gsLst>
                  <a:lin ang="5400000" scaled="0"/>
                </a:gradFill>
              </a:rPr>
              <a:t>100GB</a:t>
            </a:r>
          </a:p>
        </p:txBody>
      </p:sp>
      <p:sp>
        <p:nvSpPr>
          <p:cNvPr id="60" name="TextBox 59"/>
          <p:cNvSpPr txBox="1"/>
          <p:nvPr/>
        </p:nvSpPr>
        <p:spPr>
          <a:xfrm>
            <a:off x="9727143" y="468138"/>
            <a:ext cx="728516" cy="378565"/>
          </a:xfrm>
          <a:prstGeom prst="rect">
            <a:avLst/>
          </a:prstGeom>
          <a:solidFill>
            <a:schemeClr val="bg1"/>
          </a:solidFill>
          <a:ln>
            <a:solidFill>
              <a:schemeClr val="tx1"/>
            </a:solidFill>
          </a:ln>
        </p:spPr>
        <p:txBody>
          <a:bodyPr wrap="square" lIns="91440" tIns="91440" rIns="91440" bIns="91440" rtlCol="0">
            <a:spAutoFit/>
          </a:bodyPr>
          <a:lstStyle/>
          <a:p>
            <a:pPr>
              <a:lnSpc>
                <a:spcPct val="90000"/>
              </a:lnSpc>
              <a:spcAft>
                <a:spcPts val="600"/>
              </a:spcAft>
            </a:pPr>
            <a:r>
              <a:rPr lang="en-US" sz="1400" b="1" dirty="0">
                <a:gradFill>
                  <a:gsLst>
                    <a:gs pos="2917">
                      <a:schemeClr val="tx1"/>
                    </a:gs>
                    <a:gs pos="30000">
                      <a:schemeClr val="tx1"/>
                    </a:gs>
                  </a:gsLst>
                  <a:lin ang="5400000" scaled="0"/>
                </a:gradFill>
              </a:rPr>
              <a:t>20GB</a:t>
            </a:r>
          </a:p>
        </p:txBody>
      </p:sp>
    </p:spTree>
    <p:extLst>
      <p:ext uri="{BB962C8B-B14F-4D97-AF65-F5344CB8AC3E}">
        <p14:creationId xmlns:p14="http://schemas.microsoft.com/office/powerpoint/2010/main" val="20486671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1000"/>
                                        <p:tgtEl>
                                          <p:spTgt spid="28"/>
                                        </p:tgtEl>
                                      </p:cBhvr>
                                    </p:animEffect>
                                    <p:anim calcmode="lin" valueType="num">
                                      <p:cBhvr>
                                        <p:cTn id="23" dur="1000" fill="hold"/>
                                        <p:tgtEl>
                                          <p:spTgt spid="28"/>
                                        </p:tgtEl>
                                        <p:attrNameLst>
                                          <p:attrName>ppt_x</p:attrName>
                                        </p:attrNameLst>
                                      </p:cBhvr>
                                      <p:tavLst>
                                        <p:tav tm="0">
                                          <p:val>
                                            <p:strVal val="#ppt_x"/>
                                          </p:val>
                                        </p:tav>
                                        <p:tav tm="100000">
                                          <p:val>
                                            <p:strVal val="#ppt_x"/>
                                          </p:val>
                                        </p:tav>
                                      </p:tavLst>
                                    </p:anim>
                                    <p:anim calcmode="lin" valueType="num">
                                      <p:cBhvr>
                                        <p:cTn id="24"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40"/>
                                        </p:tgtEl>
                                        <p:attrNameLst>
                                          <p:attrName>style.visibility</p:attrName>
                                        </p:attrNameLst>
                                      </p:cBhvr>
                                      <p:to>
                                        <p:strVal val="visible"/>
                                      </p:to>
                                    </p:set>
                                    <p:animEffect transition="in" filter="fade">
                                      <p:cBhvr>
                                        <p:cTn id="29" dur="1000"/>
                                        <p:tgtEl>
                                          <p:spTgt spid="40"/>
                                        </p:tgtEl>
                                      </p:cBhvr>
                                    </p:animEffect>
                                    <p:anim calcmode="lin" valueType="num">
                                      <p:cBhvr>
                                        <p:cTn id="30" dur="1000" fill="hold"/>
                                        <p:tgtEl>
                                          <p:spTgt spid="40"/>
                                        </p:tgtEl>
                                        <p:attrNameLst>
                                          <p:attrName>ppt_x</p:attrName>
                                        </p:attrNameLst>
                                      </p:cBhvr>
                                      <p:tavLst>
                                        <p:tav tm="0">
                                          <p:val>
                                            <p:strVal val="#ppt_x"/>
                                          </p:val>
                                        </p:tav>
                                        <p:tav tm="100000">
                                          <p:val>
                                            <p:strVal val="#ppt_x"/>
                                          </p:val>
                                        </p:tav>
                                      </p:tavLst>
                                    </p:anim>
                                    <p:anim calcmode="lin" valueType="num">
                                      <p:cBhvr>
                                        <p:cTn id="31" dur="1000" fill="hold"/>
                                        <p:tgtEl>
                                          <p:spTgt spid="40"/>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1"/>
                                        </p:tgtEl>
                                        <p:attrNameLst>
                                          <p:attrName>style.visibility</p:attrName>
                                        </p:attrNameLst>
                                      </p:cBhvr>
                                      <p:to>
                                        <p:strVal val="visible"/>
                                      </p:to>
                                    </p:set>
                                    <p:animEffect transition="in" filter="fade">
                                      <p:cBhvr>
                                        <p:cTn id="34" dur="1000"/>
                                        <p:tgtEl>
                                          <p:spTgt spid="41"/>
                                        </p:tgtEl>
                                      </p:cBhvr>
                                    </p:animEffect>
                                    <p:anim calcmode="lin" valueType="num">
                                      <p:cBhvr>
                                        <p:cTn id="35" dur="1000" fill="hold"/>
                                        <p:tgtEl>
                                          <p:spTgt spid="41"/>
                                        </p:tgtEl>
                                        <p:attrNameLst>
                                          <p:attrName>ppt_x</p:attrName>
                                        </p:attrNameLst>
                                      </p:cBhvr>
                                      <p:tavLst>
                                        <p:tav tm="0">
                                          <p:val>
                                            <p:strVal val="#ppt_x"/>
                                          </p:val>
                                        </p:tav>
                                        <p:tav tm="100000">
                                          <p:val>
                                            <p:strVal val="#ppt_x"/>
                                          </p:val>
                                        </p:tav>
                                      </p:tavLst>
                                    </p:anim>
                                    <p:anim calcmode="lin" valueType="num">
                                      <p:cBhvr>
                                        <p:cTn id="36"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42"/>
                                        </p:tgtEl>
                                        <p:attrNameLst>
                                          <p:attrName>style.visibility</p:attrName>
                                        </p:attrNameLst>
                                      </p:cBhvr>
                                      <p:to>
                                        <p:strVal val="visible"/>
                                      </p:to>
                                    </p:set>
                                    <p:animEffect transition="in" filter="fade">
                                      <p:cBhvr>
                                        <p:cTn id="41" dur="1000"/>
                                        <p:tgtEl>
                                          <p:spTgt spid="42"/>
                                        </p:tgtEl>
                                      </p:cBhvr>
                                    </p:animEffect>
                                    <p:anim calcmode="lin" valueType="num">
                                      <p:cBhvr>
                                        <p:cTn id="42" dur="1000" fill="hold"/>
                                        <p:tgtEl>
                                          <p:spTgt spid="42"/>
                                        </p:tgtEl>
                                        <p:attrNameLst>
                                          <p:attrName>ppt_x</p:attrName>
                                        </p:attrNameLst>
                                      </p:cBhvr>
                                      <p:tavLst>
                                        <p:tav tm="0">
                                          <p:val>
                                            <p:strVal val="#ppt_x"/>
                                          </p:val>
                                        </p:tav>
                                        <p:tav tm="100000">
                                          <p:val>
                                            <p:strVal val="#ppt_x"/>
                                          </p:val>
                                        </p:tav>
                                      </p:tavLst>
                                    </p:anim>
                                    <p:anim calcmode="lin" valueType="num">
                                      <p:cBhvr>
                                        <p:cTn id="43" dur="1000" fill="hold"/>
                                        <p:tgtEl>
                                          <p:spTgt spid="42"/>
                                        </p:tgtEl>
                                        <p:attrNameLst>
                                          <p:attrName>ppt_y</p:attrName>
                                        </p:attrNameLst>
                                      </p:cBhvr>
                                      <p:tavLst>
                                        <p:tav tm="0">
                                          <p:val>
                                            <p:strVal val="#ppt_y+.1"/>
                                          </p:val>
                                        </p:tav>
                                        <p:tav tm="100000">
                                          <p:val>
                                            <p:strVal val="#ppt_y"/>
                                          </p:val>
                                        </p:tav>
                                      </p:tavLst>
                                    </p:anim>
                                  </p:childTnLst>
                                </p:cTn>
                              </p:par>
                            </p:childTnLst>
                          </p:cTn>
                        </p:par>
                        <p:par>
                          <p:cTn id="44" fill="hold">
                            <p:stCondLst>
                              <p:cond delay="1000"/>
                            </p:stCondLst>
                            <p:childTnLst>
                              <p:par>
                                <p:cTn id="45" presetID="31" presetClass="entr" presetSubtype="0" fill="hold" grpId="0" nodeType="afterEffect">
                                  <p:stCondLst>
                                    <p:cond delay="1000"/>
                                  </p:stCondLst>
                                  <p:childTnLst>
                                    <p:set>
                                      <p:cBhvr>
                                        <p:cTn id="46" dur="1" fill="hold">
                                          <p:stCondLst>
                                            <p:cond delay="0"/>
                                          </p:stCondLst>
                                        </p:cTn>
                                        <p:tgtEl>
                                          <p:spTgt spid="34"/>
                                        </p:tgtEl>
                                        <p:attrNameLst>
                                          <p:attrName>style.visibility</p:attrName>
                                        </p:attrNameLst>
                                      </p:cBhvr>
                                      <p:to>
                                        <p:strVal val="visible"/>
                                      </p:to>
                                    </p:set>
                                    <p:anim calcmode="lin" valueType="num">
                                      <p:cBhvr>
                                        <p:cTn id="47" dur="1000" fill="hold"/>
                                        <p:tgtEl>
                                          <p:spTgt spid="34"/>
                                        </p:tgtEl>
                                        <p:attrNameLst>
                                          <p:attrName>ppt_w</p:attrName>
                                        </p:attrNameLst>
                                      </p:cBhvr>
                                      <p:tavLst>
                                        <p:tav tm="0">
                                          <p:val>
                                            <p:fltVal val="0"/>
                                          </p:val>
                                        </p:tav>
                                        <p:tav tm="100000">
                                          <p:val>
                                            <p:strVal val="#ppt_w"/>
                                          </p:val>
                                        </p:tav>
                                      </p:tavLst>
                                    </p:anim>
                                    <p:anim calcmode="lin" valueType="num">
                                      <p:cBhvr>
                                        <p:cTn id="48" dur="1000" fill="hold"/>
                                        <p:tgtEl>
                                          <p:spTgt spid="34"/>
                                        </p:tgtEl>
                                        <p:attrNameLst>
                                          <p:attrName>ppt_h</p:attrName>
                                        </p:attrNameLst>
                                      </p:cBhvr>
                                      <p:tavLst>
                                        <p:tav tm="0">
                                          <p:val>
                                            <p:fltVal val="0"/>
                                          </p:val>
                                        </p:tav>
                                        <p:tav tm="100000">
                                          <p:val>
                                            <p:strVal val="#ppt_h"/>
                                          </p:val>
                                        </p:tav>
                                      </p:tavLst>
                                    </p:anim>
                                    <p:anim calcmode="lin" valueType="num">
                                      <p:cBhvr>
                                        <p:cTn id="49" dur="1000" fill="hold"/>
                                        <p:tgtEl>
                                          <p:spTgt spid="34"/>
                                        </p:tgtEl>
                                        <p:attrNameLst>
                                          <p:attrName>style.rotation</p:attrName>
                                        </p:attrNameLst>
                                      </p:cBhvr>
                                      <p:tavLst>
                                        <p:tav tm="0">
                                          <p:val>
                                            <p:fltVal val="90"/>
                                          </p:val>
                                        </p:tav>
                                        <p:tav tm="100000">
                                          <p:val>
                                            <p:fltVal val="0"/>
                                          </p:val>
                                        </p:tav>
                                      </p:tavLst>
                                    </p:anim>
                                    <p:animEffect transition="in" filter="fade">
                                      <p:cBhvr>
                                        <p:cTn id="50" dur="1000"/>
                                        <p:tgtEl>
                                          <p:spTgt spid="34"/>
                                        </p:tgtEl>
                                      </p:cBhvr>
                                    </p:animEffect>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43"/>
                                        </p:tgtEl>
                                        <p:attrNameLst>
                                          <p:attrName>style.visibility</p:attrName>
                                        </p:attrNameLst>
                                      </p:cBhvr>
                                      <p:to>
                                        <p:strVal val="visible"/>
                                      </p:to>
                                    </p:set>
                                    <p:animEffect transition="in" filter="fade">
                                      <p:cBhvr>
                                        <p:cTn id="55" dur="1000"/>
                                        <p:tgtEl>
                                          <p:spTgt spid="43"/>
                                        </p:tgtEl>
                                      </p:cBhvr>
                                    </p:animEffect>
                                    <p:anim calcmode="lin" valueType="num">
                                      <p:cBhvr>
                                        <p:cTn id="56" dur="1000" fill="hold"/>
                                        <p:tgtEl>
                                          <p:spTgt spid="43"/>
                                        </p:tgtEl>
                                        <p:attrNameLst>
                                          <p:attrName>ppt_x</p:attrName>
                                        </p:attrNameLst>
                                      </p:cBhvr>
                                      <p:tavLst>
                                        <p:tav tm="0">
                                          <p:val>
                                            <p:strVal val="#ppt_x"/>
                                          </p:val>
                                        </p:tav>
                                        <p:tav tm="100000">
                                          <p:val>
                                            <p:strVal val="#ppt_x"/>
                                          </p:val>
                                        </p:tav>
                                      </p:tavLst>
                                    </p:anim>
                                    <p:anim calcmode="lin" valueType="num">
                                      <p:cBhvr>
                                        <p:cTn id="57" dur="1000" fill="hold"/>
                                        <p:tgtEl>
                                          <p:spTgt spid="43"/>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44"/>
                                        </p:tgtEl>
                                        <p:attrNameLst>
                                          <p:attrName>style.visibility</p:attrName>
                                        </p:attrNameLst>
                                      </p:cBhvr>
                                      <p:to>
                                        <p:strVal val="visible"/>
                                      </p:to>
                                    </p:set>
                                    <p:animEffect transition="in" filter="fade">
                                      <p:cBhvr>
                                        <p:cTn id="60" dur="1000"/>
                                        <p:tgtEl>
                                          <p:spTgt spid="44"/>
                                        </p:tgtEl>
                                      </p:cBhvr>
                                    </p:animEffect>
                                    <p:anim calcmode="lin" valueType="num">
                                      <p:cBhvr>
                                        <p:cTn id="61" dur="1000" fill="hold"/>
                                        <p:tgtEl>
                                          <p:spTgt spid="44"/>
                                        </p:tgtEl>
                                        <p:attrNameLst>
                                          <p:attrName>ppt_x</p:attrName>
                                        </p:attrNameLst>
                                      </p:cBhvr>
                                      <p:tavLst>
                                        <p:tav tm="0">
                                          <p:val>
                                            <p:strVal val="#ppt_x"/>
                                          </p:val>
                                        </p:tav>
                                        <p:tav tm="100000">
                                          <p:val>
                                            <p:strVal val="#ppt_x"/>
                                          </p:val>
                                        </p:tav>
                                      </p:tavLst>
                                    </p:anim>
                                    <p:anim calcmode="lin" valueType="num">
                                      <p:cBhvr>
                                        <p:cTn id="62" dur="1000" fill="hold"/>
                                        <p:tgtEl>
                                          <p:spTgt spid="44"/>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45"/>
                                        </p:tgtEl>
                                        <p:attrNameLst>
                                          <p:attrName>style.visibility</p:attrName>
                                        </p:attrNameLst>
                                      </p:cBhvr>
                                      <p:to>
                                        <p:strVal val="visible"/>
                                      </p:to>
                                    </p:set>
                                    <p:animEffect transition="in" filter="fade">
                                      <p:cBhvr>
                                        <p:cTn id="65" dur="1000"/>
                                        <p:tgtEl>
                                          <p:spTgt spid="45"/>
                                        </p:tgtEl>
                                      </p:cBhvr>
                                    </p:animEffect>
                                    <p:anim calcmode="lin" valueType="num">
                                      <p:cBhvr>
                                        <p:cTn id="66" dur="1000" fill="hold"/>
                                        <p:tgtEl>
                                          <p:spTgt spid="45"/>
                                        </p:tgtEl>
                                        <p:attrNameLst>
                                          <p:attrName>ppt_x</p:attrName>
                                        </p:attrNameLst>
                                      </p:cBhvr>
                                      <p:tavLst>
                                        <p:tav tm="0">
                                          <p:val>
                                            <p:strVal val="#ppt_x"/>
                                          </p:val>
                                        </p:tav>
                                        <p:tav tm="100000">
                                          <p:val>
                                            <p:strVal val="#ppt_x"/>
                                          </p:val>
                                        </p:tav>
                                      </p:tavLst>
                                    </p:anim>
                                    <p:anim calcmode="lin" valueType="num">
                                      <p:cBhvr>
                                        <p:cTn id="67" dur="1000" fill="hold"/>
                                        <p:tgtEl>
                                          <p:spTgt spid="45"/>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46"/>
                                        </p:tgtEl>
                                        <p:attrNameLst>
                                          <p:attrName>style.visibility</p:attrName>
                                        </p:attrNameLst>
                                      </p:cBhvr>
                                      <p:to>
                                        <p:strVal val="visible"/>
                                      </p:to>
                                    </p:set>
                                    <p:animEffect transition="in" filter="fade">
                                      <p:cBhvr>
                                        <p:cTn id="70" dur="1000"/>
                                        <p:tgtEl>
                                          <p:spTgt spid="46"/>
                                        </p:tgtEl>
                                      </p:cBhvr>
                                    </p:animEffect>
                                    <p:anim calcmode="lin" valueType="num">
                                      <p:cBhvr>
                                        <p:cTn id="71" dur="1000" fill="hold"/>
                                        <p:tgtEl>
                                          <p:spTgt spid="46"/>
                                        </p:tgtEl>
                                        <p:attrNameLst>
                                          <p:attrName>ppt_x</p:attrName>
                                        </p:attrNameLst>
                                      </p:cBhvr>
                                      <p:tavLst>
                                        <p:tav tm="0">
                                          <p:val>
                                            <p:strVal val="#ppt_x"/>
                                          </p:val>
                                        </p:tav>
                                        <p:tav tm="100000">
                                          <p:val>
                                            <p:strVal val="#ppt_x"/>
                                          </p:val>
                                        </p:tav>
                                      </p:tavLst>
                                    </p:anim>
                                    <p:anim calcmode="lin" valueType="num">
                                      <p:cBhvr>
                                        <p:cTn id="72"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10"/>
                                        </p:tgtEl>
                                        <p:attrNameLst>
                                          <p:attrName>style.visibility</p:attrName>
                                        </p:attrNameLst>
                                      </p:cBhvr>
                                      <p:to>
                                        <p:strVal val="visible"/>
                                      </p:to>
                                    </p:set>
                                    <p:animEffect transition="in" filter="fade">
                                      <p:cBhvr>
                                        <p:cTn id="77" dur="1000"/>
                                        <p:tgtEl>
                                          <p:spTgt spid="10"/>
                                        </p:tgtEl>
                                      </p:cBhvr>
                                    </p:animEffect>
                                    <p:anim calcmode="lin" valueType="num">
                                      <p:cBhvr>
                                        <p:cTn id="78" dur="1000" fill="hold"/>
                                        <p:tgtEl>
                                          <p:spTgt spid="10"/>
                                        </p:tgtEl>
                                        <p:attrNameLst>
                                          <p:attrName>ppt_x</p:attrName>
                                        </p:attrNameLst>
                                      </p:cBhvr>
                                      <p:tavLst>
                                        <p:tav tm="0">
                                          <p:val>
                                            <p:strVal val="#ppt_x"/>
                                          </p:val>
                                        </p:tav>
                                        <p:tav tm="100000">
                                          <p:val>
                                            <p:strVal val="#ppt_x"/>
                                          </p:val>
                                        </p:tav>
                                      </p:tavLst>
                                    </p:anim>
                                    <p:anim calcmode="lin" valueType="num">
                                      <p:cBhvr>
                                        <p:cTn id="79" dur="1000" fill="hold"/>
                                        <p:tgtEl>
                                          <p:spTgt spid="10"/>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11"/>
                                        </p:tgtEl>
                                        <p:attrNameLst>
                                          <p:attrName>style.visibility</p:attrName>
                                        </p:attrNameLst>
                                      </p:cBhvr>
                                      <p:to>
                                        <p:strVal val="visible"/>
                                      </p:to>
                                    </p:set>
                                    <p:animEffect transition="in" filter="fade">
                                      <p:cBhvr>
                                        <p:cTn id="82" dur="1000"/>
                                        <p:tgtEl>
                                          <p:spTgt spid="11"/>
                                        </p:tgtEl>
                                      </p:cBhvr>
                                    </p:animEffect>
                                    <p:anim calcmode="lin" valueType="num">
                                      <p:cBhvr>
                                        <p:cTn id="83" dur="1000" fill="hold"/>
                                        <p:tgtEl>
                                          <p:spTgt spid="11"/>
                                        </p:tgtEl>
                                        <p:attrNameLst>
                                          <p:attrName>ppt_x</p:attrName>
                                        </p:attrNameLst>
                                      </p:cBhvr>
                                      <p:tavLst>
                                        <p:tav tm="0">
                                          <p:val>
                                            <p:strVal val="#ppt_x"/>
                                          </p:val>
                                        </p:tav>
                                        <p:tav tm="100000">
                                          <p:val>
                                            <p:strVal val="#ppt_x"/>
                                          </p:val>
                                        </p:tav>
                                      </p:tavLst>
                                    </p:anim>
                                    <p:anim calcmode="lin" valueType="num">
                                      <p:cBhvr>
                                        <p:cTn id="84" dur="1000" fill="hold"/>
                                        <p:tgtEl>
                                          <p:spTgt spid="11"/>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17"/>
                                        </p:tgtEl>
                                        <p:attrNameLst>
                                          <p:attrName>style.visibility</p:attrName>
                                        </p:attrNameLst>
                                      </p:cBhvr>
                                      <p:to>
                                        <p:strVal val="visible"/>
                                      </p:to>
                                    </p:set>
                                    <p:animEffect transition="in" filter="fade">
                                      <p:cBhvr>
                                        <p:cTn id="87" dur="1000"/>
                                        <p:tgtEl>
                                          <p:spTgt spid="17"/>
                                        </p:tgtEl>
                                      </p:cBhvr>
                                    </p:animEffect>
                                    <p:anim calcmode="lin" valueType="num">
                                      <p:cBhvr>
                                        <p:cTn id="88" dur="1000" fill="hold"/>
                                        <p:tgtEl>
                                          <p:spTgt spid="17"/>
                                        </p:tgtEl>
                                        <p:attrNameLst>
                                          <p:attrName>ppt_x</p:attrName>
                                        </p:attrNameLst>
                                      </p:cBhvr>
                                      <p:tavLst>
                                        <p:tav tm="0">
                                          <p:val>
                                            <p:strVal val="#ppt_x"/>
                                          </p:val>
                                        </p:tav>
                                        <p:tav tm="100000">
                                          <p:val>
                                            <p:strVal val="#ppt_x"/>
                                          </p:val>
                                        </p:tav>
                                      </p:tavLst>
                                    </p:anim>
                                    <p:anim calcmode="lin" valueType="num">
                                      <p:cBhvr>
                                        <p:cTn id="89" dur="1000" fill="hold"/>
                                        <p:tgtEl>
                                          <p:spTgt spid="17"/>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20"/>
                                        </p:tgtEl>
                                        <p:attrNameLst>
                                          <p:attrName>style.visibility</p:attrName>
                                        </p:attrNameLst>
                                      </p:cBhvr>
                                      <p:to>
                                        <p:strVal val="visible"/>
                                      </p:to>
                                    </p:set>
                                    <p:animEffect transition="in" filter="fade">
                                      <p:cBhvr>
                                        <p:cTn id="92" dur="1000"/>
                                        <p:tgtEl>
                                          <p:spTgt spid="20"/>
                                        </p:tgtEl>
                                      </p:cBhvr>
                                    </p:animEffect>
                                    <p:anim calcmode="lin" valueType="num">
                                      <p:cBhvr>
                                        <p:cTn id="93" dur="1000" fill="hold"/>
                                        <p:tgtEl>
                                          <p:spTgt spid="20"/>
                                        </p:tgtEl>
                                        <p:attrNameLst>
                                          <p:attrName>ppt_x</p:attrName>
                                        </p:attrNameLst>
                                      </p:cBhvr>
                                      <p:tavLst>
                                        <p:tav tm="0">
                                          <p:val>
                                            <p:strVal val="#ppt_x"/>
                                          </p:val>
                                        </p:tav>
                                        <p:tav tm="100000">
                                          <p:val>
                                            <p:strVal val="#ppt_x"/>
                                          </p:val>
                                        </p:tav>
                                      </p:tavLst>
                                    </p:anim>
                                    <p:anim calcmode="lin" valueType="num">
                                      <p:cBhvr>
                                        <p:cTn id="94" dur="1000" fill="hold"/>
                                        <p:tgtEl>
                                          <p:spTgt spid="20"/>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21"/>
                                        </p:tgtEl>
                                        <p:attrNameLst>
                                          <p:attrName>style.visibility</p:attrName>
                                        </p:attrNameLst>
                                      </p:cBhvr>
                                      <p:to>
                                        <p:strVal val="visible"/>
                                      </p:to>
                                    </p:set>
                                    <p:animEffect transition="in" filter="fade">
                                      <p:cBhvr>
                                        <p:cTn id="97" dur="1000"/>
                                        <p:tgtEl>
                                          <p:spTgt spid="21"/>
                                        </p:tgtEl>
                                      </p:cBhvr>
                                    </p:animEffect>
                                    <p:anim calcmode="lin" valueType="num">
                                      <p:cBhvr>
                                        <p:cTn id="98" dur="1000" fill="hold"/>
                                        <p:tgtEl>
                                          <p:spTgt spid="21"/>
                                        </p:tgtEl>
                                        <p:attrNameLst>
                                          <p:attrName>ppt_x</p:attrName>
                                        </p:attrNameLst>
                                      </p:cBhvr>
                                      <p:tavLst>
                                        <p:tav tm="0">
                                          <p:val>
                                            <p:strVal val="#ppt_x"/>
                                          </p:val>
                                        </p:tav>
                                        <p:tav tm="100000">
                                          <p:val>
                                            <p:strVal val="#ppt_x"/>
                                          </p:val>
                                        </p:tav>
                                      </p:tavLst>
                                    </p:anim>
                                    <p:anim calcmode="lin" valueType="num">
                                      <p:cBhvr>
                                        <p:cTn id="99" dur="1000" fill="hold"/>
                                        <p:tgtEl>
                                          <p:spTgt spid="21"/>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51"/>
                                        </p:tgtEl>
                                        <p:attrNameLst>
                                          <p:attrName>style.visibility</p:attrName>
                                        </p:attrNameLst>
                                      </p:cBhvr>
                                      <p:to>
                                        <p:strVal val="visible"/>
                                      </p:to>
                                    </p:set>
                                    <p:animEffect transition="in" filter="fade">
                                      <p:cBhvr>
                                        <p:cTn id="102" dur="1000"/>
                                        <p:tgtEl>
                                          <p:spTgt spid="51"/>
                                        </p:tgtEl>
                                      </p:cBhvr>
                                    </p:animEffect>
                                    <p:anim calcmode="lin" valueType="num">
                                      <p:cBhvr>
                                        <p:cTn id="103" dur="1000" fill="hold"/>
                                        <p:tgtEl>
                                          <p:spTgt spid="51"/>
                                        </p:tgtEl>
                                        <p:attrNameLst>
                                          <p:attrName>ppt_x</p:attrName>
                                        </p:attrNameLst>
                                      </p:cBhvr>
                                      <p:tavLst>
                                        <p:tav tm="0">
                                          <p:val>
                                            <p:strVal val="#ppt_x"/>
                                          </p:val>
                                        </p:tav>
                                        <p:tav tm="100000">
                                          <p:val>
                                            <p:strVal val="#ppt_x"/>
                                          </p:val>
                                        </p:tav>
                                      </p:tavLst>
                                    </p:anim>
                                    <p:anim calcmode="lin" valueType="num">
                                      <p:cBhvr>
                                        <p:cTn id="104" dur="1000" fill="hold"/>
                                        <p:tgtEl>
                                          <p:spTgt spid="51"/>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0"/>
                                  </p:stCondLst>
                                  <p:childTnLst>
                                    <p:set>
                                      <p:cBhvr>
                                        <p:cTn id="106" dur="1" fill="hold">
                                          <p:stCondLst>
                                            <p:cond delay="0"/>
                                          </p:stCondLst>
                                        </p:cTn>
                                        <p:tgtEl>
                                          <p:spTgt spid="52"/>
                                        </p:tgtEl>
                                        <p:attrNameLst>
                                          <p:attrName>style.visibility</p:attrName>
                                        </p:attrNameLst>
                                      </p:cBhvr>
                                      <p:to>
                                        <p:strVal val="visible"/>
                                      </p:to>
                                    </p:set>
                                    <p:animEffect transition="in" filter="fade">
                                      <p:cBhvr>
                                        <p:cTn id="107" dur="1000"/>
                                        <p:tgtEl>
                                          <p:spTgt spid="52"/>
                                        </p:tgtEl>
                                      </p:cBhvr>
                                    </p:animEffect>
                                    <p:anim calcmode="lin" valueType="num">
                                      <p:cBhvr>
                                        <p:cTn id="108" dur="1000" fill="hold"/>
                                        <p:tgtEl>
                                          <p:spTgt spid="52"/>
                                        </p:tgtEl>
                                        <p:attrNameLst>
                                          <p:attrName>ppt_x</p:attrName>
                                        </p:attrNameLst>
                                      </p:cBhvr>
                                      <p:tavLst>
                                        <p:tav tm="0">
                                          <p:val>
                                            <p:strVal val="#ppt_x"/>
                                          </p:val>
                                        </p:tav>
                                        <p:tav tm="100000">
                                          <p:val>
                                            <p:strVal val="#ppt_x"/>
                                          </p:val>
                                        </p:tav>
                                      </p:tavLst>
                                    </p:anim>
                                    <p:anim calcmode="lin" valueType="num">
                                      <p:cBhvr>
                                        <p:cTn id="109" dur="1000" fill="hold"/>
                                        <p:tgtEl>
                                          <p:spTgt spid="52"/>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0"/>
                                  </p:stCondLst>
                                  <p:childTnLst>
                                    <p:set>
                                      <p:cBhvr>
                                        <p:cTn id="111" dur="1" fill="hold">
                                          <p:stCondLst>
                                            <p:cond delay="0"/>
                                          </p:stCondLst>
                                        </p:cTn>
                                        <p:tgtEl>
                                          <p:spTgt spid="53"/>
                                        </p:tgtEl>
                                        <p:attrNameLst>
                                          <p:attrName>style.visibility</p:attrName>
                                        </p:attrNameLst>
                                      </p:cBhvr>
                                      <p:to>
                                        <p:strVal val="visible"/>
                                      </p:to>
                                    </p:set>
                                    <p:animEffect transition="in" filter="fade">
                                      <p:cBhvr>
                                        <p:cTn id="112" dur="1000"/>
                                        <p:tgtEl>
                                          <p:spTgt spid="53"/>
                                        </p:tgtEl>
                                      </p:cBhvr>
                                    </p:animEffect>
                                    <p:anim calcmode="lin" valueType="num">
                                      <p:cBhvr>
                                        <p:cTn id="113" dur="1000" fill="hold"/>
                                        <p:tgtEl>
                                          <p:spTgt spid="53"/>
                                        </p:tgtEl>
                                        <p:attrNameLst>
                                          <p:attrName>ppt_x</p:attrName>
                                        </p:attrNameLst>
                                      </p:cBhvr>
                                      <p:tavLst>
                                        <p:tav tm="0">
                                          <p:val>
                                            <p:strVal val="#ppt_x"/>
                                          </p:val>
                                        </p:tav>
                                        <p:tav tm="100000">
                                          <p:val>
                                            <p:strVal val="#ppt_x"/>
                                          </p:val>
                                        </p:tav>
                                      </p:tavLst>
                                    </p:anim>
                                    <p:anim calcmode="lin" valueType="num">
                                      <p:cBhvr>
                                        <p:cTn id="114" dur="1000" fill="hold"/>
                                        <p:tgtEl>
                                          <p:spTgt spid="53"/>
                                        </p:tgtEl>
                                        <p:attrNameLst>
                                          <p:attrName>ppt_y</p:attrName>
                                        </p:attrNameLst>
                                      </p:cBhvr>
                                      <p:tavLst>
                                        <p:tav tm="0">
                                          <p:val>
                                            <p:strVal val="#ppt_y+.1"/>
                                          </p:val>
                                        </p:tav>
                                        <p:tav tm="100000">
                                          <p:val>
                                            <p:strVal val="#ppt_y"/>
                                          </p:val>
                                        </p:tav>
                                      </p:tavLst>
                                    </p:anim>
                                  </p:childTnLst>
                                </p:cTn>
                              </p:par>
                            </p:childTnLst>
                          </p:cTn>
                        </p:par>
                        <p:par>
                          <p:cTn id="115" fill="hold">
                            <p:stCondLst>
                              <p:cond delay="1000"/>
                            </p:stCondLst>
                            <p:childTnLst>
                              <p:par>
                                <p:cTn id="116" presetID="10" presetClass="exit" presetSubtype="0" fill="hold" grpId="1" nodeType="afterEffect">
                                  <p:stCondLst>
                                    <p:cond delay="1000"/>
                                  </p:stCondLst>
                                  <p:childTnLst>
                                    <p:animEffect transition="out" filter="fade">
                                      <p:cBhvr>
                                        <p:cTn id="117" dur="500"/>
                                        <p:tgtEl>
                                          <p:spTgt spid="34"/>
                                        </p:tgtEl>
                                      </p:cBhvr>
                                    </p:animEffect>
                                    <p:set>
                                      <p:cBhvr>
                                        <p:cTn id="118" dur="1" fill="hold">
                                          <p:stCondLst>
                                            <p:cond delay="499"/>
                                          </p:stCondLst>
                                        </p:cTn>
                                        <p:tgtEl>
                                          <p:spTgt spid="34"/>
                                        </p:tgtEl>
                                        <p:attrNameLst>
                                          <p:attrName>style.visibility</p:attrName>
                                        </p:attrNameLst>
                                      </p:cBhvr>
                                      <p:to>
                                        <p:strVal val="hidden"/>
                                      </p:to>
                                    </p:set>
                                  </p:childTnLst>
                                </p:cTn>
                              </p:par>
                            </p:childTnLst>
                          </p:cTn>
                        </p:par>
                        <p:par>
                          <p:cTn id="119" fill="hold">
                            <p:stCondLst>
                              <p:cond delay="2500"/>
                            </p:stCondLst>
                            <p:childTnLst>
                              <p:par>
                                <p:cTn id="120" presetID="10" presetClass="entr" presetSubtype="0" fill="hold" grpId="0" nodeType="afterEffect">
                                  <p:stCondLst>
                                    <p:cond delay="0"/>
                                  </p:stCondLst>
                                  <p:childTnLst>
                                    <p:set>
                                      <p:cBhvr>
                                        <p:cTn id="121" dur="1" fill="hold">
                                          <p:stCondLst>
                                            <p:cond delay="0"/>
                                          </p:stCondLst>
                                        </p:cTn>
                                        <p:tgtEl>
                                          <p:spTgt spid="54"/>
                                        </p:tgtEl>
                                        <p:attrNameLst>
                                          <p:attrName>style.visibility</p:attrName>
                                        </p:attrNameLst>
                                      </p:cBhvr>
                                      <p:to>
                                        <p:strVal val="visible"/>
                                      </p:to>
                                    </p:set>
                                    <p:animEffect transition="in" filter="fade">
                                      <p:cBhvr>
                                        <p:cTn id="122" dur="500"/>
                                        <p:tgtEl>
                                          <p:spTgt spid="54"/>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xit" presetSubtype="0" fill="hold" grpId="1" nodeType="clickEffect">
                                  <p:stCondLst>
                                    <p:cond delay="1000"/>
                                  </p:stCondLst>
                                  <p:childTnLst>
                                    <p:animEffect transition="out" filter="fade">
                                      <p:cBhvr>
                                        <p:cTn id="126" dur="500"/>
                                        <p:tgtEl>
                                          <p:spTgt spid="51"/>
                                        </p:tgtEl>
                                      </p:cBhvr>
                                    </p:animEffect>
                                    <p:set>
                                      <p:cBhvr>
                                        <p:cTn id="127" dur="1" fill="hold">
                                          <p:stCondLst>
                                            <p:cond delay="499"/>
                                          </p:stCondLst>
                                        </p:cTn>
                                        <p:tgtEl>
                                          <p:spTgt spid="51"/>
                                        </p:tgtEl>
                                        <p:attrNameLst>
                                          <p:attrName>style.visibility</p:attrName>
                                        </p:attrNameLst>
                                      </p:cBhvr>
                                      <p:to>
                                        <p:strVal val="hidden"/>
                                      </p:to>
                                    </p:set>
                                  </p:childTnLst>
                                </p:cTn>
                              </p:par>
                            </p:childTnLst>
                          </p:cTn>
                        </p:par>
                        <p:par>
                          <p:cTn id="128" fill="hold">
                            <p:stCondLst>
                              <p:cond delay="1500"/>
                            </p:stCondLst>
                            <p:childTnLst>
                              <p:par>
                                <p:cTn id="129" presetID="10" presetClass="entr" presetSubtype="0" fill="hold" grpId="0" nodeType="afterEffect">
                                  <p:stCondLst>
                                    <p:cond delay="1000"/>
                                  </p:stCondLst>
                                  <p:childTnLst>
                                    <p:set>
                                      <p:cBhvr>
                                        <p:cTn id="130" dur="1" fill="hold">
                                          <p:stCondLst>
                                            <p:cond delay="0"/>
                                          </p:stCondLst>
                                        </p:cTn>
                                        <p:tgtEl>
                                          <p:spTgt spid="55"/>
                                        </p:tgtEl>
                                        <p:attrNameLst>
                                          <p:attrName>style.visibility</p:attrName>
                                        </p:attrNameLst>
                                      </p:cBhvr>
                                      <p:to>
                                        <p:strVal val="visible"/>
                                      </p:to>
                                    </p:set>
                                    <p:animEffect transition="in" filter="fade">
                                      <p:cBhvr>
                                        <p:cTn id="131" dur="500"/>
                                        <p:tgtEl>
                                          <p:spTgt spid="55"/>
                                        </p:tgtEl>
                                      </p:cBhvr>
                                    </p:animEffect>
                                  </p:childTnLst>
                                </p:cTn>
                              </p:par>
                            </p:childTnLst>
                          </p:cTn>
                        </p:par>
                        <p:par>
                          <p:cTn id="132" fill="hold">
                            <p:stCondLst>
                              <p:cond delay="3000"/>
                            </p:stCondLst>
                            <p:childTnLst>
                              <p:par>
                                <p:cTn id="133" presetID="10" presetClass="entr" presetSubtype="0" fill="hold" grpId="0" nodeType="afterEffect">
                                  <p:stCondLst>
                                    <p:cond delay="1000"/>
                                  </p:stCondLst>
                                  <p:childTnLst>
                                    <p:set>
                                      <p:cBhvr>
                                        <p:cTn id="134" dur="1" fill="hold">
                                          <p:stCondLst>
                                            <p:cond delay="0"/>
                                          </p:stCondLst>
                                        </p:cTn>
                                        <p:tgtEl>
                                          <p:spTgt spid="56"/>
                                        </p:tgtEl>
                                        <p:attrNameLst>
                                          <p:attrName>style.visibility</p:attrName>
                                        </p:attrNameLst>
                                      </p:cBhvr>
                                      <p:to>
                                        <p:strVal val="visible"/>
                                      </p:to>
                                    </p:set>
                                    <p:animEffect transition="in" filter="fade">
                                      <p:cBhvr>
                                        <p:cTn id="135" dur="500"/>
                                        <p:tgtEl>
                                          <p:spTgt spid="56"/>
                                        </p:tgtEl>
                                      </p:cBhvr>
                                    </p:animEffect>
                                  </p:childTnLst>
                                </p:cTn>
                              </p:par>
                            </p:childTnLst>
                          </p:cTn>
                        </p:par>
                      </p:childTnLst>
                    </p:cTn>
                  </p:par>
                  <p:par>
                    <p:cTn id="136" fill="hold">
                      <p:stCondLst>
                        <p:cond delay="indefinite"/>
                      </p:stCondLst>
                      <p:childTnLst>
                        <p:par>
                          <p:cTn id="137" fill="hold">
                            <p:stCondLst>
                              <p:cond delay="0"/>
                            </p:stCondLst>
                            <p:childTnLst>
                              <p:par>
                                <p:cTn id="138" presetID="10" presetClass="exit" presetSubtype="0" fill="hold" grpId="1" nodeType="clickEffect">
                                  <p:stCondLst>
                                    <p:cond delay="1000"/>
                                  </p:stCondLst>
                                  <p:childTnLst>
                                    <p:animEffect transition="out" filter="fade">
                                      <p:cBhvr>
                                        <p:cTn id="139" dur="500"/>
                                        <p:tgtEl>
                                          <p:spTgt spid="52"/>
                                        </p:tgtEl>
                                      </p:cBhvr>
                                    </p:animEffect>
                                    <p:set>
                                      <p:cBhvr>
                                        <p:cTn id="140" dur="1" fill="hold">
                                          <p:stCondLst>
                                            <p:cond delay="499"/>
                                          </p:stCondLst>
                                        </p:cTn>
                                        <p:tgtEl>
                                          <p:spTgt spid="52"/>
                                        </p:tgtEl>
                                        <p:attrNameLst>
                                          <p:attrName>style.visibility</p:attrName>
                                        </p:attrNameLst>
                                      </p:cBhvr>
                                      <p:to>
                                        <p:strVal val="hidden"/>
                                      </p:to>
                                    </p:set>
                                  </p:childTnLst>
                                </p:cTn>
                              </p:par>
                            </p:childTnLst>
                          </p:cTn>
                        </p:par>
                        <p:par>
                          <p:cTn id="141" fill="hold">
                            <p:stCondLst>
                              <p:cond delay="1500"/>
                            </p:stCondLst>
                            <p:childTnLst>
                              <p:par>
                                <p:cTn id="142" presetID="10" presetClass="entr" presetSubtype="0" fill="hold" grpId="0" nodeType="afterEffect">
                                  <p:stCondLst>
                                    <p:cond delay="1000"/>
                                  </p:stCondLst>
                                  <p:childTnLst>
                                    <p:set>
                                      <p:cBhvr>
                                        <p:cTn id="143" dur="1" fill="hold">
                                          <p:stCondLst>
                                            <p:cond delay="0"/>
                                          </p:stCondLst>
                                        </p:cTn>
                                        <p:tgtEl>
                                          <p:spTgt spid="58"/>
                                        </p:tgtEl>
                                        <p:attrNameLst>
                                          <p:attrName>style.visibility</p:attrName>
                                        </p:attrNameLst>
                                      </p:cBhvr>
                                      <p:to>
                                        <p:strVal val="visible"/>
                                      </p:to>
                                    </p:set>
                                    <p:animEffect transition="in" filter="fade">
                                      <p:cBhvr>
                                        <p:cTn id="144" dur="500"/>
                                        <p:tgtEl>
                                          <p:spTgt spid="58"/>
                                        </p:tgtEl>
                                      </p:cBhvr>
                                    </p:animEffect>
                                  </p:childTnLst>
                                </p:cTn>
                              </p:par>
                            </p:childTnLst>
                          </p:cTn>
                        </p:par>
                        <p:par>
                          <p:cTn id="145" fill="hold">
                            <p:stCondLst>
                              <p:cond delay="3000"/>
                            </p:stCondLst>
                            <p:childTnLst>
                              <p:par>
                                <p:cTn id="146" presetID="10" presetClass="entr" presetSubtype="0" fill="hold" grpId="0" nodeType="afterEffect">
                                  <p:stCondLst>
                                    <p:cond delay="1000"/>
                                  </p:stCondLst>
                                  <p:childTnLst>
                                    <p:set>
                                      <p:cBhvr>
                                        <p:cTn id="147" dur="1" fill="hold">
                                          <p:stCondLst>
                                            <p:cond delay="0"/>
                                          </p:stCondLst>
                                        </p:cTn>
                                        <p:tgtEl>
                                          <p:spTgt spid="59"/>
                                        </p:tgtEl>
                                        <p:attrNameLst>
                                          <p:attrName>style.visibility</p:attrName>
                                        </p:attrNameLst>
                                      </p:cBhvr>
                                      <p:to>
                                        <p:strVal val="visible"/>
                                      </p:to>
                                    </p:set>
                                    <p:animEffect transition="in" filter="fade">
                                      <p:cBhvr>
                                        <p:cTn id="148" dur="500"/>
                                        <p:tgtEl>
                                          <p:spTgt spid="59"/>
                                        </p:tgtEl>
                                      </p:cBhvr>
                                    </p:animEffect>
                                  </p:childTnLst>
                                </p:cTn>
                              </p:par>
                            </p:childTnLst>
                          </p:cTn>
                        </p:par>
                      </p:childTnLst>
                    </p:cTn>
                  </p:par>
                  <p:par>
                    <p:cTn id="149" fill="hold">
                      <p:stCondLst>
                        <p:cond delay="indefinite"/>
                      </p:stCondLst>
                      <p:childTnLst>
                        <p:par>
                          <p:cTn id="150" fill="hold">
                            <p:stCondLst>
                              <p:cond delay="0"/>
                            </p:stCondLst>
                            <p:childTnLst>
                              <p:par>
                                <p:cTn id="151" presetID="42" presetClass="entr" presetSubtype="0" fill="hold" grpId="0" nodeType="clickEffect">
                                  <p:stCondLst>
                                    <p:cond delay="0"/>
                                  </p:stCondLst>
                                  <p:childTnLst>
                                    <p:set>
                                      <p:cBhvr>
                                        <p:cTn id="152" dur="1" fill="hold">
                                          <p:stCondLst>
                                            <p:cond delay="0"/>
                                          </p:stCondLst>
                                        </p:cTn>
                                        <p:tgtEl>
                                          <p:spTgt spid="16"/>
                                        </p:tgtEl>
                                        <p:attrNameLst>
                                          <p:attrName>style.visibility</p:attrName>
                                        </p:attrNameLst>
                                      </p:cBhvr>
                                      <p:to>
                                        <p:strVal val="visible"/>
                                      </p:to>
                                    </p:set>
                                    <p:animEffect transition="in" filter="fade">
                                      <p:cBhvr>
                                        <p:cTn id="153" dur="1000"/>
                                        <p:tgtEl>
                                          <p:spTgt spid="16"/>
                                        </p:tgtEl>
                                      </p:cBhvr>
                                    </p:animEffect>
                                    <p:anim calcmode="lin" valueType="num">
                                      <p:cBhvr>
                                        <p:cTn id="154" dur="1000" fill="hold"/>
                                        <p:tgtEl>
                                          <p:spTgt spid="16"/>
                                        </p:tgtEl>
                                        <p:attrNameLst>
                                          <p:attrName>ppt_x</p:attrName>
                                        </p:attrNameLst>
                                      </p:cBhvr>
                                      <p:tavLst>
                                        <p:tav tm="0">
                                          <p:val>
                                            <p:strVal val="#ppt_x"/>
                                          </p:val>
                                        </p:tav>
                                        <p:tav tm="100000">
                                          <p:val>
                                            <p:strVal val="#ppt_x"/>
                                          </p:val>
                                        </p:tav>
                                      </p:tavLst>
                                    </p:anim>
                                    <p:anim calcmode="lin" valueType="num">
                                      <p:cBhvr>
                                        <p:cTn id="155" dur="1000" fill="hold"/>
                                        <p:tgtEl>
                                          <p:spTgt spid="16"/>
                                        </p:tgtEl>
                                        <p:attrNameLst>
                                          <p:attrName>ppt_y</p:attrName>
                                        </p:attrNameLst>
                                      </p:cBhvr>
                                      <p:tavLst>
                                        <p:tav tm="0">
                                          <p:val>
                                            <p:strVal val="#ppt_y+.1"/>
                                          </p:val>
                                        </p:tav>
                                        <p:tav tm="100000">
                                          <p:val>
                                            <p:strVal val="#ppt_y"/>
                                          </p:val>
                                        </p:tav>
                                      </p:tavLst>
                                    </p:anim>
                                  </p:childTnLst>
                                </p:cTn>
                              </p:par>
                              <p:par>
                                <p:cTn id="156" presetID="42" presetClass="entr" presetSubtype="0" fill="hold" grpId="0" nodeType="withEffect">
                                  <p:stCondLst>
                                    <p:cond delay="0"/>
                                  </p:stCondLst>
                                  <p:childTnLst>
                                    <p:set>
                                      <p:cBhvr>
                                        <p:cTn id="157" dur="1" fill="hold">
                                          <p:stCondLst>
                                            <p:cond delay="0"/>
                                          </p:stCondLst>
                                        </p:cTn>
                                        <p:tgtEl>
                                          <p:spTgt spid="30"/>
                                        </p:tgtEl>
                                        <p:attrNameLst>
                                          <p:attrName>style.visibility</p:attrName>
                                        </p:attrNameLst>
                                      </p:cBhvr>
                                      <p:to>
                                        <p:strVal val="visible"/>
                                      </p:to>
                                    </p:set>
                                    <p:animEffect transition="in" filter="fade">
                                      <p:cBhvr>
                                        <p:cTn id="158" dur="1000"/>
                                        <p:tgtEl>
                                          <p:spTgt spid="30"/>
                                        </p:tgtEl>
                                      </p:cBhvr>
                                    </p:animEffect>
                                    <p:anim calcmode="lin" valueType="num">
                                      <p:cBhvr>
                                        <p:cTn id="159" dur="1000" fill="hold"/>
                                        <p:tgtEl>
                                          <p:spTgt spid="30"/>
                                        </p:tgtEl>
                                        <p:attrNameLst>
                                          <p:attrName>ppt_x</p:attrName>
                                        </p:attrNameLst>
                                      </p:cBhvr>
                                      <p:tavLst>
                                        <p:tav tm="0">
                                          <p:val>
                                            <p:strVal val="#ppt_x"/>
                                          </p:val>
                                        </p:tav>
                                        <p:tav tm="100000">
                                          <p:val>
                                            <p:strVal val="#ppt_x"/>
                                          </p:val>
                                        </p:tav>
                                      </p:tavLst>
                                    </p:anim>
                                    <p:anim calcmode="lin" valueType="num">
                                      <p:cBhvr>
                                        <p:cTn id="160" dur="1000" fill="hold"/>
                                        <p:tgtEl>
                                          <p:spTgt spid="30"/>
                                        </p:tgtEl>
                                        <p:attrNameLst>
                                          <p:attrName>ppt_y</p:attrName>
                                        </p:attrNameLst>
                                      </p:cBhvr>
                                      <p:tavLst>
                                        <p:tav tm="0">
                                          <p:val>
                                            <p:strVal val="#ppt_y+.1"/>
                                          </p:val>
                                        </p:tav>
                                        <p:tav tm="100000">
                                          <p:val>
                                            <p:strVal val="#ppt_y"/>
                                          </p:val>
                                        </p:tav>
                                      </p:tavLst>
                                    </p:anim>
                                  </p:childTnLst>
                                </p:cTn>
                              </p:par>
                              <p:par>
                                <p:cTn id="161" presetID="42" presetClass="entr" presetSubtype="0" fill="hold" grpId="0" nodeType="withEffect">
                                  <p:stCondLst>
                                    <p:cond delay="0"/>
                                  </p:stCondLst>
                                  <p:childTnLst>
                                    <p:set>
                                      <p:cBhvr>
                                        <p:cTn id="162" dur="1" fill="hold">
                                          <p:stCondLst>
                                            <p:cond delay="0"/>
                                          </p:stCondLst>
                                        </p:cTn>
                                        <p:tgtEl>
                                          <p:spTgt spid="31"/>
                                        </p:tgtEl>
                                        <p:attrNameLst>
                                          <p:attrName>style.visibility</p:attrName>
                                        </p:attrNameLst>
                                      </p:cBhvr>
                                      <p:to>
                                        <p:strVal val="visible"/>
                                      </p:to>
                                    </p:set>
                                    <p:animEffect transition="in" filter="fade">
                                      <p:cBhvr>
                                        <p:cTn id="163" dur="1000"/>
                                        <p:tgtEl>
                                          <p:spTgt spid="31"/>
                                        </p:tgtEl>
                                      </p:cBhvr>
                                    </p:animEffect>
                                    <p:anim calcmode="lin" valueType="num">
                                      <p:cBhvr>
                                        <p:cTn id="164" dur="1000" fill="hold"/>
                                        <p:tgtEl>
                                          <p:spTgt spid="31"/>
                                        </p:tgtEl>
                                        <p:attrNameLst>
                                          <p:attrName>ppt_x</p:attrName>
                                        </p:attrNameLst>
                                      </p:cBhvr>
                                      <p:tavLst>
                                        <p:tav tm="0">
                                          <p:val>
                                            <p:strVal val="#ppt_x"/>
                                          </p:val>
                                        </p:tav>
                                        <p:tav tm="100000">
                                          <p:val>
                                            <p:strVal val="#ppt_x"/>
                                          </p:val>
                                        </p:tav>
                                      </p:tavLst>
                                    </p:anim>
                                    <p:anim calcmode="lin" valueType="num">
                                      <p:cBhvr>
                                        <p:cTn id="165"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166" fill="hold">
                      <p:stCondLst>
                        <p:cond delay="indefinite"/>
                      </p:stCondLst>
                      <p:childTnLst>
                        <p:par>
                          <p:cTn id="167" fill="hold">
                            <p:stCondLst>
                              <p:cond delay="0"/>
                            </p:stCondLst>
                            <p:childTnLst>
                              <p:par>
                                <p:cTn id="168" presetID="42" presetClass="entr" presetSubtype="0" fill="hold" grpId="0" nodeType="clickEffect">
                                  <p:stCondLst>
                                    <p:cond delay="0"/>
                                  </p:stCondLst>
                                  <p:childTnLst>
                                    <p:set>
                                      <p:cBhvr>
                                        <p:cTn id="169" dur="1" fill="hold">
                                          <p:stCondLst>
                                            <p:cond delay="0"/>
                                          </p:stCondLst>
                                        </p:cTn>
                                        <p:tgtEl>
                                          <p:spTgt spid="47"/>
                                        </p:tgtEl>
                                        <p:attrNameLst>
                                          <p:attrName>style.visibility</p:attrName>
                                        </p:attrNameLst>
                                      </p:cBhvr>
                                      <p:to>
                                        <p:strVal val="visible"/>
                                      </p:to>
                                    </p:set>
                                    <p:animEffect transition="in" filter="fade">
                                      <p:cBhvr>
                                        <p:cTn id="170" dur="1000"/>
                                        <p:tgtEl>
                                          <p:spTgt spid="47"/>
                                        </p:tgtEl>
                                      </p:cBhvr>
                                    </p:animEffect>
                                    <p:anim calcmode="lin" valueType="num">
                                      <p:cBhvr>
                                        <p:cTn id="171" dur="1000" fill="hold"/>
                                        <p:tgtEl>
                                          <p:spTgt spid="47"/>
                                        </p:tgtEl>
                                        <p:attrNameLst>
                                          <p:attrName>ppt_x</p:attrName>
                                        </p:attrNameLst>
                                      </p:cBhvr>
                                      <p:tavLst>
                                        <p:tav tm="0">
                                          <p:val>
                                            <p:strVal val="#ppt_x"/>
                                          </p:val>
                                        </p:tav>
                                        <p:tav tm="100000">
                                          <p:val>
                                            <p:strVal val="#ppt_x"/>
                                          </p:val>
                                        </p:tav>
                                      </p:tavLst>
                                    </p:anim>
                                    <p:anim calcmode="lin" valueType="num">
                                      <p:cBhvr>
                                        <p:cTn id="172"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173" fill="hold">
                      <p:stCondLst>
                        <p:cond delay="indefinite"/>
                      </p:stCondLst>
                      <p:childTnLst>
                        <p:par>
                          <p:cTn id="174" fill="hold">
                            <p:stCondLst>
                              <p:cond delay="0"/>
                            </p:stCondLst>
                            <p:childTnLst>
                              <p:par>
                                <p:cTn id="175" presetID="42" presetClass="entr" presetSubtype="0" fill="hold" grpId="0" nodeType="clickEffect">
                                  <p:stCondLst>
                                    <p:cond delay="0"/>
                                  </p:stCondLst>
                                  <p:childTnLst>
                                    <p:set>
                                      <p:cBhvr>
                                        <p:cTn id="176" dur="1" fill="hold">
                                          <p:stCondLst>
                                            <p:cond delay="0"/>
                                          </p:stCondLst>
                                        </p:cTn>
                                        <p:tgtEl>
                                          <p:spTgt spid="49"/>
                                        </p:tgtEl>
                                        <p:attrNameLst>
                                          <p:attrName>style.visibility</p:attrName>
                                        </p:attrNameLst>
                                      </p:cBhvr>
                                      <p:to>
                                        <p:strVal val="visible"/>
                                      </p:to>
                                    </p:set>
                                    <p:animEffect transition="in" filter="fade">
                                      <p:cBhvr>
                                        <p:cTn id="177" dur="1000"/>
                                        <p:tgtEl>
                                          <p:spTgt spid="49"/>
                                        </p:tgtEl>
                                      </p:cBhvr>
                                    </p:animEffect>
                                    <p:anim calcmode="lin" valueType="num">
                                      <p:cBhvr>
                                        <p:cTn id="178" dur="1000" fill="hold"/>
                                        <p:tgtEl>
                                          <p:spTgt spid="49"/>
                                        </p:tgtEl>
                                        <p:attrNameLst>
                                          <p:attrName>ppt_x</p:attrName>
                                        </p:attrNameLst>
                                      </p:cBhvr>
                                      <p:tavLst>
                                        <p:tav tm="0">
                                          <p:val>
                                            <p:strVal val="#ppt_x"/>
                                          </p:val>
                                        </p:tav>
                                        <p:tav tm="100000">
                                          <p:val>
                                            <p:strVal val="#ppt_x"/>
                                          </p:val>
                                        </p:tav>
                                      </p:tavLst>
                                    </p:anim>
                                    <p:anim calcmode="lin" valueType="num">
                                      <p:cBhvr>
                                        <p:cTn id="179" dur="1000" fill="hold"/>
                                        <p:tgtEl>
                                          <p:spTgt spid="49"/>
                                        </p:tgtEl>
                                        <p:attrNameLst>
                                          <p:attrName>ppt_y</p:attrName>
                                        </p:attrNameLst>
                                      </p:cBhvr>
                                      <p:tavLst>
                                        <p:tav tm="0">
                                          <p:val>
                                            <p:strVal val="#ppt_y+.1"/>
                                          </p:val>
                                        </p:tav>
                                        <p:tav tm="100000">
                                          <p:val>
                                            <p:strVal val="#ppt_y"/>
                                          </p:val>
                                        </p:tav>
                                      </p:tavLst>
                                    </p:anim>
                                  </p:childTnLst>
                                </p:cTn>
                              </p:par>
                            </p:childTnLst>
                          </p:cTn>
                        </p:par>
                        <p:par>
                          <p:cTn id="180" fill="hold">
                            <p:stCondLst>
                              <p:cond delay="1000"/>
                            </p:stCondLst>
                            <p:childTnLst>
                              <p:par>
                                <p:cTn id="181" presetID="10" presetClass="entr" presetSubtype="0" fill="hold" grpId="0" nodeType="afterEffect">
                                  <p:stCondLst>
                                    <p:cond delay="0"/>
                                  </p:stCondLst>
                                  <p:childTnLst>
                                    <p:set>
                                      <p:cBhvr>
                                        <p:cTn id="182" dur="1" fill="hold">
                                          <p:stCondLst>
                                            <p:cond delay="0"/>
                                          </p:stCondLst>
                                        </p:cTn>
                                        <p:tgtEl>
                                          <p:spTgt spid="57"/>
                                        </p:tgtEl>
                                        <p:attrNameLst>
                                          <p:attrName>style.visibility</p:attrName>
                                        </p:attrNameLst>
                                      </p:cBhvr>
                                      <p:to>
                                        <p:strVal val="visible"/>
                                      </p:to>
                                    </p:set>
                                    <p:animEffect transition="in" filter="fade">
                                      <p:cBhvr>
                                        <p:cTn id="183" dur="500"/>
                                        <p:tgtEl>
                                          <p:spTgt spid="57"/>
                                        </p:tgtEl>
                                      </p:cBhvr>
                                    </p:animEffect>
                                  </p:childTnLst>
                                </p:cTn>
                              </p:par>
                            </p:childTnLst>
                          </p:cTn>
                        </p:par>
                      </p:childTnLst>
                    </p:cTn>
                  </p:par>
                  <p:par>
                    <p:cTn id="184" fill="hold">
                      <p:stCondLst>
                        <p:cond delay="indefinite"/>
                      </p:stCondLst>
                      <p:childTnLst>
                        <p:par>
                          <p:cTn id="185" fill="hold">
                            <p:stCondLst>
                              <p:cond delay="0"/>
                            </p:stCondLst>
                            <p:childTnLst>
                              <p:par>
                                <p:cTn id="186" presetID="10" presetClass="exit" presetSubtype="0" fill="hold" grpId="1" nodeType="clickEffect">
                                  <p:stCondLst>
                                    <p:cond delay="0"/>
                                  </p:stCondLst>
                                  <p:childTnLst>
                                    <p:animEffect transition="out" filter="fade">
                                      <p:cBhvr>
                                        <p:cTn id="187" dur="500"/>
                                        <p:tgtEl>
                                          <p:spTgt spid="55"/>
                                        </p:tgtEl>
                                      </p:cBhvr>
                                    </p:animEffect>
                                    <p:set>
                                      <p:cBhvr>
                                        <p:cTn id="188" dur="1" fill="hold">
                                          <p:stCondLst>
                                            <p:cond delay="499"/>
                                          </p:stCondLst>
                                        </p:cTn>
                                        <p:tgtEl>
                                          <p:spTgt spid="55"/>
                                        </p:tgtEl>
                                        <p:attrNameLst>
                                          <p:attrName>style.visibility</p:attrName>
                                        </p:attrNameLst>
                                      </p:cBhvr>
                                      <p:to>
                                        <p:strVal val="hidden"/>
                                      </p:to>
                                    </p:set>
                                  </p:childTnLst>
                                </p:cTn>
                              </p:par>
                            </p:childTnLst>
                          </p:cTn>
                        </p:par>
                        <p:par>
                          <p:cTn id="189" fill="hold">
                            <p:stCondLst>
                              <p:cond delay="500"/>
                            </p:stCondLst>
                            <p:childTnLst>
                              <p:par>
                                <p:cTn id="190" presetID="10" presetClass="entr" presetSubtype="0" fill="hold" grpId="0" nodeType="afterEffect">
                                  <p:stCondLst>
                                    <p:cond delay="1000"/>
                                  </p:stCondLst>
                                  <p:childTnLst>
                                    <p:set>
                                      <p:cBhvr>
                                        <p:cTn id="191" dur="1" fill="hold">
                                          <p:stCondLst>
                                            <p:cond delay="0"/>
                                          </p:stCondLst>
                                        </p:cTn>
                                        <p:tgtEl>
                                          <p:spTgt spid="61"/>
                                        </p:tgtEl>
                                        <p:attrNameLst>
                                          <p:attrName>style.visibility</p:attrName>
                                        </p:attrNameLst>
                                      </p:cBhvr>
                                      <p:to>
                                        <p:strVal val="visible"/>
                                      </p:to>
                                    </p:set>
                                    <p:animEffect transition="in" filter="fade">
                                      <p:cBhvr>
                                        <p:cTn id="192" dur="500"/>
                                        <p:tgtEl>
                                          <p:spTgt spid="61"/>
                                        </p:tgtEl>
                                      </p:cBhvr>
                                    </p:animEffect>
                                  </p:childTnLst>
                                </p:cTn>
                              </p:par>
                            </p:childTnLst>
                          </p:cTn>
                        </p:par>
                        <p:par>
                          <p:cTn id="193" fill="hold">
                            <p:stCondLst>
                              <p:cond delay="2000"/>
                            </p:stCondLst>
                            <p:childTnLst>
                              <p:par>
                                <p:cTn id="194" presetID="10" presetClass="entr" presetSubtype="0" fill="hold" grpId="0" nodeType="afterEffect">
                                  <p:stCondLst>
                                    <p:cond delay="1000"/>
                                  </p:stCondLst>
                                  <p:childTnLst>
                                    <p:set>
                                      <p:cBhvr>
                                        <p:cTn id="195" dur="1" fill="hold">
                                          <p:stCondLst>
                                            <p:cond delay="0"/>
                                          </p:stCondLst>
                                        </p:cTn>
                                        <p:tgtEl>
                                          <p:spTgt spid="60"/>
                                        </p:tgtEl>
                                        <p:attrNameLst>
                                          <p:attrName>style.visibility</p:attrName>
                                        </p:attrNameLst>
                                      </p:cBhvr>
                                      <p:to>
                                        <p:strVal val="visible"/>
                                      </p:to>
                                    </p:set>
                                    <p:animEffect transition="in" filter="fade">
                                      <p:cBhvr>
                                        <p:cTn id="196"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animBg="1"/>
      <p:bldP spid="11" grpId="0" animBg="1"/>
      <p:bldP spid="16" grpId="0" animBg="1"/>
      <p:bldP spid="17" grpId="0" animBg="1"/>
      <p:bldP spid="20" grpId="0" animBg="1"/>
      <p:bldP spid="21" grpId="0" animBg="1"/>
      <p:bldP spid="28" grpId="0" animBg="1"/>
      <p:bldP spid="30" grpId="0" animBg="1"/>
      <p:bldP spid="31" grpId="0" animBg="1"/>
      <p:bldP spid="34" grpId="0" animBg="1"/>
      <p:bldP spid="34" grpId="1" animBg="1"/>
      <p:bldP spid="40" grpId="0" animBg="1"/>
      <p:bldP spid="41" grpId="0" animBg="1"/>
      <p:bldP spid="42" grpId="0" animBg="1"/>
      <p:bldP spid="43" grpId="0" animBg="1"/>
      <p:bldP spid="44" grpId="0" animBg="1"/>
      <p:bldP spid="45" grpId="0" animBg="1"/>
      <p:bldP spid="46" grpId="0" animBg="1"/>
      <p:bldP spid="47" grpId="0" animBg="1"/>
      <p:bldP spid="49" grpId="0" animBg="1"/>
      <p:bldP spid="51" grpId="0" animBg="1"/>
      <p:bldP spid="51" grpId="1" animBg="1"/>
      <p:bldP spid="52" grpId="0" animBg="1"/>
      <p:bldP spid="52" grpId="1" animBg="1"/>
      <p:bldP spid="53" grpId="0" animBg="1"/>
      <p:bldP spid="54" grpId="0" animBg="1"/>
      <p:bldP spid="55" grpId="0" animBg="1"/>
      <p:bldP spid="55" grpId="1" animBg="1"/>
      <p:bldP spid="56" grpId="0" animBg="1"/>
      <p:bldP spid="58" grpId="0" animBg="1"/>
      <p:bldP spid="59" grpId="0" animBg="1"/>
      <p:bldP spid="57" grpId="0" animBg="1"/>
      <p:bldP spid="61" grpId="0" animBg="1"/>
      <p:bldP spid="6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41" y="1333558"/>
            <a:ext cx="6772690" cy="4105703"/>
          </a:xfrm>
        </p:spPr>
        <p:txBody>
          <a:bodyPr/>
          <a:lstStyle/>
          <a:p>
            <a:r>
              <a:rPr lang="en-US" dirty="0"/>
              <a:t>Used as the raw physical layer for Logical Volume Management (LVM)</a:t>
            </a:r>
          </a:p>
          <a:p>
            <a:r>
              <a:rPr lang="en-US" dirty="0"/>
              <a:t>Set up new partitions with `</a:t>
            </a:r>
            <a:r>
              <a:rPr lang="en-US" sz="1800" b="1" dirty="0" err="1">
                <a:solidFill>
                  <a:srgbClr val="0070C0"/>
                </a:solidFill>
                <a:latin typeface="Courier New" panose="02070309020205020404" pitchFamily="49" charset="0"/>
                <a:cs typeface="Courier New" panose="02070309020205020404" pitchFamily="49" charset="0"/>
              </a:rPr>
              <a:t>fdisk</a:t>
            </a:r>
            <a:r>
              <a:rPr lang="en-US" dirty="0"/>
              <a:t>`</a:t>
            </a:r>
          </a:p>
          <a:p>
            <a:r>
              <a:rPr lang="en-US" dirty="0"/>
              <a:t>Use `</a:t>
            </a:r>
            <a:r>
              <a:rPr lang="en-US" sz="1800" b="1" dirty="0">
                <a:solidFill>
                  <a:srgbClr val="0070C0"/>
                </a:solidFill>
                <a:latin typeface="Courier New" panose="02070309020205020404" pitchFamily="49" charset="0"/>
                <a:cs typeface="Courier New" panose="02070309020205020404" pitchFamily="49" charset="0"/>
              </a:rPr>
              <a:t>t</a:t>
            </a:r>
            <a:r>
              <a:rPr lang="en-US" dirty="0"/>
              <a:t>` to change to type `</a:t>
            </a:r>
            <a:r>
              <a:rPr lang="en-US" sz="1800" b="1" dirty="0">
                <a:solidFill>
                  <a:srgbClr val="0070C0"/>
                </a:solidFill>
                <a:latin typeface="Courier New" panose="02070309020205020404" pitchFamily="49" charset="0"/>
                <a:cs typeface="Courier New" panose="02070309020205020404" pitchFamily="49" charset="0"/>
              </a:rPr>
              <a:t>8e</a:t>
            </a:r>
            <a:r>
              <a:rPr lang="en-US" dirty="0"/>
              <a:t>` inside </a:t>
            </a:r>
            <a:r>
              <a:rPr lang="en-US" dirty="0" err="1"/>
              <a:t>fdisk</a:t>
            </a:r>
            <a:endParaRPr lang="en-US" dirty="0"/>
          </a:p>
          <a:p>
            <a:r>
              <a:rPr lang="en-US" dirty="0"/>
              <a:t>Use the `</a:t>
            </a:r>
            <a:r>
              <a:rPr lang="en-US" sz="1800" b="1" dirty="0" err="1">
                <a:solidFill>
                  <a:srgbClr val="0070C0"/>
                </a:solidFill>
                <a:latin typeface="Courier New" panose="02070309020205020404" pitchFamily="49" charset="0"/>
                <a:cs typeface="Courier New" panose="02070309020205020404" pitchFamily="49" charset="0"/>
              </a:rPr>
              <a:t>pvcreate</a:t>
            </a:r>
            <a:r>
              <a:rPr lang="en-US" dirty="0"/>
              <a:t>` command to initialize the newly created partitions</a:t>
            </a:r>
          </a:p>
          <a:p>
            <a:r>
              <a:rPr lang="en-US" dirty="0"/>
              <a:t>Verify that physical volumes exist using either the `</a:t>
            </a:r>
            <a:r>
              <a:rPr lang="en-US" sz="1800" b="1" dirty="0" err="1">
                <a:solidFill>
                  <a:srgbClr val="0070C0"/>
                </a:solidFill>
                <a:latin typeface="Courier New" panose="02070309020205020404" pitchFamily="49" charset="0"/>
                <a:cs typeface="Courier New" panose="02070309020205020404" pitchFamily="49" charset="0"/>
              </a:rPr>
              <a:t>pvscan</a:t>
            </a:r>
            <a:r>
              <a:rPr lang="en-US" dirty="0"/>
              <a:t>` or `</a:t>
            </a:r>
            <a:r>
              <a:rPr lang="en-US" sz="1800" b="1" dirty="0" err="1">
                <a:solidFill>
                  <a:srgbClr val="0070C0"/>
                </a:solidFill>
                <a:latin typeface="Courier New" panose="02070309020205020404" pitchFamily="49" charset="0"/>
                <a:cs typeface="Courier New" panose="02070309020205020404" pitchFamily="49" charset="0"/>
              </a:rPr>
              <a:t>pvs</a:t>
            </a:r>
            <a:r>
              <a:rPr lang="en-US" dirty="0" err="1"/>
              <a:t>`</a:t>
            </a:r>
            <a:r>
              <a:rPr lang="en-US" dirty="0"/>
              <a:t> commands</a:t>
            </a:r>
          </a:p>
          <a:p>
            <a:endParaRPr lang="en-US" dirty="0"/>
          </a:p>
        </p:txBody>
      </p:sp>
      <p:sp>
        <p:nvSpPr>
          <p:cNvPr id="3" name="Title 2"/>
          <p:cNvSpPr>
            <a:spLocks noGrp="1"/>
          </p:cNvSpPr>
          <p:nvPr>
            <p:ph type="title"/>
          </p:nvPr>
        </p:nvSpPr>
        <p:spPr/>
        <p:txBody>
          <a:bodyPr/>
          <a:lstStyle/>
          <a:p>
            <a:r>
              <a:rPr lang="en-US" dirty="0"/>
              <a:t>Physical Volumes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0607" y="1333558"/>
            <a:ext cx="4704473" cy="3819525"/>
          </a:xfrm>
          <a:prstGeom prst="rect">
            <a:avLst/>
          </a:prstGeom>
        </p:spPr>
      </p:pic>
    </p:spTree>
    <p:extLst>
      <p:ext uri="{BB962C8B-B14F-4D97-AF65-F5344CB8AC3E}">
        <p14:creationId xmlns:p14="http://schemas.microsoft.com/office/powerpoint/2010/main" val="208170430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41" y="1333558"/>
            <a:ext cx="6772690" cy="5269098"/>
          </a:xfrm>
        </p:spPr>
        <p:txBody>
          <a:bodyPr/>
          <a:lstStyle/>
          <a:p>
            <a:r>
              <a:rPr lang="en-US" dirty="0"/>
              <a:t>Volume groups are the “pools” which are created and backed by physical volumes</a:t>
            </a:r>
          </a:p>
          <a:p>
            <a:r>
              <a:rPr lang="en-US" dirty="0"/>
              <a:t>Multiple VGs can exist on a host</a:t>
            </a:r>
          </a:p>
          <a:p>
            <a:r>
              <a:rPr lang="en-US" dirty="0"/>
              <a:t>Use `</a:t>
            </a:r>
            <a:r>
              <a:rPr lang="en-US" sz="1800" b="1" dirty="0" err="1">
                <a:solidFill>
                  <a:srgbClr val="0070C0"/>
                </a:solidFill>
                <a:latin typeface="Courier New" panose="02070309020205020404" pitchFamily="49" charset="0"/>
                <a:cs typeface="Courier New" panose="02070309020205020404" pitchFamily="49" charset="0"/>
              </a:rPr>
              <a:t>vgcreate</a:t>
            </a:r>
            <a:r>
              <a:rPr lang="en-US" dirty="0"/>
              <a:t>` followed by the name of the VG and a list of the backing PVs to create the VG</a:t>
            </a:r>
          </a:p>
          <a:p>
            <a:r>
              <a:rPr lang="en-US" dirty="0"/>
              <a:t>Verify important information on VGs using either the `</a:t>
            </a:r>
            <a:r>
              <a:rPr lang="en-US" sz="1800" b="1" dirty="0" err="1">
                <a:solidFill>
                  <a:srgbClr val="0070C0"/>
                </a:solidFill>
                <a:latin typeface="Courier New" panose="02070309020205020404" pitchFamily="49" charset="0"/>
                <a:cs typeface="Courier New" panose="02070309020205020404" pitchFamily="49" charset="0"/>
              </a:rPr>
              <a:t>vgscan</a:t>
            </a:r>
            <a:r>
              <a:rPr lang="en-US" dirty="0"/>
              <a:t>` or `</a:t>
            </a:r>
            <a:r>
              <a:rPr lang="en-US" sz="1800" b="1" dirty="0" err="1">
                <a:solidFill>
                  <a:srgbClr val="0070C0"/>
                </a:solidFill>
                <a:latin typeface="Courier New" panose="02070309020205020404" pitchFamily="49" charset="0"/>
                <a:cs typeface="Courier New" panose="02070309020205020404" pitchFamily="49" charset="0"/>
              </a:rPr>
              <a:t>vgs</a:t>
            </a:r>
            <a:r>
              <a:rPr lang="en-US" dirty="0"/>
              <a:t>` commands</a:t>
            </a:r>
          </a:p>
          <a:p>
            <a:r>
              <a:rPr lang="en-US" dirty="0"/>
              <a:t>VGs can be extended or reduced as needed and with mounted file systems*</a:t>
            </a:r>
          </a:p>
          <a:p>
            <a:endParaRPr lang="en-US" dirty="0"/>
          </a:p>
        </p:txBody>
      </p:sp>
      <p:sp>
        <p:nvSpPr>
          <p:cNvPr id="3" name="Title 2"/>
          <p:cNvSpPr>
            <a:spLocks noGrp="1"/>
          </p:cNvSpPr>
          <p:nvPr>
            <p:ph type="title"/>
          </p:nvPr>
        </p:nvSpPr>
        <p:spPr/>
        <p:txBody>
          <a:bodyPr/>
          <a:lstStyle/>
          <a:p>
            <a:r>
              <a:rPr lang="en-US" dirty="0"/>
              <a:t>Volume Groups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0607" y="1333558"/>
            <a:ext cx="4704473" cy="3819525"/>
          </a:xfrm>
          <a:prstGeom prst="rect">
            <a:avLst/>
          </a:prstGeom>
        </p:spPr>
      </p:pic>
      <p:sp>
        <p:nvSpPr>
          <p:cNvPr id="5" name="TextBox 4"/>
          <p:cNvSpPr txBox="1"/>
          <p:nvPr/>
        </p:nvSpPr>
        <p:spPr>
          <a:xfrm>
            <a:off x="7641021" y="5486400"/>
            <a:ext cx="4284059" cy="960263"/>
          </a:xfrm>
          <a:prstGeom prst="rect">
            <a:avLst/>
          </a:prstGeom>
          <a:noFill/>
          <a:ln>
            <a:solidFill>
              <a:srgbClr val="000000"/>
            </a:solidFill>
          </a:ln>
        </p:spPr>
        <p:txBody>
          <a:bodyPr wrap="square" lIns="182880" tIns="146304" rIns="182880" bIns="146304" rtlCol="0">
            <a:spAutoFit/>
          </a:bodyPr>
          <a:lstStyle/>
          <a:p>
            <a:pPr>
              <a:lnSpc>
                <a:spcPct val="90000"/>
              </a:lnSpc>
              <a:spcAft>
                <a:spcPts val="600"/>
              </a:spcAft>
            </a:pPr>
            <a:r>
              <a:rPr lang="en-US" sz="1200" b="1" dirty="0">
                <a:gradFill>
                  <a:gsLst>
                    <a:gs pos="2917">
                      <a:schemeClr val="tx1"/>
                    </a:gs>
                    <a:gs pos="30000">
                      <a:schemeClr val="tx1"/>
                    </a:gs>
                  </a:gsLst>
                  <a:lin ang="5400000" scaled="0"/>
                </a:gradFill>
              </a:rPr>
              <a:t>* = XFS file systems can only be expanded and not reduced in size. ext4 file systems can be both grown and shrunk. This is a known issue to Red Hat under BZ#1062667</a:t>
            </a:r>
          </a:p>
        </p:txBody>
      </p:sp>
    </p:spTree>
    <p:extLst>
      <p:ext uri="{BB962C8B-B14F-4D97-AF65-F5344CB8AC3E}">
        <p14:creationId xmlns:p14="http://schemas.microsoft.com/office/powerpoint/2010/main" val="81535540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41" y="1333558"/>
            <a:ext cx="6772690" cy="5182921"/>
          </a:xfrm>
        </p:spPr>
        <p:txBody>
          <a:bodyPr/>
          <a:lstStyle/>
          <a:p>
            <a:r>
              <a:rPr lang="en-US" dirty="0"/>
              <a:t>Logical Volumes are the actual “slices” of disk or “volumes” that will host the file systems and subsequent data</a:t>
            </a:r>
          </a:p>
          <a:p>
            <a:r>
              <a:rPr lang="en-US" dirty="0"/>
              <a:t>Use the `</a:t>
            </a:r>
            <a:r>
              <a:rPr lang="en-US" sz="1800" b="1" dirty="0" err="1">
                <a:solidFill>
                  <a:srgbClr val="0070C0"/>
                </a:solidFill>
                <a:latin typeface="Courier New" panose="02070309020205020404" pitchFamily="49" charset="0"/>
                <a:cs typeface="Courier New" panose="02070309020205020404" pitchFamily="49" charset="0"/>
              </a:rPr>
              <a:t>lvcreate</a:t>
            </a:r>
            <a:r>
              <a:rPr lang="en-US" dirty="0"/>
              <a:t>` command followed by the name of the LV, size, and VG it should belong to in order to initialize a new LV</a:t>
            </a:r>
          </a:p>
          <a:p>
            <a:r>
              <a:rPr lang="en-US" dirty="0"/>
              <a:t>Verify that LVs exist using either the `</a:t>
            </a:r>
            <a:r>
              <a:rPr lang="en-US" sz="1800" b="1" dirty="0" err="1">
                <a:solidFill>
                  <a:srgbClr val="0070C0"/>
                </a:solidFill>
                <a:latin typeface="Courier New" panose="02070309020205020404" pitchFamily="49" charset="0"/>
                <a:cs typeface="Courier New" panose="02070309020205020404" pitchFamily="49" charset="0"/>
              </a:rPr>
              <a:t>lvscan</a:t>
            </a:r>
            <a:r>
              <a:rPr lang="en-US" dirty="0"/>
              <a:t>` or `</a:t>
            </a:r>
            <a:r>
              <a:rPr lang="en-US" sz="1800" b="1" dirty="0" err="1">
                <a:solidFill>
                  <a:srgbClr val="0070C0"/>
                </a:solidFill>
                <a:latin typeface="Courier New" panose="02070309020205020404" pitchFamily="49" charset="0"/>
                <a:cs typeface="Courier New" panose="02070309020205020404" pitchFamily="49" charset="0"/>
              </a:rPr>
              <a:t>lvs</a:t>
            </a:r>
            <a:r>
              <a:rPr lang="en-US" dirty="0" err="1"/>
              <a:t>`</a:t>
            </a:r>
            <a:r>
              <a:rPr lang="en-US" dirty="0"/>
              <a:t> commands</a:t>
            </a:r>
          </a:p>
          <a:p>
            <a:r>
              <a:rPr lang="en-US" dirty="0"/>
              <a:t>Remember to create a file system after you create the LV. `</a:t>
            </a:r>
            <a:r>
              <a:rPr lang="en-US" sz="1800" b="1" dirty="0" err="1">
                <a:solidFill>
                  <a:srgbClr val="0070C0"/>
                </a:solidFill>
                <a:latin typeface="Courier New" panose="02070309020205020404" pitchFamily="49" charset="0"/>
                <a:cs typeface="Courier New" panose="02070309020205020404" pitchFamily="49" charset="0"/>
              </a:rPr>
              <a:t>mkfs</a:t>
            </a:r>
            <a:r>
              <a:rPr lang="en-US" sz="1800" b="1" dirty="0">
                <a:solidFill>
                  <a:srgbClr val="0070C0"/>
                </a:solidFill>
                <a:latin typeface="Courier New" panose="02070309020205020404" pitchFamily="49" charset="0"/>
                <a:cs typeface="Courier New" panose="02070309020205020404" pitchFamily="49" charset="0"/>
              </a:rPr>
              <a:t> –t ext4 /dev/</a:t>
            </a:r>
            <a:r>
              <a:rPr lang="en-US" sz="1800" b="1" dirty="0" err="1">
                <a:solidFill>
                  <a:srgbClr val="0070C0"/>
                </a:solidFill>
                <a:latin typeface="Courier New" panose="02070309020205020404" pitchFamily="49" charset="0"/>
                <a:cs typeface="Courier New" panose="02070309020205020404" pitchFamily="49" charset="0"/>
              </a:rPr>
              <a:t>vgname</a:t>
            </a:r>
            <a:r>
              <a:rPr lang="en-US" sz="1800" b="1" dirty="0">
                <a:solidFill>
                  <a:srgbClr val="0070C0"/>
                </a:solidFill>
                <a:latin typeface="Courier New" panose="02070309020205020404" pitchFamily="49" charset="0"/>
                <a:cs typeface="Courier New" panose="02070309020205020404" pitchFamily="49" charset="0"/>
              </a:rPr>
              <a:t>/</a:t>
            </a:r>
            <a:r>
              <a:rPr lang="en-US" sz="1800" b="1" dirty="0" err="1">
                <a:solidFill>
                  <a:srgbClr val="0070C0"/>
                </a:solidFill>
                <a:latin typeface="Courier New" panose="02070309020205020404" pitchFamily="49" charset="0"/>
                <a:cs typeface="Courier New" panose="02070309020205020404" pitchFamily="49" charset="0"/>
              </a:rPr>
              <a:t>lvname</a:t>
            </a:r>
            <a:r>
              <a:rPr lang="en-US" dirty="0"/>
              <a:t>`</a:t>
            </a:r>
          </a:p>
          <a:p>
            <a:endParaRPr lang="en-US" dirty="0"/>
          </a:p>
        </p:txBody>
      </p:sp>
      <p:sp>
        <p:nvSpPr>
          <p:cNvPr id="3" name="Title 2"/>
          <p:cNvSpPr>
            <a:spLocks noGrp="1"/>
          </p:cNvSpPr>
          <p:nvPr>
            <p:ph type="title"/>
          </p:nvPr>
        </p:nvSpPr>
        <p:spPr/>
        <p:txBody>
          <a:bodyPr/>
          <a:lstStyle/>
          <a:p>
            <a:r>
              <a:rPr lang="en-US" dirty="0"/>
              <a:t>Logical Volumes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0607" y="1333558"/>
            <a:ext cx="4704473" cy="3819525"/>
          </a:xfrm>
          <a:prstGeom prst="rect">
            <a:avLst/>
          </a:prstGeom>
        </p:spPr>
      </p:pic>
    </p:spTree>
    <p:extLst>
      <p:ext uri="{BB962C8B-B14F-4D97-AF65-F5344CB8AC3E}">
        <p14:creationId xmlns:p14="http://schemas.microsoft.com/office/powerpoint/2010/main" val="345920109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40" y="1333558"/>
            <a:ext cx="11653523" cy="4250358"/>
          </a:xfrm>
        </p:spPr>
        <p:txBody>
          <a:bodyPr/>
          <a:lstStyle/>
          <a:p>
            <a:r>
              <a:rPr lang="en-US" dirty="0"/>
              <a:t>To increase the size of an ext4 file system, you must first increase the size of its LV. For example:</a:t>
            </a:r>
          </a:p>
          <a:p>
            <a:pPr lvl="1"/>
            <a:r>
              <a:rPr lang="en-US" dirty="0"/>
              <a:t>`</a:t>
            </a:r>
            <a:r>
              <a:rPr lang="en-US" sz="1800" b="1" dirty="0" err="1">
                <a:solidFill>
                  <a:srgbClr val="0070C0"/>
                </a:solidFill>
                <a:latin typeface="Courier New" panose="02070309020205020404" pitchFamily="49" charset="0"/>
                <a:cs typeface="Courier New" panose="02070309020205020404" pitchFamily="49" charset="0"/>
              </a:rPr>
              <a:t>lvextend</a:t>
            </a:r>
            <a:r>
              <a:rPr lang="en-US" sz="1800" b="1" dirty="0">
                <a:solidFill>
                  <a:srgbClr val="0070C0"/>
                </a:solidFill>
                <a:latin typeface="Courier New" panose="02070309020205020404" pitchFamily="49" charset="0"/>
                <a:cs typeface="Courier New" panose="02070309020205020404" pitchFamily="49" charset="0"/>
              </a:rPr>
              <a:t> -L +1G /dev/</a:t>
            </a:r>
            <a:r>
              <a:rPr lang="en-US" sz="1800" b="1" dirty="0" err="1">
                <a:solidFill>
                  <a:srgbClr val="0070C0"/>
                </a:solidFill>
                <a:latin typeface="Courier New" panose="02070309020205020404" pitchFamily="49" charset="0"/>
                <a:cs typeface="Courier New" panose="02070309020205020404" pitchFamily="49" charset="0"/>
              </a:rPr>
              <a:t>vgname</a:t>
            </a:r>
            <a:r>
              <a:rPr lang="en-US" sz="1800" b="1" dirty="0">
                <a:solidFill>
                  <a:srgbClr val="0070C0"/>
                </a:solidFill>
                <a:latin typeface="Courier New" panose="02070309020205020404" pitchFamily="49" charset="0"/>
                <a:cs typeface="Courier New" panose="02070309020205020404" pitchFamily="49" charset="0"/>
              </a:rPr>
              <a:t>/</a:t>
            </a:r>
            <a:r>
              <a:rPr lang="en-US" sz="1800" b="1" dirty="0" err="1">
                <a:solidFill>
                  <a:srgbClr val="0070C0"/>
                </a:solidFill>
                <a:latin typeface="Courier New" panose="02070309020205020404" pitchFamily="49" charset="0"/>
                <a:cs typeface="Courier New" panose="02070309020205020404" pitchFamily="49" charset="0"/>
              </a:rPr>
              <a:t>lvname</a:t>
            </a:r>
            <a:r>
              <a:rPr lang="en-US" dirty="0"/>
              <a:t>` would increase the LV “</a:t>
            </a:r>
            <a:r>
              <a:rPr lang="en-US" dirty="0" err="1"/>
              <a:t>lvname</a:t>
            </a:r>
            <a:r>
              <a:rPr lang="en-US" dirty="0"/>
              <a:t>” by 1GB</a:t>
            </a:r>
          </a:p>
          <a:p>
            <a:pPr lvl="1"/>
            <a:r>
              <a:rPr lang="en-US" dirty="0"/>
              <a:t>`</a:t>
            </a:r>
            <a:r>
              <a:rPr lang="en-US" sz="1800" b="1" dirty="0" err="1">
                <a:solidFill>
                  <a:srgbClr val="0070C0"/>
                </a:solidFill>
                <a:latin typeface="Courier New" panose="02070309020205020404" pitchFamily="49" charset="0"/>
                <a:cs typeface="Courier New" panose="02070309020205020404" pitchFamily="49" charset="0"/>
              </a:rPr>
              <a:t>lvextend</a:t>
            </a:r>
            <a:r>
              <a:rPr lang="en-US" sz="1800" b="1" dirty="0">
                <a:solidFill>
                  <a:srgbClr val="0070C0"/>
                </a:solidFill>
                <a:latin typeface="Courier New" panose="02070309020205020404" pitchFamily="49" charset="0"/>
                <a:cs typeface="Courier New" panose="02070309020205020404" pitchFamily="49" charset="0"/>
              </a:rPr>
              <a:t> -L 5G /dev/</a:t>
            </a:r>
            <a:r>
              <a:rPr lang="en-US" sz="1800" b="1" dirty="0" err="1">
                <a:solidFill>
                  <a:srgbClr val="0070C0"/>
                </a:solidFill>
                <a:latin typeface="Courier New" panose="02070309020205020404" pitchFamily="49" charset="0"/>
                <a:cs typeface="Courier New" panose="02070309020205020404" pitchFamily="49" charset="0"/>
              </a:rPr>
              <a:t>vgname</a:t>
            </a:r>
            <a:r>
              <a:rPr lang="en-US" sz="1800" b="1" dirty="0">
                <a:solidFill>
                  <a:srgbClr val="0070C0"/>
                </a:solidFill>
                <a:latin typeface="Courier New" panose="02070309020205020404" pitchFamily="49" charset="0"/>
                <a:cs typeface="Courier New" panose="02070309020205020404" pitchFamily="49" charset="0"/>
              </a:rPr>
              <a:t>/</a:t>
            </a:r>
            <a:r>
              <a:rPr lang="en-US" sz="1800" b="1" dirty="0" err="1">
                <a:solidFill>
                  <a:srgbClr val="0070C0"/>
                </a:solidFill>
                <a:latin typeface="Courier New" panose="02070309020205020404" pitchFamily="49" charset="0"/>
                <a:cs typeface="Courier New" panose="02070309020205020404" pitchFamily="49" charset="0"/>
              </a:rPr>
              <a:t>lvname</a:t>
            </a:r>
            <a:r>
              <a:rPr lang="en-US" dirty="0"/>
              <a:t>` would increase the LV “</a:t>
            </a:r>
            <a:r>
              <a:rPr lang="en-US" dirty="0" err="1"/>
              <a:t>lvname</a:t>
            </a:r>
            <a:r>
              <a:rPr lang="en-US" dirty="0"/>
              <a:t>” to a total of  5GB. This assumes the current size is less than 5GB</a:t>
            </a:r>
          </a:p>
          <a:p>
            <a:pPr lvl="1"/>
            <a:r>
              <a:rPr lang="en-US" dirty="0"/>
              <a:t>`</a:t>
            </a:r>
            <a:r>
              <a:rPr lang="en-US" sz="1800" b="1" dirty="0" err="1">
                <a:solidFill>
                  <a:srgbClr val="0070C0"/>
                </a:solidFill>
                <a:latin typeface="Courier New" panose="02070309020205020404" pitchFamily="49" charset="0"/>
                <a:cs typeface="Courier New" panose="02070309020205020404" pitchFamily="49" charset="0"/>
              </a:rPr>
              <a:t>lvextend</a:t>
            </a:r>
            <a:r>
              <a:rPr lang="en-US" sz="1800" b="1" dirty="0">
                <a:solidFill>
                  <a:srgbClr val="0070C0"/>
                </a:solidFill>
                <a:latin typeface="Courier New" panose="02070309020205020404" pitchFamily="49" charset="0"/>
                <a:cs typeface="Courier New" panose="02070309020205020404" pitchFamily="49" charset="0"/>
              </a:rPr>
              <a:t> -l +100%FREE /dev/</a:t>
            </a:r>
            <a:r>
              <a:rPr lang="en-US" sz="1800" b="1" dirty="0" err="1">
                <a:solidFill>
                  <a:srgbClr val="0070C0"/>
                </a:solidFill>
                <a:latin typeface="Courier New" panose="02070309020205020404" pitchFamily="49" charset="0"/>
                <a:cs typeface="Courier New" panose="02070309020205020404" pitchFamily="49" charset="0"/>
              </a:rPr>
              <a:t>vgname</a:t>
            </a:r>
            <a:r>
              <a:rPr lang="en-US" sz="1800" b="1" dirty="0">
                <a:solidFill>
                  <a:srgbClr val="0070C0"/>
                </a:solidFill>
                <a:latin typeface="Courier New" panose="02070309020205020404" pitchFamily="49" charset="0"/>
                <a:cs typeface="Courier New" panose="02070309020205020404" pitchFamily="49" charset="0"/>
              </a:rPr>
              <a:t>/</a:t>
            </a:r>
            <a:r>
              <a:rPr lang="en-US" sz="1800" b="1" dirty="0" err="1">
                <a:solidFill>
                  <a:srgbClr val="0070C0"/>
                </a:solidFill>
                <a:latin typeface="Courier New" panose="02070309020205020404" pitchFamily="49" charset="0"/>
                <a:cs typeface="Courier New" panose="02070309020205020404" pitchFamily="49" charset="0"/>
              </a:rPr>
              <a:t>lvname</a:t>
            </a:r>
            <a:r>
              <a:rPr lang="en-US" dirty="0"/>
              <a:t>` would take all of the free extents available in “</a:t>
            </a:r>
            <a:r>
              <a:rPr lang="en-US" dirty="0" err="1"/>
              <a:t>vgname</a:t>
            </a:r>
            <a:r>
              <a:rPr lang="en-US" dirty="0"/>
              <a:t>” and add them to the LV “</a:t>
            </a:r>
            <a:r>
              <a:rPr lang="en-US" dirty="0" err="1"/>
              <a:t>lvname</a:t>
            </a:r>
            <a:r>
              <a:rPr lang="en-US" dirty="0"/>
              <a:t>” </a:t>
            </a:r>
          </a:p>
          <a:p>
            <a:r>
              <a:rPr lang="en-US" dirty="0"/>
              <a:t>If there is not enough space in the VG to extend, then additional PVs must be added to the VG to increase the size of the “pool” as shown in the animation</a:t>
            </a:r>
          </a:p>
        </p:txBody>
      </p:sp>
      <p:sp>
        <p:nvSpPr>
          <p:cNvPr id="3" name="Title 2"/>
          <p:cNvSpPr>
            <a:spLocks noGrp="1"/>
          </p:cNvSpPr>
          <p:nvPr>
            <p:ph type="title"/>
          </p:nvPr>
        </p:nvSpPr>
        <p:spPr/>
        <p:txBody>
          <a:bodyPr/>
          <a:lstStyle/>
          <a:p>
            <a:r>
              <a:rPr lang="en-US" dirty="0"/>
              <a:t>Extending a Logical Volume &amp; Resizing a File System</a:t>
            </a:r>
          </a:p>
        </p:txBody>
      </p:sp>
    </p:spTree>
    <p:extLst>
      <p:ext uri="{BB962C8B-B14F-4D97-AF65-F5344CB8AC3E}">
        <p14:creationId xmlns:p14="http://schemas.microsoft.com/office/powerpoint/2010/main" val="336842092"/>
      </p:ext>
    </p:extLst>
  </p:cSld>
  <p:clrMapOvr>
    <a:masterClrMapping/>
  </p:clrMapOvr>
  <p:transition>
    <p:fade/>
  </p:transition>
</p:sld>
</file>

<file path=ppt/theme/theme1.xml><?xml version="1.0" encoding="utf-8"?>
<a:theme xmlns:a="http://schemas.openxmlformats.org/drawingml/2006/main" name="5-30711_TR22_BO_CT_Template">
  <a:themeElements>
    <a:clrScheme name="TR20 - BO">
      <a:dk1>
        <a:srgbClr val="505050"/>
      </a:dk1>
      <a:lt1>
        <a:srgbClr val="FFFFFF"/>
      </a:lt1>
      <a:dk2>
        <a:srgbClr val="0078D7"/>
      </a:dk2>
      <a:lt2>
        <a:srgbClr val="D2D2D2"/>
      </a:lt2>
      <a:accent1>
        <a:srgbClr val="D83B01"/>
      </a:accent1>
      <a:accent2>
        <a:srgbClr val="0078D7"/>
      </a:accent2>
      <a:accent3>
        <a:srgbClr val="BAD80A"/>
      </a:accent3>
      <a:accent4>
        <a:srgbClr val="FFB900"/>
      </a:accent4>
      <a:accent5>
        <a:srgbClr val="5C2D91"/>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w="3175">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22_BO_CT_Template.potx" id="{B1B2F3F2-0B4F-4209-B007-CB76AE668BD4}" vid="{5E751991-B51F-49F7-957F-139A6D02B770}"/>
    </a:ext>
  </a:extLst>
</a:theme>
</file>

<file path=ppt/theme/theme2.xml><?xml version="1.0" encoding="utf-8"?>
<a:theme xmlns:a="http://schemas.openxmlformats.org/drawingml/2006/main" name="WHITE TEMPLATE">
  <a:themeElements>
    <a:clrScheme name="MSVID White and Teal_10-2014">
      <a:dk1>
        <a:srgbClr val="505050"/>
      </a:dk1>
      <a:lt1>
        <a:srgbClr val="FFFFFF"/>
      </a:lt1>
      <a:dk2>
        <a:srgbClr val="008272"/>
      </a:dk2>
      <a:lt2>
        <a:srgbClr val="D5F7F6"/>
      </a:lt2>
      <a:accent1>
        <a:srgbClr val="008272"/>
      </a:accent1>
      <a:accent2>
        <a:srgbClr val="B4009E"/>
      </a:accent2>
      <a:accent3>
        <a:srgbClr val="004B50"/>
      </a:accent3>
      <a:accent4>
        <a:srgbClr val="0078D7"/>
      </a:accent4>
      <a:accent5>
        <a:srgbClr val="5C2D91"/>
      </a:accent5>
      <a:accent6>
        <a:srgbClr val="D83B01"/>
      </a:accent6>
      <a:hlink>
        <a:srgbClr val="008272"/>
      </a:hlink>
      <a:folHlink>
        <a:srgbClr val="0082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oduct_Brand_template_16-9_Business_TEAL_1" id="{5E4F6A35-5222-4964-BF6B-D8D6040D0130}" vid="{5DED90E8-4E6D-48DC-ABF5-5DF803FF645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D8ADE9DA185A840A97C044D659591E9" ma:contentTypeVersion="6" ma:contentTypeDescription="Create a new document." ma:contentTypeScope="" ma:versionID="a371569f4b8c4c0d619d36f0296c4bba">
  <xsd:schema xmlns:xsd="http://www.w3.org/2001/XMLSchema" xmlns:xs="http://www.w3.org/2001/XMLSchema" xmlns:p="http://schemas.microsoft.com/office/2006/metadata/properties" xmlns:ns2="3e6120eb-6d99-4396-a9d9-2f4c3089f43d" xmlns:ns3="80665351-4c0c-42f1-8096-ec7a2623fe2d" targetNamespace="http://schemas.microsoft.com/office/2006/metadata/properties" ma:root="true" ma:fieldsID="d192f354f439d49dc0c3b9905b59931f" ns2:_="" ns3:_="">
    <xsd:import namespace="3e6120eb-6d99-4396-a9d9-2f4c3089f43d"/>
    <xsd:import namespace="80665351-4c0c-42f1-8096-ec7a2623fe2d"/>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e6120eb-6d99-4396-a9d9-2f4c3089f43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80665351-4c0c-42f1-8096-ec7a2623fe2d"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FastMetadata xmlns="80665351-4c0c-42f1-8096-ec7a2623fe2d">{"officeBundle":{"ctag":"\"c:{6EF6DBE9-24AF-4777-9444-5F7F5049B1ED},17\"","fatalError":true,"version":"1.79102838"}}</MediaServiceFastMetadata>
    <MediaServiceMetadata xmlns="80665351-4c0c-42f1-8096-ec7a2623fe2d">{"officeBundle":{"ctag":"\"c:{6EF6DBE9-24AF-4777-9444-5F7F5049B1ED},17\"","fatalError":true,"errorInfo":"Server_FragmentLimitExceeded","version":"1.79102838"}}</MediaServiceMetadata>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D9DD5A0-0E94-40B5-8E16-4B38778066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e6120eb-6d99-4396-a9d9-2f4c3089f43d"/>
    <ds:schemaRef ds:uri="80665351-4c0c-42f1-8096-ec7a2623fe2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EB1D8E2-BF72-4A88-8301-3246B0BD3CF6}">
  <ds:schemaRefs>
    <ds:schemaRef ds:uri="http://schemas.microsoft.com/office/2006/metadata/properties"/>
    <ds:schemaRef ds:uri="18cd837e-6ffe-430d-914d-85772e4a44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infopath/2007/PartnerControls"/>
    <ds:schemaRef ds:uri="http://www.w3.org/XML/1998/namespace"/>
    <ds:schemaRef ds:uri="80665351-4c0c-42f1-8096-ec7a2623fe2d"/>
  </ds:schemaRefs>
</ds:datastoreItem>
</file>

<file path=customXml/itemProps3.xml><?xml version="1.0" encoding="utf-8"?>
<ds:datastoreItem xmlns:ds="http://schemas.openxmlformats.org/officeDocument/2006/customXml" ds:itemID="{56367BB0-CBF6-4A94-A37A-21A8A190505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23358</TotalTime>
  <Words>2113</Words>
  <Application>Microsoft Office PowerPoint</Application>
  <PresentationFormat>Widescreen</PresentationFormat>
  <Paragraphs>221</Paragraphs>
  <Slides>21</Slides>
  <Notes>8</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21</vt:i4>
      </vt:variant>
    </vt:vector>
  </HeadingPairs>
  <TitlesOfParts>
    <vt:vector size="35" baseType="lpstr">
      <vt:lpstr>Arial</vt:lpstr>
      <vt:lpstr>Calibri</vt:lpstr>
      <vt:lpstr>Consolas</vt:lpstr>
      <vt:lpstr>Courier New</vt:lpstr>
      <vt:lpstr>Noto Sans Symbols</vt:lpstr>
      <vt:lpstr>Noto Symbol</vt:lpstr>
      <vt:lpstr>Quattrocento Sans</vt:lpstr>
      <vt:lpstr>Segoe UI</vt:lpstr>
      <vt:lpstr>Segoe UI Light</vt:lpstr>
      <vt:lpstr>Source Sans Pro</vt:lpstr>
      <vt:lpstr>Verdana</vt:lpstr>
      <vt:lpstr>Wingdings</vt:lpstr>
      <vt:lpstr>5-30711_TR22_BO_CT_Template</vt:lpstr>
      <vt:lpstr>WHITE TEMPLATE</vt:lpstr>
      <vt:lpstr>LFCS Preparation Training Session VII: Deep Dive – LVM / RAID / Swap</vt:lpstr>
      <vt:lpstr>Introduction</vt:lpstr>
      <vt:lpstr>Session VII Agenda</vt:lpstr>
      <vt:lpstr>LVM Refresher - Traditional Linux File System Layout</vt:lpstr>
      <vt:lpstr>LVM Layout</vt:lpstr>
      <vt:lpstr>Physical Volumes</vt:lpstr>
      <vt:lpstr>Volume Groups</vt:lpstr>
      <vt:lpstr>Logical Volumes</vt:lpstr>
      <vt:lpstr>Extending a Logical Volume &amp; Resizing a File System</vt:lpstr>
      <vt:lpstr>Extending a Logical Volume &amp; Resizing a File System</vt:lpstr>
      <vt:lpstr>Shrinking File Systems &amp; Reducing Logical Volumes</vt:lpstr>
      <vt:lpstr>Other LVM Commands</vt:lpstr>
      <vt:lpstr>Linux Software RAID</vt:lpstr>
      <vt:lpstr>Creating RAID Volumes</vt:lpstr>
      <vt:lpstr>Create &amp; Add a Swap Partition</vt:lpstr>
      <vt:lpstr>Live Demonstrations</vt:lpstr>
      <vt:lpstr>Homework Assignment</vt:lpstr>
      <vt:lpstr>Homework Assignment</vt:lpstr>
      <vt:lpstr>Homework Assignment</vt:lpstr>
      <vt:lpstr>Homework Assignment</vt:lpstr>
      <vt:lpstr>Homework Assignment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Kundana Palagiri</dc:creator>
  <cp:lastModifiedBy>Dan Stolts</cp:lastModifiedBy>
  <cp:revision>376</cp:revision>
  <cp:lastPrinted>2016-10-14T17:46:04Z</cp:lastPrinted>
  <dcterms:created xsi:type="dcterms:W3CDTF">2016-06-13T17:17:56Z</dcterms:created>
  <dcterms:modified xsi:type="dcterms:W3CDTF">2018-05-25T17:51:47Z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0x0101005D8ADE9DA185A840A97C044D659591E9</vt:lpwstr>
  </property>
  <property fmtid="{D5CDD505-2E9C-101B-9397-08002B2CF9AE}" pid="3" name="oBundleFail">
    <vt:lpwstr>true</vt:lpwstr>
  </property>
  <property fmtid="{D5CDD505-2E9C-101B-9397-08002B2CF9AE}" pid="4" name="oBundleCtag">
    <vt:lpwstr>"c:{6EF6DBE9-24AF-4777-9444-5F7F5049B1ED},17"</vt:lpwstr>
  </property>
  <property fmtid="{D5CDD505-2E9C-101B-9397-08002B2CF9AE}" pid="5" name="oBundleVer">
    <vt:lpwstr>1.79102838</vt:lpwstr>
  </property>
  <property fmtid="{D5CDD505-2E9C-101B-9397-08002B2CF9AE}" pid="6" name="MSIP_Label_f42aa342-8706-4288-bd11-ebb85995028c_Enabled">
    <vt:lpwstr>True</vt:lpwstr>
  </property>
  <property fmtid="{D5CDD505-2E9C-101B-9397-08002B2CF9AE}" pid="7" name="MSIP_Label_f42aa342-8706-4288-bd11-ebb85995028c_SiteId">
    <vt:lpwstr>72f988bf-86f1-41af-91ab-2d7cd011db47</vt:lpwstr>
  </property>
  <property fmtid="{D5CDD505-2E9C-101B-9397-08002B2CF9AE}" pid="8" name="MSIP_Label_f42aa342-8706-4288-bd11-ebb85995028c_Owner">
    <vt:lpwstr>dstolts@microsoft.com</vt:lpwstr>
  </property>
  <property fmtid="{D5CDD505-2E9C-101B-9397-08002B2CF9AE}" pid="9" name="MSIP_Label_f42aa342-8706-4288-bd11-ebb85995028c_SetDate">
    <vt:lpwstr>2018-05-25T17:51:46.0683191Z</vt:lpwstr>
  </property>
  <property fmtid="{D5CDD505-2E9C-101B-9397-08002B2CF9AE}" pid="10" name="MSIP_Label_f42aa342-8706-4288-bd11-ebb85995028c_Name">
    <vt:lpwstr>General</vt:lpwstr>
  </property>
  <property fmtid="{D5CDD505-2E9C-101B-9397-08002B2CF9AE}" pid="11" name="MSIP_Label_f42aa342-8706-4288-bd11-ebb85995028c_Application">
    <vt:lpwstr>Microsoft Azure Information Protection</vt:lpwstr>
  </property>
  <property fmtid="{D5CDD505-2E9C-101B-9397-08002B2CF9AE}" pid="12" name="MSIP_Label_f42aa342-8706-4288-bd11-ebb85995028c_Extended_MSFT_Method">
    <vt:lpwstr>Automatic</vt:lpwstr>
  </property>
  <property fmtid="{D5CDD505-2E9C-101B-9397-08002B2CF9AE}" pid="13" name="Sensitivity">
    <vt:lpwstr>General</vt:lpwstr>
  </property>
</Properties>
</file>