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3.xml" ContentType="application/vnd.openxmlformats-officedocument.theme+xml"/>
  <Override PartName="/ppt/slideLayouts/slideLayout55.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7.xml" ContentType="application/vnd.openxmlformats-officedocument.theme+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6" r:id="rId2"/>
    <p:sldMasterId id="2147483754" r:id="rId3"/>
    <p:sldMasterId id="2147483770" r:id="rId4"/>
    <p:sldMasterId id="2147483772" r:id="rId5"/>
    <p:sldMasterId id="2147483774" r:id="rId6"/>
    <p:sldMasterId id="2147483776" r:id="rId7"/>
    <p:sldMasterId id="2147483819" r:id="rId8"/>
  </p:sldMasterIdLst>
  <p:notesMasterIdLst>
    <p:notesMasterId r:id="rId38"/>
  </p:notesMasterIdLst>
  <p:sldIdLst>
    <p:sldId id="1677" r:id="rId9"/>
    <p:sldId id="398" r:id="rId10"/>
    <p:sldId id="1678" r:id="rId11"/>
    <p:sldId id="300" r:id="rId12"/>
    <p:sldId id="296" r:id="rId13"/>
    <p:sldId id="298" r:id="rId14"/>
    <p:sldId id="303" r:id="rId15"/>
    <p:sldId id="311" r:id="rId16"/>
    <p:sldId id="322" r:id="rId17"/>
    <p:sldId id="312" r:id="rId18"/>
    <p:sldId id="314" r:id="rId19"/>
    <p:sldId id="318" r:id="rId20"/>
    <p:sldId id="1680" r:id="rId21"/>
    <p:sldId id="1681" r:id="rId22"/>
    <p:sldId id="301" r:id="rId23"/>
    <p:sldId id="1682" r:id="rId24"/>
    <p:sldId id="1683" r:id="rId25"/>
    <p:sldId id="317" r:id="rId26"/>
    <p:sldId id="315" r:id="rId27"/>
    <p:sldId id="313" r:id="rId28"/>
    <p:sldId id="319" r:id="rId29"/>
    <p:sldId id="304" r:id="rId30"/>
    <p:sldId id="316" r:id="rId31"/>
    <p:sldId id="297" r:id="rId32"/>
    <p:sldId id="302" r:id="rId33"/>
    <p:sldId id="308" r:id="rId34"/>
    <p:sldId id="323" r:id="rId35"/>
    <p:sldId id="1679" r:id="rId36"/>
    <p:sldId id="361"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C8D9B15-D9E7-4DF1-8F04-82D506DC6D10}">
          <p14:sldIdLst>
            <p14:sldId id="1677"/>
            <p14:sldId id="398"/>
            <p14:sldId id="1678"/>
            <p14:sldId id="300"/>
            <p14:sldId id="296"/>
            <p14:sldId id="298"/>
            <p14:sldId id="303"/>
            <p14:sldId id="311"/>
            <p14:sldId id="322"/>
            <p14:sldId id="312"/>
            <p14:sldId id="314"/>
            <p14:sldId id="318"/>
            <p14:sldId id="1680"/>
            <p14:sldId id="1681"/>
            <p14:sldId id="301"/>
            <p14:sldId id="1682"/>
            <p14:sldId id="1683"/>
            <p14:sldId id="317"/>
            <p14:sldId id="315"/>
            <p14:sldId id="313"/>
            <p14:sldId id="319"/>
            <p14:sldId id="304"/>
            <p14:sldId id="316"/>
            <p14:sldId id="297"/>
            <p14:sldId id="302"/>
            <p14:sldId id="308"/>
            <p14:sldId id="323"/>
            <p14:sldId id="1679"/>
            <p14:sldId id="361"/>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hael Mishal" initials="MM" lastIdx="1" clrIdx="0">
    <p:extLst>
      <p:ext uri="{19B8F6BF-5375-455C-9EA6-DF929625EA0E}">
        <p15:presenceInfo xmlns:p15="http://schemas.microsoft.com/office/powerpoint/2012/main" userId="399b58bf3390cc8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72C6"/>
    <a:srgbClr val="0039AC"/>
    <a:srgbClr val="FFFFFF"/>
    <a:srgbClr val="5B9BD5"/>
    <a:srgbClr val="000000"/>
    <a:srgbClr val="E7E6E6"/>
    <a:srgbClr val="EAEF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15" autoAdjust="0"/>
    <p:restoredTop sz="71275" autoAdjust="0"/>
  </p:normalViewPr>
  <p:slideViewPr>
    <p:cSldViewPr snapToGrid="0">
      <p:cViewPr varScale="1">
        <p:scale>
          <a:sx n="71" d="100"/>
          <a:sy n="71" d="100"/>
        </p:scale>
        <p:origin x="76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commentAuthors" Target="commentAuthors.xml"/><Relationship Id="rId3" Type="http://schemas.openxmlformats.org/officeDocument/2006/relationships/slideMaster" Target="slideMasters/slideMaster3.xml"/><Relationship Id="rId21" Type="http://schemas.openxmlformats.org/officeDocument/2006/relationships/slide" Target="slides/slide13.xml"/><Relationship Id="rId34" Type="http://schemas.openxmlformats.org/officeDocument/2006/relationships/slide" Target="slides/slide26.xml"/><Relationship Id="rId42" Type="http://schemas.openxmlformats.org/officeDocument/2006/relationships/theme" Target="theme/theme1.xml"/><Relationship Id="rId7" Type="http://schemas.openxmlformats.org/officeDocument/2006/relationships/slideMaster" Target="slideMasters/slideMaster7.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slide" Target="slides/slide29.xml"/><Relationship Id="rId40"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4" Type="http://schemas.microsoft.com/office/2016/11/relationships/changesInfo" Target="changesInfos/changesInfo1.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de894c39ffa498a2" providerId="LiveId" clId="{832628E5-BB2A-4E99-B2E3-FB8FACD4B630}"/>
    <pc:docChg chg="modSld">
      <pc:chgData name="" userId="de894c39ffa498a2" providerId="LiveId" clId="{832628E5-BB2A-4E99-B2E3-FB8FACD4B630}" dt="2018-05-23T17:12:51.552" v="1" actId="1076"/>
      <pc:docMkLst>
        <pc:docMk/>
      </pc:docMkLst>
    </pc:docChg>
  </pc:docChgLst>
  <pc:docChgLst>
    <pc:chgData name="Michael Mishal" userId="399b58bf3390cc80" providerId="LiveId" clId="{D650AC06-6255-4FD3-AD81-EA972F025CFB}"/>
    <pc:docChg chg="undo custSel addSld delSld modSld delMainMaster modMainMaster delSection modSection">
      <pc:chgData name="Michael Mishal" userId="399b58bf3390cc80" providerId="LiveId" clId="{D650AC06-6255-4FD3-AD81-EA972F025CFB}" dt="2018-06-11T05:11:37.116" v="1934" actId="207"/>
      <pc:docMkLst>
        <pc:docMk/>
      </pc:docMkLst>
      <pc:sldChg chg="del">
        <pc:chgData name="Michael Mishal" userId="399b58bf3390cc80" providerId="LiveId" clId="{D650AC06-6255-4FD3-AD81-EA972F025CFB}" dt="2018-06-10T17:02:00.853" v="1472" actId="2696"/>
        <pc:sldMkLst>
          <pc:docMk/>
          <pc:sldMk cId="1049473503" sldId="257"/>
        </pc:sldMkLst>
      </pc:sldChg>
      <pc:sldChg chg="del">
        <pc:chgData name="Michael Mishal" userId="399b58bf3390cc80" providerId="LiveId" clId="{D650AC06-6255-4FD3-AD81-EA972F025CFB}" dt="2018-06-10T17:22:32.584" v="1531" actId="2696"/>
        <pc:sldMkLst>
          <pc:docMk/>
          <pc:sldMk cId="1828506938" sldId="260"/>
        </pc:sldMkLst>
      </pc:sldChg>
      <pc:sldChg chg="del">
        <pc:chgData name="Michael Mishal" userId="399b58bf3390cc80" providerId="LiveId" clId="{D650AC06-6255-4FD3-AD81-EA972F025CFB}" dt="2018-06-10T17:22:32.600" v="1532" actId="2696"/>
        <pc:sldMkLst>
          <pc:docMk/>
          <pc:sldMk cId="1730735115" sldId="261"/>
        </pc:sldMkLst>
      </pc:sldChg>
      <pc:sldChg chg="del">
        <pc:chgData name="Michael Mishal" userId="399b58bf3390cc80" providerId="LiveId" clId="{D650AC06-6255-4FD3-AD81-EA972F025CFB}" dt="2018-06-10T17:22:32.615" v="1533" actId="2696"/>
        <pc:sldMkLst>
          <pc:docMk/>
          <pc:sldMk cId="1633976270" sldId="262"/>
        </pc:sldMkLst>
      </pc:sldChg>
      <pc:sldChg chg="del">
        <pc:chgData name="Michael Mishal" userId="399b58bf3390cc80" providerId="LiveId" clId="{D650AC06-6255-4FD3-AD81-EA972F025CFB}" dt="2018-06-10T17:22:32.631" v="1534" actId="2696"/>
        <pc:sldMkLst>
          <pc:docMk/>
          <pc:sldMk cId="3755638543" sldId="263"/>
        </pc:sldMkLst>
      </pc:sldChg>
      <pc:sldChg chg="del">
        <pc:chgData name="Michael Mishal" userId="399b58bf3390cc80" providerId="LiveId" clId="{D650AC06-6255-4FD3-AD81-EA972F025CFB}" dt="2018-06-10T17:22:32.709" v="1535" actId="2696"/>
        <pc:sldMkLst>
          <pc:docMk/>
          <pc:sldMk cId="877281065" sldId="264"/>
        </pc:sldMkLst>
      </pc:sldChg>
      <pc:sldChg chg="del">
        <pc:chgData name="Michael Mishal" userId="399b58bf3390cc80" providerId="LiveId" clId="{D650AC06-6255-4FD3-AD81-EA972F025CFB}" dt="2018-06-10T17:22:32.803" v="1536" actId="2696"/>
        <pc:sldMkLst>
          <pc:docMk/>
          <pc:sldMk cId="3976748578" sldId="265"/>
        </pc:sldMkLst>
      </pc:sldChg>
      <pc:sldChg chg="del">
        <pc:chgData name="Michael Mishal" userId="399b58bf3390cc80" providerId="LiveId" clId="{D650AC06-6255-4FD3-AD81-EA972F025CFB}" dt="2018-06-10T17:22:32.881" v="1537" actId="2696"/>
        <pc:sldMkLst>
          <pc:docMk/>
          <pc:sldMk cId="3947228114" sldId="266"/>
        </pc:sldMkLst>
      </pc:sldChg>
      <pc:sldChg chg="del">
        <pc:chgData name="Michael Mishal" userId="399b58bf3390cc80" providerId="LiveId" clId="{D650AC06-6255-4FD3-AD81-EA972F025CFB}" dt="2018-06-10T17:22:32.897" v="1538" actId="2696"/>
        <pc:sldMkLst>
          <pc:docMk/>
          <pc:sldMk cId="3246050443" sldId="267"/>
        </pc:sldMkLst>
      </pc:sldChg>
      <pc:sldChg chg="del">
        <pc:chgData name="Michael Mishal" userId="399b58bf3390cc80" providerId="LiveId" clId="{D650AC06-6255-4FD3-AD81-EA972F025CFB}" dt="2018-06-10T17:22:32.943" v="1553" actId="2696"/>
        <pc:sldMkLst>
          <pc:docMk/>
          <pc:sldMk cId="1428598067" sldId="268"/>
        </pc:sldMkLst>
      </pc:sldChg>
      <pc:sldChg chg="del">
        <pc:chgData name="Michael Mishal" userId="399b58bf3390cc80" providerId="LiveId" clId="{D650AC06-6255-4FD3-AD81-EA972F025CFB}" dt="2018-06-10T17:22:32.975" v="1554" actId="2696"/>
        <pc:sldMkLst>
          <pc:docMk/>
          <pc:sldMk cId="844874686" sldId="269"/>
        </pc:sldMkLst>
      </pc:sldChg>
      <pc:sldChg chg="del">
        <pc:chgData name="Michael Mishal" userId="399b58bf3390cc80" providerId="LiveId" clId="{D650AC06-6255-4FD3-AD81-EA972F025CFB}" dt="2018-06-10T17:22:32.990" v="1555" actId="2696"/>
        <pc:sldMkLst>
          <pc:docMk/>
          <pc:sldMk cId="408900664" sldId="270"/>
        </pc:sldMkLst>
      </pc:sldChg>
      <pc:sldChg chg="del">
        <pc:chgData name="Michael Mishal" userId="399b58bf3390cc80" providerId="LiveId" clId="{D650AC06-6255-4FD3-AD81-EA972F025CFB}" dt="2018-06-10T17:22:33.029" v="1556" actId="2696"/>
        <pc:sldMkLst>
          <pc:docMk/>
          <pc:sldMk cId="3024614064" sldId="271"/>
        </pc:sldMkLst>
      </pc:sldChg>
      <pc:sldChg chg="del">
        <pc:chgData name="Michael Mishal" userId="399b58bf3390cc80" providerId="LiveId" clId="{D650AC06-6255-4FD3-AD81-EA972F025CFB}" dt="2018-06-10T17:22:33.660" v="1582" actId="2696"/>
        <pc:sldMkLst>
          <pc:docMk/>
          <pc:sldMk cId="501985280" sldId="273"/>
        </pc:sldMkLst>
      </pc:sldChg>
      <pc:sldChg chg="del">
        <pc:chgData name="Michael Mishal" userId="399b58bf3390cc80" providerId="LiveId" clId="{D650AC06-6255-4FD3-AD81-EA972F025CFB}" dt="2018-06-10T17:22:33.060" v="1557" actId="2696"/>
        <pc:sldMkLst>
          <pc:docMk/>
          <pc:sldMk cId="4231093007" sldId="274"/>
        </pc:sldMkLst>
      </pc:sldChg>
      <pc:sldChg chg="del">
        <pc:chgData name="Michael Mishal" userId="399b58bf3390cc80" providerId="LiveId" clId="{D650AC06-6255-4FD3-AD81-EA972F025CFB}" dt="2018-06-10T17:22:33.138" v="1559" actId="2696"/>
        <pc:sldMkLst>
          <pc:docMk/>
          <pc:sldMk cId="3591025560" sldId="275"/>
        </pc:sldMkLst>
      </pc:sldChg>
      <pc:sldChg chg="del">
        <pc:chgData name="Michael Mishal" userId="399b58bf3390cc80" providerId="LiveId" clId="{D650AC06-6255-4FD3-AD81-EA972F025CFB}" dt="2018-06-10T17:22:33.123" v="1558" actId="2696"/>
        <pc:sldMkLst>
          <pc:docMk/>
          <pc:sldMk cId="102457055" sldId="276"/>
        </pc:sldMkLst>
      </pc:sldChg>
      <pc:sldChg chg="del">
        <pc:chgData name="Michael Mishal" userId="399b58bf3390cc80" providerId="LiveId" clId="{D650AC06-6255-4FD3-AD81-EA972F025CFB}" dt="2018-06-10T17:22:33.738" v="1588" actId="2696"/>
        <pc:sldMkLst>
          <pc:docMk/>
          <pc:sldMk cId="4176902726" sldId="278"/>
        </pc:sldMkLst>
      </pc:sldChg>
      <pc:sldChg chg="del">
        <pc:chgData name="Michael Mishal" userId="399b58bf3390cc80" providerId="LiveId" clId="{D650AC06-6255-4FD3-AD81-EA972F025CFB}" dt="2018-06-10T17:22:33.316" v="1566" actId="2696"/>
        <pc:sldMkLst>
          <pc:docMk/>
          <pc:sldMk cId="3071654428" sldId="279"/>
        </pc:sldMkLst>
      </pc:sldChg>
      <pc:sldChg chg="delSp modSp del">
        <pc:chgData name="Michael Mishal" userId="399b58bf3390cc80" providerId="LiveId" clId="{D650AC06-6255-4FD3-AD81-EA972F025CFB}" dt="2018-06-10T16:56:09.466" v="1234" actId="2696"/>
        <pc:sldMkLst>
          <pc:docMk/>
          <pc:sldMk cId="2887632966" sldId="281"/>
        </pc:sldMkLst>
        <pc:spChg chg="mod">
          <ac:chgData name="Michael Mishal" userId="399b58bf3390cc80" providerId="LiveId" clId="{D650AC06-6255-4FD3-AD81-EA972F025CFB}" dt="2018-06-10T16:55:47.771" v="1232" actId="20577"/>
          <ac:spMkLst>
            <pc:docMk/>
            <pc:sldMk cId="2887632966" sldId="281"/>
            <ac:spMk id="3" creationId="{00000000-0000-0000-0000-000000000000}"/>
          </ac:spMkLst>
        </pc:spChg>
        <pc:picChg chg="del">
          <ac:chgData name="Michael Mishal" userId="399b58bf3390cc80" providerId="LiveId" clId="{D650AC06-6255-4FD3-AD81-EA972F025CFB}" dt="2018-06-10T16:56:06.891" v="1233" actId="478"/>
          <ac:picMkLst>
            <pc:docMk/>
            <pc:sldMk cId="2887632966" sldId="281"/>
            <ac:picMk id="6" creationId="{0ADBB832-5F02-49A6-B627-F85E759BAABE}"/>
          </ac:picMkLst>
        </pc:picChg>
      </pc:sldChg>
      <pc:sldChg chg="del">
        <pc:chgData name="Michael Mishal" userId="399b58bf3390cc80" providerId="LiveId" clId="{D650AC06-6255-4FD3-AD81-EA972F025CFB}" dt="2018-06-10T17:22:33.207" v="1560" actId="2696"/>
        <pc:sldMkLst>
          <pc:docMk/>
          <pc:sldMk cId="3394881319" sldId="282"/>
        </pc:sldMkLst>
      </pc:sldChg>
      <pc:sldChg chg="del">
        <pc:chgData name="Michael Mishal" userId="399b58bf3390cc80" providerId="LiveId" clId="{D650AC06-6255-4FD3-AD81-EA972F025CFB}" dt="2018-06-10T17:22:31.737" v="1473" actId="2696"/>
        <pc:sldMkLst>
          <pc:docMk/>
          <pc:sldMk cId="2039110295" sldId="283"/>
        </pc:sldMkLst>
      </pc:sldChg>
      <pc:sldChg chg="del">
        <pc:chgData name="Michael Mishal" userId="399b58bf3390cc80" providerId="LiveId" clId="{D650AC06-6255-4FD3-AD81-EA972F025CFB}" dt="2018-06-10T17:22:33.597" v="1576" actId="2696"/>
        <pc:sldMkLst>
          <pc:docMk/>
          <pc:sldMk cId="3841590120" sldId="284"/>
        </pc:sldMkLst>
      </pc:sldChg>
      <pc:sldChg chg="del">
        <pc:chgData name="Michael Mishal" userId="399b58bf3390cc80" providerId="LiveId" clId="{D650AC06-6255-4FD3-AD81-EA972F025CFB}" dt="2018-06-10T17:22:33.644" v="1580" actId="2696"/>
        <pc:sldMkLst>
          <pc:docMk/>
          <pc:sldMk cId="2498698387" sldId="287"/>
        </pc:sldMkLst>
      </pc:sldChg>
      <pc:sldChg chg="del">
        <pc:chgData name="Michael Mishal" userId="399b58bf3390cc80" providerId="LiveId" clId="{D650AC06-6255-4FD3-AD81-EA972F025CFB}" dt="2018-06-10T17:22:33.722" v="1586" actId="2696"/>
        <pc:sldMkLst>
          <pc:docMk/>
          <pc:sldMk cId="3231787832" sldId="288"/>
        </pc:sldMkLst>
      </pc:sldChg>
      <pc:sldChg chg="del">
        <pc:chgData name="Michael Mishal" userId="399b58bf3390cc80" providerId="LiveId" clId="{D650AC06-6255-4FD3-AD81-EA972F025CFB}" dt="2018-06-10T17:22:33.472" v="1572" actId="2696"/>
        <pc:sldMkLst>
          <pc:docMk/>
          <pc:sldMk cId="585249631" sldId="294"/>
        </pc:sldMkLst>
      </pc:sldChg>
      <pc:sldChg chg="del">
        <pc:chgData name="Michael Mishal" userId="399b58bf3390cc80" providerId="LiveId" clId="{D650AC06-6255-4FD3-AD81-EA972F025CFB}" dt="2018-06-10T17:22:33.238" v="1562" actId="2696"/>
        <pc:sldMkLst>
          <pc:docMk/>
          <pc:sldMk cId="920776515" sldId="295"/>
        </pc:sldMkLst>
      </pc:sldChg>
      <pc:sldChg chg="addSp modSp add modTransition modNotesTx">
        <pc:chgData name="Michael Mishal" userId="399b58bf3390cc80" providerId="LiveId" clId="{D650AC06-6255-4FD3-AD81-EA972F025CFB}" dt="2018-06-10T17:24:54.786" v="1659" actId="20577"/>
        <pc:sldMkLst>
          <pc:docMk/>
          <pc:sldMk cId="3144060878" sldId="296"/>
        </pc:sldMkLst>
        <pc:spChg chg="mod">
          <ac:chgData name="Michael Mishal" userId="399b58bf3390cc80" providerId="LiveId" clId="{D650AC06-6255-4FD3-AD81-EA972F025CFB}" dt="2018-06-10T17:24:54.786" v="1659" actId="20577"/>
          <ac:spMkLst>
            <pc:docMk/>
            <pc:sldMk cId="3144060878" sldId="296"/>
            <ac:spMk id="2" creationId="{00000000-0000-0000-0000-000000000000}"/>
          </ac:spMkLst>
        </pc:spChg>
        <pc:spChg chg="add mod">
          <ac:chgData name="Michael Mishal" userId="399b58bf3390cc80" providerId="LiveId" clId="{D650AC06-6255-4FD3-AD81-EA972F025CFB}" dt="2018-06-10T17:24:28.705" v="1651" actId="20577"/>
          <ac:spMkLst>
            <pc:docMk/>
            <pc:sldMk cId="3144060878" sldId="296"/>
            <ac:spMk id="4" creationId="{C93C2B9C-7151-485F-AF65-DBC37B5A103D}"/>
          </ac:spMkLst>
        </pc:spChg>
      </pc:sldChg>
      <pc:sldChg chg="addSp modSp add modTransition modNotesTx">
        <pc:chgData name="Michael Mishal" userId="399b58bf3390cc80" providerId="LiveId" clId="{D650AC06-6255-4FD3-AD81-EA972F025CFB}" dt="2018-06-10T17:29:17.954" v="1694" actId="18676"/>
        <pc:sldMkLst>
          <pc:docMk/>
          <pc:sldMk cId="1297559750" sldId="297"/>
        </pc:sldMkLst>
        <pc:spChg chg="add mod">
          <ac:chgData name="Michael Mishal" userId="399b58bf3390cc80" providerId="LiveId" clId="{D650AC06-6255-4FD3-AD81-EA972F025CFB}" dt="2018-06-10T17:29:17.954" v="1694" actId="18676"/>
          <ac:spMkLst>
            <pc:docMk/>
            <pc:sldMk cId="1297559750" sldId="297"/>
            <ac:spMk id="4" creationId="{7C936D3C-4125-48AC-B6C4-44C714457D5D}"/>
          </ac:spMkLst>
        </pc:spChg>
      </pc:sldChg>
      <pc:sldChg chg="addSp modSp add">
        <pc:chgData name="Michael Mishal" userId="399b58bf3390cc80" providerId="LiveId" clId="{D650AC06-6255-4FD3-AD81-EA972F025CFB}" dt="2018-06-10T17:25:23.190" v="1660" actId="18676"/>
        <pc:sldMkLst>
          <pc:docMk/>
          <pc:sldMk cId="2653597508" sldId="298"/>
        </pc:sldMkLst>
        <pc:spChg chg="add mod">
          <ac:chgData name="Michael Mishal" userId="399b58bf3390cc80" providerId="LiveId" clId="{D650AC06-6255-4FD3-AD81-EA972F025CFB}" dt="2018-06-10T17:25:23.190" v="1660" actId="18676"/>
          <ac:spMkLst>
            <pc:docMk/>
            <pc:sldMk cId="2653597508" sldId="298"/>
            <ac:spMk id="4" creationId="{94B72EFE-728A-46A1-8155-479155E68F17}"/>
          </ac:spMkLst>
        </pc:spChg>
      </pc:sldChg>
      <pc:sldChg chg="addSp modSp add modTransition">
        <pc:chgData name="Michael Mishal" userId="399b58bf3390cc80" providerId="LiveId" clId="{D650AC06-6255-4FD3-AD81-EA972F025CFB}" dt="2018-06-10T17:24:23.011" v="1650" actId="14100"/>
        <pc:sldMkLst>
          <pc:docMk/>
          <pc:sldMk cId="1848963007" sldId="300"/>
        </pc:sldMkLst>
        <pc:spChg chg="mod">
          <ac:chgData name="Michael Mishal" userId="399b58bf3390cc80" providerId="LiveId" clId="{D650AC06-6255-4FD3-AD81-EA972F025CFB}" dt="2018-06-10T17:24:23.011" v="1650" actId="14100"/>
          <ac:spMkLst>
            <pc:docMk/>
            <pc:sldMk cId="1848963007" sldId="300"/>
            <ac:spMk id="2" creationId="{00000000-0000-0000-0000-000000000000}"/>
          </ac:spMkLst>
        </pc:spChg>
        <pc:spChg chg="add mod">
          <ac:chgData name="Michael Mishal" userId="399b58bf3390cc80" providerId="LiveId" clId="{D650AC06-6255-4FD3-AD81-EA972F025CFB}" dt="2018-06-10T17:24:18.123" v="1649" actId="14100"/>
          <ac:spMkLst>
            <pc:docMk/>
            <pc:sldMk cId="1848963007" sldId="300"/>
            <ac:spMk id="5" creationId="{B668F704-AA24-4943-B9A7-89B2A2AC23D2}"/>
          </ac:spMkLst>
        </pc:spChg>
      </pc:sldChg>
      <pc:sldChg chg="addSp modSp add modTransition addCm delCm modNotesTx">
        <pc:chgData name="Michael Mishal" userId="399b58bf3390cc80" providerId="LiveId" clId="{D650AC06-6255-4FD3-AD81-EA972F025CFB}" dt="2018-06-10T17:27:27.785" v="1675" actId="18676"/>
        <pc:sldMkLst>
          <pc:docMk/>
          <pc:sldMk cId="35524306" sldId="301"/>
        </pc:sldMkLst>
        <pc:spChg chg="add mod">
          <ac:chgData name="Michael Mishal" userId="399b58bf3390cc80" providerId="LiveId" clId="{D650AC06-6255-4FD3-AD81-EA972F025CFB}" dt="2018-06-10T17:27:27.785" v="1675" actId="18676"/>
          <ac:spMkLst>
            <pc:docMk/>
            <pc:sldMk cId="35524306" sldId="301"/>
            <ac:spMk id="2" creationId="{9AD0B324-13B8-4D73-A23C-87759445562C}"/>
          </ac:spMkLst>
        </pc:spChg>
        <pc:spChg chg="mod">
          <ac:chgData name="Michael Mishal" userId="399b58bf3390cc80" providerId="LiveId" clId="{D650AC06-6255-4FD3-AD81-EA972F025CFB}" dt="2018-06-05T06:09:11.069" v="1020" actId="1076"/>
          <ac:spMkLst>
            <pc:docMk/>
            <pc:sldMk cId="35524306" sldId="301"/>
            <ac:spMk id="3" creationId="{00000000-0000-0000-0000-000000000000}"/>
          </ac:spMkLst>
        </pc:spChg>
        <pc:spChg chg="add mod">
          <ac:chgData name="Michael Mishal" userId="399b58bf3390cc80" providerId="LiveId" clId="{D650AC06-6255-4FD3-AD81-EA972F025CFB}" dt="2018-06-10T17:27:27.785" v="1675" actId="18676"/>
          <ac:spMkLst>
            <pc:docMk/>
            <pc:sldMk cId="35524306" sldId="301"/>
            <ac:spMk id="4" creationId="{874E58E2-F76F-4C7D-B44B-1571AD2DD452}"/>
          </ac:spMkLst>
        </pc:spChg>
      </pc:sldChg>
      <pc:sldChg chg="addSp modSp add modTransition">
        <pc:chgData name="Michael Mishal" userId="399b58bf3390cc80" providerId="LiveId" clId="{D650AC06-6255-4FD3-AD81-EA972F025CFB}" dt="2018-06-10T17:29:27.612" v="1695" actId="18676"/>
        <pc:sldMkLst>
          <pc:docMk/>
          <pc:sldMk cId="3735800248" sldId="302"/>
        </pc:sldMkLst>
        <pc:spChg chg="add mod">
          <ac:chgData name="Michael Mishal" userId="399b58bf3390cc80" providerId="LiveId" clId="{D650AC06-6255-4FD3-AD81-EA972F025CFB}" dt="2018-06-10T17:29:27.612" v="1695" actId="18676"/>
          <ac:spMkLst>
            <pc:docMk/>
            <pc:sldMk cId="3735800248" sldId="302"/>
            <ac:spMk id="4" creationId="{50D728B9-5B9B-4D09-B2F1-67F211475895}"/>
          </ac:spMkLst>
        </pc:spChg>
      </pc:sldChg>
      <pc:sldChg chg="addSp modSp add modTransition modNotesTx">
        <pc:chgData name="Michael Mishal" userId="399b58bf3390cc80" providerId="LiveId" clId="{D650AC06-6255-4FD3-AD81-EA972F025CFB}" dt="2018-06-10T17:25:44.209" v="1662" actId="18676"/>
        <pc:sldMkLst>
          <pc:docMk/>
          <pc:sldMk cId="2922956825" sldId="303"/>
        </pc:sldMkLst>
        <pc:spChg chg="add mod">
          <ac:chgData name="Michael Mishal" userId="399b58bf3390cc80" providerId="LiveId" clId="{D650AC06-6255-4FD3-AD81-EA972F025CFB}" dt="2018-06-10T17:25:37.928" v="1661" actId="18676"/>
          <ac:spMkLst>
            <pc:docMk/>
            <pc:sldMk cId="2922956825" sldId="303"/>
            <ac:spMk id="4" creationId="{A39CFCDA-6543-4670-BC88-00D955DAE827}"/>
          </ac:spMkLst>
        </pc:spChg>
      </pc:sldChg>
      <pc:sldChg chg="addSp modSp add modTransition">
        <pc:chgData name="Michael Mishal" userId="399b58bf3390cc80" providerId="LiveId" clId="{D650AC06-6255-4FD3-AD81-EA972F025CFB}" dt="2018-06-10T17:28:44.880" v="1689" actId="20577"/>
        <pc:sldMkLst>
          <pc:docMk/>
          <pc:sldMk cId="2575187581" sldId="304"/>
        </pc:sldMkLst>
        <pc:spChg chg="mod">
          <ac:chgData name="Michael Mishal" userId="399b58bf3390cc80" providerId="LiveId" clId="{D650AC06-6255-4FD3-AD81-EA972F025CFB}" dt="2018-06-10T17:28:44.880" v="1689" actId="20577"/>
          <ac:spMkLst>
            <pc:docMk/>
            <pc:sldMk cId="2575187581" sldId="304"/>
            <ac:spMk id="2" creationId="{00000000-0000-0000-0000-000000000000}"/>
          </ac:spMkLst>
        </pc:spChg>
        <pc:spChg chg="add mod">
          <ac:chgData name="Michael Mishal" userId="399b58bf3390cc80" providerId="LiveId" clId="{D650AC06-6255-4FD3-AD81-EA972F025CFB}" dt="2018-06-10T17:28:31.576" v="1686" actId="20577"/>
          <ac:spMkLst>
            <pc:docMk/>
            <pc:sldMk cId="2575187581" sldId="304"/>
            <ac:spMk id="4" creationId="{92A14C7B-A410-425E-BD62-53C5E2A2C7F0}"/>
          </ac:spMkLst>
        </pc:spChg>
      </pc:sldChg>
      <pc:sldChg chg="addSp modSp add modTransition">
        <pc:chgData name="Michael Mishal" userId="399b58bf3390cc80" providerId="LiveId" clId="{D650AC06-6255-4FD3-AD81-EA972F025CFB}" dt="2018-06-10T17:29:34.972" v="1696" actId="18676"/>
        <pc:sldMkLst>
          <pc:docMk/>
          <pc:sldMk cId="1048512697" sldId="308"/>
        </pc:sldMkLst>
        <pc:spChg chg="add mod">
          <ac:chgData name="Michael Mishal" userId="399b58bf3390cc80" providerId="LiveId" clId="{D650AC06-6255-4FD3-AD81-EA972F025CFB}" dt="2018-06-10T17:29:34.972" v="1696" actId="18676"/>
          <ac:spMkLst>
            <pc:docMk/>
            <pc:sldMk cId="1048512697" sldId="308"/>
            <ac:spMk id="4" creationId="{8A48C86C-B4AB-4E26-BAB0-F5D4C657E3EC}"/>
          </ac:spMkLst>
        </pc:spChg>
      </pc:sldChg>
      <pc:sldChg chg="addSp modSp add modTransition">
        <pc:chgData name="Michael Mishal" userId="399b58bf3390cc80" providerId="LiveId" clId="{D650AC06-6255-4FD3-AD81-EA972F025CFB}" dt="2018-06-10T17:26:13.461" v="1666" actId="255"/>
        <pc:sldMkLst>
          <pc:docMk/>
          <pc:sldMk cId="165628962" sldId="311"/>
        </pc:sldMkLst>
        <pc:spChg chg="mod">
          <ac:chgData name="Michael Mishal" userId="399b58bf3390cc80" providerId="LiveId" clId="{D650AC06-6255-4FD3-AD81-EA972F025CFB}" dt="2018-06-10T17:26:13.461" v="1666" actId="255"/>
          <ac:spMkLst>
            <pc:docMk/>
            <pc:sldMk cId="165628962" sldId="311"/>
            <ac:spMk id="2" creationId="{00000000-0000-0000-0000-000000000000}"/>
          </ac:spMkLst>
        </pc:spChg>
        <pc:spChg chg="add mod">
          <ac:chgData name="Michael Mishal" userId="399b58bf3390cc80" providerId="LiveId" clId="{D650AC06-6255-4FD3-AD81-EA972F025CFB}" dt="2018-06-10T17:25:55.171" v="1663" actId="255"/>
          <ac:spMkLst>
            <pc:docMk/>
            <pc:sldMk cId="165628962" sldId="311"/>
            <ac:spMk id="4" creationId="{4645B389-63EF-4210-8625-6884BFBD52BC}"/>
          </ac:spMkLst>
        </pc:spChg>
      </pc:sldChg>
      <pc:sldChg chg="addSp delSp modSp add modTransition">
        <pc:chgData name="Michael Mishal" userId="399b58bf3390cc80" providerId="LiveId" clId="{D650AC06-6255-4FD3-AD81-EA972F025CFB}" dt="2018-06-10T17:26:43.259" v="1670" actId="478"/>
        <pc:sldMkLst>
          <pc:docMk/>
          <pc:sldMk cId="4179789352" sldId="312"/>
        </pc:sldMkLst>
        <pc:spChg chg="del mod">
          <ac:chgData name="Michael Mishal" userId="399b58bf3390cc80" providerId="LiveId" clId="{D650AC06-6255-4FD3-AD81-EA972F025CFB}" dt="2018-06-10T17:26:43.259" v="1670" actId="478"/>
          <ac:spMkLst>
            <pc:docMk/>
            <pc:sldMk cId="4179789352" sldId="312"/>
            <ac:spMk id="4" creationId="{00000000-0000-0000-0000-000000000000}"/>
          </ac:spMkLst>
        </pc:spChg>
        <pc:spChg chg="add mod">
          <ac:chgData name="Michael Mishal" userId="399b58bf3390cc80" providerId="LiveId" clId="{D650AC06-6255-4FD3-AD81-EA972F025CFB}" dt="2018-06-10T17:26:30.694" v="1668" actId="478"/>
          <ac:spMkLst>
            <pc:docMk/>
            <pc:sldMk cId="4179789352" sldId="312"/>
            <ac:spMk id="5" creationId="{87616E08-9FB6-46FD-9026-D53DC46720E5}"/>
          </ac:spMkLst>
        </pc:spChg>
      </pc:sldChg>
      <pc:sldChg chg="addSp modSp add modTransition">
        <pc:chgData name="Michael Mishal" userId="399b58bf3390cc80" providerId="LiveId" clId="{D650AC06-6255-4FD3-AD81-EA972F025CFB}" dt="2018-06-10T17:28:16.364" v="1684" actId="20577"/>
        <pc:sldMkLst>
          <pc:docMk/>
          <pc:sldMk cId="70673552" sldId="313"/>
        </pc:sldMkLst>
        <pc:spChg chg="mod">
          <ac:chgData name="Michael Mishal" userId="399b58bf3390cc80" providerId="LiveId" clId="{D650AC06-6255-4FD3-AD81-EA972F025CFB}" dt="2018-06-10T17:28:16.364" v="1684" actId="20577"/>
          <ac:spMkLst>
            <pc:docMk/>
            <pc:sldMk cId="70673552" sldId="313"/>
            <ac:spMk id="2" creationId="{00000000-0000-0000-0000-000000000000}"/>
          </ac:spMkLst>
        </pc:spChg>
        <pc:spChg chg="add mod">
          <ac:chgData name="Michael Mishal" userId="399b58bf3390cc80" providerId="LiveId" clId="{D650AC06-6255-4FD3-AD81-EA972F025CFB}" dt="2018-06-10T17:28:04.271" v="1681" actId="20577"/>
          <ac:spMkLst>
            <pc:docMk/>
            <pc:sldMk cId="70673552" sldId="313"/>
            <ac:spMk id="5" creationId="{709334F6-7AEA-41FE-9304-11B9C1AB3E60}"/>
          </ac:spMkLst>
        </pc:spChg>
      </pc:sldChg>
      <pc:sldChg chg="addSp modSp add modTransition modNotesTx">
        <pc:chgData name="Michael Mishal" userId="399b58bf3390cc80" providerId="LiveId" clId="{D650AC06-6255-4FD3-AD81-EA972F025CFB}" dt="2018-06-10T17:27:11.550" v="1673" actId="255"/>
        <pc:sldMkLst>
          <pc:docMk/>
          <pc:sldMk cId="59286165" sldId="314"/>
        </pc:sldMkLst>
        <pc:spChg chg="mod">
          <ac:chgData name="Michael Mishal" userId="399b58bf3390cc80" providerId="LiveId" clId="{D650AC06-6255-4FD3-AD81-EA972F025CFB}" dt="2018-06-10T17:27:11.550" v="1673" actId="255"/>
          <ac:spMkLst>
            <pc:docMk/>
            <pc:sldMk cId="59286165" sldId="314"/>
            <ac:spMk id="2" creationId="{00000000-0000-0000-0000-000000000000}"/>
          </ac:spMkLst>
        </pc:spChg>
        <pc:spChg chg="add mod">
          <ac:chgData name="Michael Mishal" userId="399b58bf3390cc80" providerId="LiveId" clId="{D650AC06-6255-4FD3-AD81-EA972F025CFB}" dt="2018-06-10T17:26:50.803" v="1671" actId="255"/>
          <ac:spMkLst>
            <pc:docMk/>
            <pc:sldMk cId="59286165" sldId="314"/>
            <ac:spMk id="4" creationId="{E94307F2-A62C-4CDD-9E9D-DB14FAE59665}"/>
          </ac:spMkLst>
        </pc:spChg>
      </pc:sldChg>
      <pc:sldChg chg="addSp modSp add modTransition">
        <pc:chgData name="Michael Mishal" userId="399b58bf3390cc80" providerId="LiveId" clId="{D650AC06-6255-4FD3-AD81-EA972F025CFB}" dt="2018-06-10T17:27:54.911" v="1680" actId="404"/>
        <pc:sldMkLst>
          <pc:docMk/>
          <pc:sldMk cId="287564349" sldId="315"/>
        </pc:sldMkLst>
        <pc:spChg chg="mod">
          <ac:chgData name="Michael Mishal" userId="399b58bf3390cc80" providerId="LiveId" clId="{D650AC06-6255-4FD3-AD81-EA972F025CFB}" dt="2018-06-10T17:27:54.911" v="1680" actId="404"/>
          <ac:spMkLst>
            <pc:docMk/>
            <pc:sldMk cId="287564349" sldId="315"/>
            <ac:spMk id="2" creationId="{00000000-0000-0000-0000-000000000000}"/>
          </ac:spMkLst>
        </pc:spChg>
        <pc:spChg chg="add mod">
          <ac:chgData name="Michael Mishal" userId="399b58bf3390cc80" providerId="LiveId" clId="{D650AC06-6255-4FD3-AD81-EA972F025CFB}" dt="2018-06-10T17:27:46.378" v="1678" actId="404"/>
          <ac:spMkLst>
            <pc:docMk/>
            <pc:sldMk cId="287564349" sldId="315"/>
            <ac:spMk id="5" creationId="{2FA0232B-45DF-4C59-A959-23A5AD4093CC}"/>
          </ac:spMkLst>
        </pc:spChg>
      </pc:sldChg>
      <pc:sldChg chg="addSp modSp add modTransition">
        <pc:chgData name="Michael Mishal" userId="399b58bf3390cc80" providerId="LiveId" clId="{D650AC06-6255-4FD3-AD81-EA972F025CFB}" dt="2018-06-10T17:29:09.846" v="1693" actId="20577"/>
        <pc:sldMkLst>
          <pc:docMk/>
          <pc:sldMk cId="3812200407" sldId="316"/>
        </pc:sldMkLst>
        <pc:spChg chg="mod">
          <ac:chgData name="Michael Mishal" userId="399b58bf3390cc80" providerId="LiveId" clId="{D650AC06-6255-4FD3-AD81-EA972F025CFB}" dt="2018-06-10T17:29:09.846" v="1693" actId="20577"/>
          <ac:spMkLst>
            <pc:docMk/>
            <pc:sldMk cId="3812200407" sldId="316"/>
            <ac:spMk id="2" creationId="{00000000-0000-0000-0000-000000000000}"/>
          </ac:spMkLst>
        </pc:spChg>
        <pc:spChg chg="add mod">
          <ac:chgData name="Michael Mishal" userId="399b58bf3390cc80" providerId="LiveId" clId="{D650AC06-6255-4FD3-AD81-EA972F025CFB}" dt="2018-06-10T17:28:51.339" v="1690" actId="20577"/>
          <ac:spMkLst>
            <pc:docMk/>
            <pc:sldMk cId="3812200407" sldId="316"/>
            <ac:spMk id="5" creationId="{813C96A5-109D-41AC-BE95-F4A5C2BC4720}"/>
          </ac:spMkLst>
        </pc:spChg>
      </pc:sldChg>
      <pc:sldChg chg="addSp modSp add modTransition">
        <pc:chgData name="Michael Mishal" userId="399b58bf3390cc80" providerId="LiveId" clId="{D650AC06-6255-4FD3-AD81-EA972F025CFB}" dt="2018-06-10T17:43:20.678" v="1756" actId="14100"/>
        <pc:sldMkLst>
          <pc:docMk/>
          <pc:sldMk cId="1054116458" sldId="317"/>
        </pc:sldMkLst>
        <pc:spChg chg="mod">
          <ac:chgData name="Michael Mishal" userId="399b58bf3390cc80" providerId="LiveId" clId="{D650AC06-6255-4FD3-AD81-EA972F025CFB}" dt="2018-06-10T17:27:39.660" v="1677" actId="14100"/>
          <ac:spMkLst>
            <pc:docMk/>
            <pc:sldMk cId="1054116458" sldId="317"/>
            <ac:spMk id="2" creationId="{00000000-0000-0000-0000-000000000000}"/>
          </ac:spMkLst>
        </pc:spChg>
        <pc:spChg chg="add mod">
          <ac:chgData name="Michael Mishal" userId="399b58bf3390cc80" providerId="LiveId" clId="{D650AC06-6255-4FD3-AD81-EA972F025CFB}" dt="2018-06-10T17:27:34.771" v="1676" actId="14100"/>
          <ac:spMkLst>
            <pc:docMk/>
            <pc:sldMk cId="1054116458" sldId="317"/>
            <ac:spMk id="6" creationId="{066D9CEC-0A69-4E2A-A6DE-C009BA6B51D1}"/>
          </ac:spMkLst>
        </pc:spChg>
        <pc:picChg chg="mod">
          <ac:chgData name="Michael Mishal" userId="399b58bf3390cc80" providerId="LiveId" clId="{D650AC06-6255-4FD3-AD81-EA972F025CFB}" dt="2018-06-10T17:43:20.678" v="1756" actId="14100"/>
          <ac:picMkLst>
            <pc:docMk/>
            <pc:sldMk cId="1054116458" sldId="317"/>
            <ac:picMk id="5" creationId="{00000000-0000-0000-0000-000000000000}"/>
          </ac:picMkLst>
        </pc:picChg>
      </pc:sldChg>
      <pc:sldChg chg="addSp modSp add modTransition modNotesTx">
        <pc:chgData name="Michael Mishal" userId="399b58bf3390cc80" providerId="LiveId" clId="{D650AC06-6255-4FD3-AD81-EA972F025CFB}" dt="2018-06-10T17:27:20.677" v="1674" actId="18676"/>
        <pc:sldMkLst>
          <pc:docMk/>
          <pc:sldMk cId="1081441637" sldId="318"/>
        </pc:sldMkLst>
        <pc:spChg chg="add mod">
          <ac:chgData name="Michael Mishal" userId="399b58bf3390cc80" providerId="LiveId" clId="{D650AC06-6255-4FD3-AD81-EA972F025CFB}" dt="2018-06-10T17:27:20.677" v="1674" actId="18676"/>
          <ac:spMkLst>
            <pc:docMk/>
            <pc:sldMk cId="1081441637" sldId="318"/>
            <ac:spMk id="5" creationId="{C72310CD-B643-422D-B363-632152A4780D}"/>
          </ac:spMkLst>
        </pc:spChg>
      </pc:sldChg>
      <pc:sldChg chg="addSp modSp add modTransition">
        <pc:chgData name="Michael Mishal" userId="399b58bf3390cc80" providerId="LiveId" clId="{D650AC06-6255-4FD3-AD81-EA972F025CFB}" dt="2018-06-10T17:28:22.194" v="1685" actId="18676"/>
        <pc:sldMkLst>
          <pc:docMk/>
          <pc:sldMk cId="3144357582" sldId="319"/>
        </pc:sldMkLst>
        <pc:spChg chg="add mod">
          <ac:chgData name="Michael Mishal" userId="399b58bf3390cc80" providerId="LiveId" clId="{D650AC06-6255-4FD3-AD81-EA972F025CFB}" dt="2018-06-10T17:28:22.194" v="1685" actId="18676"/>
          <ac:spMkLst>
            <pc:docMk/>
            <pc:sldMk cId="3144357582" sldId="319"/>
            <ac:spMk id="2" creationId="{DD7EB72D-D56C-4066-87C1-422B3B705CAA}"/>
          </ac:spMkLst>
        </pc:spChg>
        <pc:spChg chg="add mod">
          <ac:chgData name="Michael Mishal" userId="399b58bf3390cc80" providerId="LiveId" clId="{D650AC06-6255-4FD3-AD81-EA972F025CFB}" dt="2018-06-10T17:28:22.194" v="1685" actId="18676"/>
          <ac:spMkLst>
            <pc:docMk/>
            <pc:sldMk cId="3144357582" sldId="319"/>
            <ac:spMk id="4" creationId="{3AB0DAEC-B9AA-4471-9473-6947F8C22873}"/>
          </ac:spMkLst>
        </pc:spChg>
      </pc:sldChg>
      <pc:sldChg chg="addSp modSp add modTransition modNotesTx">
        <pc:chgData name="Michael Mishal" userId="399b58bf3390cc80" providerId="LiveId" clId="{D650AC06-6255-4FD3-AD81-EA972F025CFB}" dt="2018-06-10T17:26:20.475" v="1667" actId="18676"/>
        <pc:sldMkLst>
          <pc:docMk/>
          <pc:sldMk cId="138602142" sldId="322"/>
        </pc:sldMkLst>
        <pc:spChg chg="add mod">
          <ac:chgData name="Michael Mishal" userId="399b58bf3390cc80" providerId="LiveId" clId="{D650AC06-6255-4FD3-AD81-EA972F025CFB}" dt="2018-06-10T17:26:20.475" v="1667" actId="18676"/>
          <ac:spMkLst>
            <pc:docMk/>
            <pc:sldMk cId="138602142" sldId="322"/>
            <ac:spMk id="4" creationId="{DAD53AFD-5A0C-4BB4-95EE-BA05A45A54F1}"/>
          </ac:spMkLst>
        </pc:spChg>
      </pc:sldChg>
      <pc:sldChg chg="addSp modSp add modTransition">
        <pc:chgData name="Michael Mishal" userId="399b58bf3390cc80" providerId="LiveId" clId="{D650AC06-6255-4FD3-AD81-EA972F025CFB}" dt="2018-06-10T17:47:01.474" v="1900" actId="18676"/>
        <pc:sldMkLst>
          <pc:docMk/>
          <pc:sldMk cId="2235450015" sldId="323"/>
        </pc:sldMkLst>
        <pc:spChg chg="mod">
          <ac:chgData name="Michael Mishal" userId="399b58bf3390cc80" providerId="LiveId" clId="{D650AC06-6255-4FD3-AD81-EA972F025CFB}" dt="2018-06-10T17:41:51.845" v="1735" actId="14100"/>
          <ac:spMkLst>
            <pc:docMk/>
            <pc:sldMk cId="2235450015" sldId="323"/>
            <ac:spMk id="3" creationId="{00000000-0000-0000-0000-000000000000}"/>
          </ac:spMkLst>
        </pc:spChg>
        <pc:spChg chg="add mod">
          <ac:chgData name="Michael Mishal" userId="399b58bf3390cc80" providerId="LiveId" clId="{D650AC06-6255-4FD3-AD81-EA972F025CFB}" dt="2018-06-10T17:47:01.474" v="1900" actId="18676"/>
          <ac:spMkLst>
            <pc:docMk/>
            <pc:sldMk cId="2235450015" sldId="323"/>
            <ac:spMk id="4" creationId="{ED16A4A3-390F-4FEC-84C3-E9123B879C4F}"/>
          </ac:spMkLst>
        </pc:spChg>
      </pc:sldChg>
      <pc:sldChg chg="modSp add del">
        <pc:chgData name="Michael Mishal" userId="399b58bf3390cc80" providerId="LiveId" clId="{D650AC06-6255-4FD3-AD81-EA972F025CFB}" dt="2018-06-11T05:11:37.116" v="1934" actId="207"/>
        <pc:sldMkLst>
          <pc:docMk/>
          <pc:sldMk cId="1304892742" sldId="398"/>
        </pc:sldMkLst>
        <pc:spChg chg="mod">
          <ac:chgData name="Michael Mishal" userId="399b58bf3390cc80" providerId="LiveId" clId="{D650AC06-6255-4FD3-AD81-EA972F025CFB}" dt="2018-06-10T17:00:51.380" v="1469" actId="20577"/>
          <ac:spMkLst>
            <pc:docMk/>
            <pc:sldMk cId="1304892742" sldId="398"/>
            <ac:spMk id="2" creationId="{00000000-0000-0000-0000-000000000000}"/>
          </ac:spMkLst>
        </pc:spChg>
        <pc:spChg chg="mod">
          <ac:chgData name="Michael Mishal" userId="399b58bf3390cc80" providerId="LiveId" clId="{D650AC06-6255-4FD3-AD81-EA972F025CFB}" dt="2018-06-11T05:11:37.116" v="1934" actId="207"/>
          <ac:spMkLst>
            <pc:docMk/>
            <pc:sldMk cId="1304892742" sldId="398"/>
            <ac:spMk id="17" creationId="{0DD7E3D9-0F16-4FC0-8096-670127E70DF5}"/>
          </ac:spMkLst>
        </pc:spChg>
        <pc:spChg chg="mod">
          <ac:chgData name="Michael Mishal" userId="399b58bf3390cc80" providerId="LiveId" clId="{D650AC06-6255-4FD3-AD81-EA972F025CFB}" dt="2018-06-10T17:01:23.532" v="1471" actId="20577"/>
          <ac:spMkLst>
            <pc:docMk/>
            <pc:sldMk cId="1304892742" sldId="398"/>
            <ac:spMk id="18" creationId="{11C93E1D-2E2F-4845-990B-E2CC8438D003}"/>
          </ac:spMkLst>
        </pc:spChg>
      </pc:sldChg>
      <pc:sldChg chg="del">
        <pc:chgData name="Michael Mishal" userId="399b58bf3390cc80" providerId="LiveId" clId="{D650AC06-6255-4FD3-AD81-EA972F025CFB}" dt="2018-06-10T17:22:31.752" v="1475" actId="2696"/>
        <pc:sldMkLst>
          <pc:docMk/>
          <pc:sldMk cId="1108028235" sldId="436"/>
        </pc:sldMkLst>
      </pc:sldChg>
      <pc:sldChg chg="del">
        <pc:chgData name="Michael Mishal" userId="399b58bf3390cc80" providerId="LiveId" clId="{D650AC06-6255-4FD3-AD81-EA972F025CFB}" dt="2018-06-10T17:22:32.912" v="1539" actId="2696"/>
        <pc:sldMkLst>
          <pc:docMk/>
          <pc:sldMk cId="2104434324" sldId="440"/>
        </pc:sldMkLst>
      </pc:sldChg>
      <pc:sldChg chg="del">
        <pc:chgData name="Michael Mishal" userId="399b58bf3390cc80" providerId="LiveId" clId="{D650AC06-6255-4FD3-AD81-EA972F025CFB}" dt="2018-06-10T17:22:31.768" v="1476" actId="2696"/>
        <pc:sldMkLst>
          <pc:docMk/>
          <pc:sldMk cId="2971152323" sldId="444"/>
        </pc:sldMkLst>
      </pc:sldChg>
      <pc:sldChg chg="del">
        <pc:chgData name="Michael Mishal" userId="399b58bf3390cc80" providerId="LiveId" clId="{D650AC06-6255-4FD3-AD81-EA972F025CFB}" dt="2018-06-10T17:22:31.846" v="1479" actId="2696"/>
        <pc:sldMkLst>
          <pc:docMk/>
          <pc:sldMk cId="3690065125" sldId="1109"/>
        </pc:sldMkLst>
      </pc:sldChg>
      <pc:sldChg chg="del">
        <pc:chgData name="Michael Mishal" userId="399b58bf3390cc80" providerId="LiveId" clId="{D650AC06-6255-4FD3-AD81-EA972F025CFB}" dt="2018-06-10T17:22:31.893" v="1480" actId="2696"/>
        <pc:sldMkLst>
          <pc:docMk/>
          <pc:sldMk cId="84068547" sldId="1213"/>
        </pc:sldMkLst>
      </pc:sldChg>
      <pc:sldChg chg="del">
        <pc:chgData name="Michael Mishal" userId="399b58bf3390cc80" providerId="LiveId" clId="{D650AC06-6255-4FD3-AD81-EA972F025CFB}" dt="2018-06-10T17:22:31.940" v="1482" actId="2696"/>
        <pc:sldMkLst>
          <pc:docMk/>
          <pc:sldMk cId="3130959755" sldId="1214"/>
        </pc:sldMkLst>
      </pc:sldChg>
      <pc:sldChg chg="del">
        <pc:chgData name="Michael Mishal" userId="399b58bf3390cc80" providerId="LiveId" clId="{D650AC06-6255-4FD3-AD81-EA972F025CFB}" dt="2018-06-10T17:22:32.009" v="1483" actId="2696"/>
        <pc:sldMkLst>
          <pc:docMk/>
          <pc:sldMk cId="4014665854" sldId="1216"/>
        </pc:sldMkLst>
      </pc:sldChg>
      <pc:sldChg chg="del">
        <pc:chgData name="Michael Mishal" userId="399b58bf3390cc80" providerId="LiveId" clId="{D650AC06-6255-4FD3-AD81-EA972F025CFB}" dt="2018-06-10T17:22:32.041" v="1484" actId="2696"/>
        <pc:sldMkLst>
          <pc:docMk/>
          <pc:sldMk cId="4255497929" sldId="1220"/>
        </pc:sldMkLst>
      </pc:sldChg>
      <pc:sldChg chg="del">
        <pc:chgData name="Michael Mishal" userId="399b58bf3390cc80" providerId="LiveId" clId="{D650AC06-6255-4FD3-AD81-EA972F025CFB}" dt="2018-06-10T17:22:32.569" v="1529" actId="2696"/>
        <pc:sldMkLst>
          <pc:docMk/>
          <pc:sldMk cId="230557525" sldId="1221"/>
        </pc:sldMkLst>
      </pc:sldChg>
      <pc:sldChg chg="del">
        <pc:chgData name="Michael Mishal" userId="399b58bf3390cc80" providerId="LiveId" clId="{D650AC06-6255-4FD3-AD81-EA972F025CFB}" dt="2018-06-10T17:22:31.784" v="1477" actId="2696"/>
        <pc:sldMkLst>
          <pc:docMk/>
          <pc:sldMk cId="654674154" sldId="1232"/>
        </pc:sldMkLst>
      </pc:sldChg>
      <pc:sldChg chg="del">
        <pc:chgData name="Michael Mishal" userId="399b58bf3390cc80" providerId="LiveId" clId="{D650AC06-6255-4FD3-AD81-EA972F025CFB}" dt="2018-06-10T17:22:32.553" v="1528" actId="2696"/>
        <pc:sldMkLst>
          <pc:docMk/>
          <pc:sldMk cId="2483405973" sldId="1244"/>
        </pc:sldMkLst>
      </pc:sldChg>
      <pc:sldChg chg="del">
        <pc:chgData name="Michael Mishal" userId="399b58bf3390cc80" providerId="LiveId" clId="{D650AC06-6255-4FD3-AD81-EA972F025CFB}" dt="2018-06-10T17:22:32.397" v="1524" actId="2696"/>
        <pc:sldMkLst>
          <pc:docMk/>
          <pc:sldMk cId="827456981" sldId="1666"/>
        </pc:sldMkLst>
      </pc:sldChg>
      <pc:sldChg chg="del">
        <pc:chgData name="Michael Mishal" userId="399b58bf3390cc80" providerId="LiveId" clId="{D650AC06-6255-4FD3-AD81-EA972F025CFB}" dt="2018-06-10T17:22:32.506" v="1526" actId="2696"/>
        <pc:sldMkLst>
          <pc:docMk/>
          <pc:sldMk cId="1519236510" sldId="1667"/>
        </pc:sldMkLst>
      </pc:sldChg>
      <pc:sldChg chg="del">
        <pc:chgData name="Michael Mishal" userId="399b58bf3390cc80" providerId="LiveId" clId="{D650AC06-6255-4FD3-AD81-EA972F025CFB}" dt="2018-06-10T17:22:33.222" v="1561" actId="2696"/>
        <pc:sldMkLst>
          <pc:docMk/>
          <pc:sldMk cId="977823867" sldId="1668"/>
        </pc:sldMkLst>
      </pc:sldChg>
      <pc:sldChg chg="del">
        <pc:chgData name="Michael Mishal" userId="399b58bf3390cc80" providerId="LiveId" clId="{D650AC06-6255-4FD3-AD81-EA972F025CFB}" dt="2018-06-10T17:22:33.285" v="1564" actId="2696"/>
        <pc:sldMkLst>
          <pc:docMk/>
          <pc:sldMk cId="1374607803" sldId="1669"/>
        </pc:sldMkLst>
      </pc:sldChg>
      <pc:sldChg chg="del">
        <pc:chgData name="Michael Mishal" userId="399b58bf3390cc80" providerId="LiveId" clId="{D650AC06-6255-4FD3-AD81-EA972F025CFB}" dt="2018-06-10T17:22:33.347" v="1568" actId="2696"/>
        <pc:sldMkLst>
          <pc:docMk/>
          <pc:sldMk cId="1674400829" sldId="1670"/>
        </pc:sldMkLst>
      </pc:sldChg>
      <pc:sldChg chg="del">
        <pc:chgData name="Michael Mishal" userId="399b58bf3390cc80" providerId="LiveId" clId="{D650AC06-6255-4FD3-AD81-EA972F025CFB}" dt="2018-06-10T17:22:33.394" v="1570" actId="2696"/>
        <pc:sldMkLst>
          <pc:docMk/>
          <pc:sldMk cId="2858598773" sldId="1671"/>
        </pc:sldMkLst>
      </pc:sldChg>
      <pc:sldChg chg="modSp del">
        <pc:chgData name="Michael Mishal" userId="399b58bf3390cc80" providerId="LiveId" clId="{D650AC06-6255-4FD3-AD81-EA972F025CFB}" dt="2018-06-10T17:22:33.503" v="1574" actId="2696"/>
        <pc:sldMkLst>
          <pc:docMk/>
          <pc:sldMk cId="944492258" sldId="1672"/>
        </pc:sldMkLst>
        <pc:spChg chg="mod">
          <ac:chgData name="Michael Mishal" userId="399b58bf3390cc80" providerId="LiveId" clId="{D650AC06-6255-4FD3-AD81-EA972F025CFB}" dt="2018-06-04T23:54:19.329" v="3" actId="1076"/>
          <ac:spMkLst>
            <pc:docMk/>
            <pc:sldMk cId="944492258" sldId="1672"/>
            <ac:spMk id="3" creationId="{00000000-0000-0000-0000-000000000000}"/>
          </ac:spMkLst>
        </pc:spChg>
      </pc:sldChg>
      <pc:sldChg chg="del">
        <pc:chgData name="Michael Mishal" userId="399b58bf3390cc80" providerId="LiveId" clId="{D650AC06-6255-4FD3-AD81-EA972F025CFB}" dt="2018-06-10T17:22:33.613" v="1578" actId="2696"/>
        <pc:sldMkLst>
          <pc:docMk/>
          <pc:sldMk cId="204344280" sldId="1673"/>
        </pc:sldMkLst>
      </pc:sldChg>
      <pc:sldChg chg="del">
        <pc:chgData name="Michael Mishal" userId="399b58bf3390cc80" providerId="LiveId" clId="{D650AC06-6255-4FD3-AD81-EA972F025CFB}" dt="2018-06-10T17:22:33.691" v="1584" actId="2696"/>
        <pc:sldMkLst>
          <pc:docMk/>
          <pc:sldMk cId="1131017026" sldId="1674"/>
        </pc:sldMkLst>
      </pc:sldChg>
      <pc:sldChg chg="del">
        <pc:chgData name="Michael Mishal" userId="399b58bf3390cc80" providerId="LiveId" clId="{D650AC06-6255-4FD3-AD81-EA972F025CFB}" dt="2018-06-10T17:22:33.769" v="1590" actId="2696"/>
        <pc:sldMkLst>
          <pc:docMk/>
          <pc:sldMk cId="3916980067" sldId="1675"/>
        </pc:sldMkLst>
      </pc:sldChg>
      <pc:sldChg chg="modSp add">
        <pc:chgData name="Michael Mishal" userId="399b58bf3390cc80" providerId="LiveId" clId="{D650AC06-6255-4FD3-AD81-EA972F025CFB}" dt="2018-06-10T17:23:26.274" v="1628" actId="18676"/>
        <pc:sldMkLst>
          <pc:docMk/>
          <pc:sldMk cId="1026493363" sldId="1677"/>
        </pc:sldMkLst>
        <pc:spChg chg="mod">
          <ac:chgData name="Michael Mishal" userId="399b58bf3390cc80" providerId="LiveId" clId="{D650AC06-6255-4FD3-AD81-EA972F025CFB}" dt="2018-06-10T17:23:26.274" v="1628" actId="18676"/>
          <ac:spMkLst>
            <pc:docMk/>
            <pc:sldMk cId="1026493363" sldId="1677"/>
            <ac:spMk id="2" creationId="{00000000-0000-0000-0000-000000000000}"/>
          </ac:spMkLst>
        </pc:spChg>
        <pc:spChg chg="mod">
          <ac:chgData name="Michael Mishal" userId="399b58bf3390cc80" providerId="LiveId" clId="{D650AC06-6255-4FD3-AD81-EA972F025CFB}" dt="2018-06-10T17:23:12.819" v="1625" actId="20577"/>
          <ac:spMkLst>
            <pc:docMk/>
            <pc:sldMk cId="1026493363" sldId="1677"/>
            <ac:spMk id="3" creationId="{00000000-0000-0000-0000-000000000000}"/>
          </ac:spMkLst>
        </pc:spChg>
      </pc:sldChg>
      <pc:sldChg chg="addSp modSp add modTransition">
        <pc:chgData name="Michael Mishal" userId="399b58bf3390cc80" providerId="LiveId" clId="{D650AC06-6255-4FD3-AD81-EA972F025CFB}" dt="2018-06-10T17:23:48.333" v="1632" actId="20577"/>
        <pc:sldMkLst>
          <pc:docMk/>
          <pc:sldMk cId="3741235850" sldId="1678"/>
        </pc:sldMkLst>
        <pc:spChg chg="mod">
          <ac:chgData name="Michael Mishal" userId="399b58bf3390cc80" providerId="LiveId" clId="{D650AC06-6255-4FD3-AD81-EA972F025CFB}" dt="2018-06-10T17:23:48.333" v="1632" actId="20577"/>
          <ac:spMkLst>
            <pc:docMk/>
            <pc:sldMk cId="3741235850" sldId="1678"/>
            <ac:spMk id="3" creationId="{00000000-0000-0000-0000-000000000000}"/>
          </ac:spMkLst>
        </pc:spChg>
        <pc:spChg chg="add mod">
          <ac:chgData name="Michael Mishal" userId="399b58bf3390cc80" providerId="LiveId" clId="{D650AC06-6255-4FD3-AD81-EA972F025CFB}" dt="2018-06-10T17:23:44.093" v="1629" actId="20577"/>
          <ac:spMkLst>
            <pc:docMk/>
            <pc:sldMk cId="3741235850" sldId="1678"/>
            <ac:spMk id="4" creationId="{C6CB489B-3E4E-410F-A9C5-DA0EB1D8E3A4}"/>
          </ac:spMkLst>
        </pc:spChg>
      </pc:sldChg>
      <pc:sldChg chg="addSp modSp add modTransition">
        <pc:chgData name="Michael Mishal" userId="399b58bf3390cc80" providerId="LiveId" clId="{D650AC06-6255-4FD3-AD81-EA972F025CFB}" dt="2018-06-10T17:47:07.386" v="1901" actId="18676"/>
        <pc:sldMkLst>
          <pc:docMk/>
          <pc:sldMk cId="1162513866" sldId="1679"/>
        </pc:sldMkLst>
        <pc:spChg chg="add mod">
          <ac:chgData name="Michael Mishal" userId="399b58bf3390cc80" providerId="LiveId" clId="{D650AC06-6255-4FD3-AD81-EA972F025CFB}" dt="2018-06-10T17:47:07.386" v="1901" actId="18676"/>
          <ac:spMkLst>
            <pc:docMk/>
            <pc:sldMk cId="1162513866" sldId="1679"/>
            <ac:spMk id="4" creationId="{B4281259-DE89-4594-B95E-18DD4E8891DC}"/>
          </ac:spMkLst>
        </pc:spChg>
      </pc:sldChg>
      <pc:sldChg chg="addSp delSp modSp add del">
        <pc:chgData name="Michael Mishal" userId="399b58bf3390cc80" providerId="LiveId" clId="{D650AC06-6255-4FD3-AD81-EA972F025CFB}" dt="2018-06-10T17:41:21.765" v="1733" actId="2696"/>
        <pc:sldMkLst>
          <pc:docMk/>
          <pc:sldMk cId="1183618661" sldId="1680"/>
        </pc:sldMkLst>
        <pc:spChg chg="del">
          <ac:chgData name="Michael Mishal" userId="399b58bf3390cc80" providerId="LiveId" clId="{D650AC06-6255-4FD3-AD81-EA972F025CFB}" dt="2018-06-10T17:40:40.212" v="1698" actId="2696"/>
          <ac:spMkLst>
            <pc:docMk/>
            <pc:sldMk cId="1183618661" sldId="1680"/>
            <ac:spMk id="2" creationId="{13743D45-E535-4ADC-ACCC-BCD739BD6CD4}"/>
          </ac:spMkLst>
        </pc:spChg>
        <pc:spChg chg="del">
          <ac:chgData name="Michael Mishal" userId="399b58bf3390cc80" providerId="LiveId" clId="{D650AC06-6255-4FD3-AD81-EA972F025CFB}" dt="2018-06-10T17:40:40.212" v="1698" actId="2696"/>
          <ac:spMkLst>
            <pc:docMk/>
            <pc:sldMk cId="1183618661" sldId="1680"/>
            <ac:spMk id="3" creationId="{F9B9E656-48E1-48E0-9599-8FD77F2FC742}"/>
          </ac:spMkLst>
        </pc:spChg>
        <pc:spChg chg="del">
          <ac:chgData name="Michael Mishal" userId="399b58bf3390cc80" providerId="LiveId" clId="{D650AC06-6255-4FD3-AD81-EA972F025CFB}" dt="2018-06-10T17:40:40.212" v="1698" actId="2696"/>
          <ac:spMkLst>
            <pc:docMk/>
            <pc:sldMk cId="1183618661" sldId="1680"/>
            <ac:spMk id="4" creationId="{40C6EB65-D02E-4C47-B924-EC782F7512E7}"/>
          </ac:spMkLst>
        </pc:spChg>
        <pc:spChg chg="add mod">
          <ac:chgData name="Michael Mishal" userId="399b58bf3390cc80" providerId="LiveId" clId="{D650AC06-6255-4FD3-AD81-EA972F025CFB}" dt="2018-06-10T17:41:03.440" v="1732" actId="20577"/>
          <ac:spMkLst>
            <pc:docMk/>
            <pc:sldMk cId="1183618661" sldId="1680"/>
            <ac:spMk id="5" creationId="{4275455F-8E79-4725-B8D4-617DB5894CE9}"/>
          </ac:spMkLst>
        </pc:spChg>
        <pc:spChg chg="add mod">
          <ac:chgData name="Michael Mishal" userId="399b58bf3390cc80" providerId="LiveId" clId="{D650AC06-6255-4FD3-AD81-EA972F025CFB}" dt="2018-06-10T17:40:40.212" v="1698" actId="2696"/>
          <ac:spMkLst>
            <pc:docMk/>
            <pc:sldMk cId="1183618661" sldId="1680"/>
            <ac:spMk id="6" creationId="{CF813CF9-6FE4-4EEE-BD92-297D3172E7E4}"/>
          </ac:spMkLst>
        </pc:spChg>
        <pc:spChg chg="add mod">
          <ac:chgData name="Michael Mishal" userId="399b58bf3390cc80" providerId="LiveId" clId="{D650AC06-6255-4FD3-AD81-EA972F025CFB}" dt="2018-06-10T17:40:40.212" v="1698" actId="2696"/>
          <ac:spMkLst>
            <pc:docMk/>
            <pc:sldMk cId="1183618661" sldId="1680"/>
            <ac:spMk id="7" creationId="{DD5D8CD9-5ECC-4D9D-95E9-7B9895EEDE33}"/>
          </ac:spMkLst>
        </pc:spChg>
        <pc:spChg chg="add mod">
          <ac:chgData name="Michael Mishal" userId="399b58bf3390cc80" providerId="LiveId" clId="{D650AC06-6255-4FD3-AD81-EA972F025CFB}" dt="2018-06-10T17:40:40.212" v="1698" actId="2696"/>
          <ac:spMkLst>
            <pc:docMk/>
            <pc:sldMk cId="1183618661" sldId="1680"/>
            <ac:spMk id="8" creationId="{063206DD-25F2-41F2-A484-11A65C668F24}"/>
          </ac:spMkLst>
        </pc:spChg>
      </pc:sldChg>
      <pc:sldChg chg="modSp add">
        <pc:chgData name="Michael Mishal" userId="399b58bf3390cc80" providerId="LiveId" clId="{D650AC06-6255-4FD3-AD81-EA972F025CFB}" dt="2018-06-10T17:44:27.598" v="1850" actId="20577"/>
        <pc:sldMkLst>
          <pc:docMk/>
          <pc:sldMk cId="3414848594" sldId="1680"/>
        </pc:sldMkLst>
        <pc:spChg chg="mod">
          <ac:chgData name="Michael Mishal" userId="399b58bf3390cc80" providerId="LiveId" clId="{D650AC06-6255-4FD3-AD81-EA972F025CFB}" dt="2018-06-10T17:42:21.056" v="1751" actId="403"/>
          <ac:spMkLst>
            <pc:docMk/>
            <pc:sldMk cId="3414848594" sldId="1680"/>
            <ac:spMk id="2" creationId="{FA0C160D-D2B5-4507-9063-C3CE6BA6FDDC}"/>
          </ac:spMkLst>
        </pc:spChg>
        <pc:spChg chg="mod">
          <ac:chgData name="Michael Mishal" userId="399b58bf3390cc80" providerId="LiveId" clId="{D650AC06-6255-4FD3-AD81-EA972F025CFB}" dt="2018-06-10T17:44:27.598" v="1850" actId="20577"/>
          <ac:spMkLst>
            <pc:docMk/>
            <pc:sldMk cId="3414848594" sldId="1680"/>
            <ac:spMk id="3" creationId="{3A57D459-2EAF-495A-92DC-83E393E291AB}"/>
          </ac:spMkLst>
        </pc:spChg>
      </pc:sldChg>
      <pc:sldChg chg="add del modNotesTx">
        <pc:chgData name="Michael Mishal" userId="399b58bf3390cc80" providerId="LiveId" clId="{D650AC06-6255-4FD3-AD81-EA972F025CFB}" dt="2018-06-10T17:22:33.816" v="1592" actId="2696"/>
        <pc:sldMkLst>
          <pc:docMk/>
          <pc:sldMk cId="4020498176" sldId="1680"/>
        </pc:sldMkLst>
      </pc:sldChg>
      <pc:sldChg chg="modSp add">
        <pc:chgData name="Michael Mishal" userId="399b58bf3390cc80" providerId="LiveId" clId="{D650AC06-6255-4FD3-AD81-EA972F025CFB}" dt="2018-06-10T17:44:45.440" v="1853" actId="11"/>
        <pc:sldMkLst>
          <pc:docMk/>
          <pc:sldMk cId="1265945486" sldId="1681"/>
        </pc:sldMkLst>
        <pc:spChg chg="mod">
          <ac:chgData name="Michael Mishal" userId="399b58bf3390cc80" providerId="LiveId" clId="{D650AC06-6255-4FD3-AD81-EA972F025CFB}" dt="2018-06-10T17:42:38.106" v="1754" actId="11"/>
          <ac:spMkLst>
            <pc:docMk/>
            <pc:sldMk cId="1265945486" sldId="1681"/>
            <ac:spMk id="2" creationId="{5FEA5E97-1A0B-44FB-BA20-5F0FB57B26EA}"/>
          </ac:spMkLst>
        </pc:spChg>
        <pc:spChg chg="mod">
          <ac:chgData name="Michael Mishal" userId="399b58bf3390cc80" providerId="LiveId" clId="{D650AC06-6255-4FD3-AD81-EA972F025CFB}" dt="2018-06-10T17:44:45.440" v="1853" actId="11"/>
          <ac:spMkLst>
            <pc:docMk/>
            <pc:sldMk cId="1265945486" sldId="1681"/>
            <ac:spMk id="3" creationId="{AF9219D6-211D-4BCB-86EE-F5807112D269}"/>
          </ac:spMkLst>
        </pc:spChg>
      </pc:sldChg>
      <pc:sldChg chg="modSp add">
        <pc:chgData name="Michael Mishal" userId="399b58bf3390cc80" providerId="LiveId" clId="{D650AC06-6255-4FD3-AD81-EA972F025CFB}" dt="2018-06-10T17:46:36.974" v="1899" actId="14100"/>
        <pc:sldMkLst>
          <pc:docMk/>
          <pc:sldMk cId="734207285" sldId="1682"/>
        </pc:sldMkLst>
        <pc:spChg chg="mod">
          <ac:chgData name="Michael Mishal" userId="399b58bf3390cc80" providerId="LiveId" clId="{D650AC06-6255-4FD3-AD81-EA972F025CFB}" dt="2018-06-10T17:46:36.974" v="1899" actId="14100"/>
          <ac:spMkLst>
            <pc:docMk/>
            <pc:sldMk cId="734207285" sldId="1682"/>
            <ac:spMk id="2" creationId="{FA0C160D-D2B5-4507-9063-C3CE6BA6FDDC}"/>
          </ac:spMkLst>
        </pc:spChg>
        <pc:spChg chg="mod">
          <ac:chgData name="Michael Mishal" userId="399b58bf3390cc80" providerId="LiveId" clId="{D650AC06-6255-4FD3-AD81-EA972F025CFB}" dt="2018-06-10T17:46:21.756" v="1897" actId="20577"/>
          <ac:spMkLst>
            <pc:docMk/>
            <pc:sldMk cId="734207285" sldId="1682"/>
            <ac:spMk id="3" creationId="{3A57D459-2EAF-495A-92DC-83E393E291AB}"/>
          </ac:spMkLst>
        </pc:spChg>
      </pc:sldChg>
      <pc:sldChg chg="modSp add">
        <pc:chgData name="Michael Mishal" userId="399b58bf3390cc80" providerId="LiveId" clId="{D650AC06-6255-4FD3-AD81-EA972F025CFB}" dt="2018-06-10T17:46:31.785" v="1898" actId="11"/>
        <pc:sldMkLst>
          <pc:docMk/>
          <pc:sldMk cId="2101485471" sldId="1683"/>
        </pc:sldMkLst>
        <pc:spChg chg="mod">
          <ac:chgData name="Michael Mishal" userId="399b58bf3390cc80" providerId="LiveId" clId="{D650AC06-6255-4FD3-AD81-EA972F025CFB}" dt="2018-06-10T17:45:24.191" v="1858" actId="20577"/>
          <ac:spMkLst>
            <pc:docMk/>
            <pc:sldMk cId="2101485471" sldId="1683"/>
            <ac:spMk id="2" creationId="{5FEA5E97-1A0B-44FB-BA20-5F0FB57B26EA}"/>
          </ac:spMkLst>
        </pc:spChg>
        <pc:spChg chg="mod">
          <ac:chgData name="Michael Mishal" userId="399b58bf3390cc80" providerId="LiveId" clId="{D650AC06-6255-4FD3-AD81-EA972F025CFB}" dt="2018-06-10T17:46:31.785" v="1898" actId="11"/>
          <ac:spMkLst>
            <pc:docMk/>
            <pc:sldMk cId="2101485471" sldId="1683"/>
            <ac:spMk id="3" creationId="{AF9219D6-211D-4BCB-86EE-F5807112D269}"/>
          </ac:spMkLst>
        </pc:spChg>
      </pc:sldChg>
      <pc:sldChg chg="addSp delSp modSp add del">
        <pc:chgData name="Michael Mishal" userId="399b58bf3390cc80" providerId="LiveId" clId="{D650AC06-6255-4FD3-AD81-EA972F025CFB}" dt="2018-06-10T21:08:09.096" v="1931" actId="2696"/>
        <pc:sldMkLst>
          <pc:docMk/>
          <pc:sldMk cId="1215486886" sldId="1684"/>
        </pc:sldMkLst>
        <pc:spChg chg="del">
          <ac:chgData name="Michael Mishal" userId="399b58bf3390cc80" providerId="LiveId" clId="{D650AC06-6255-4FD3-AD81-EA972F025CFB}" dt="2018-06-10T21:05:52.351" v="1906" actId="2696"/>
          <ac:spMkLst>
            <pc:docMk/>
            <pc:sldMk cId="1215486886" sldId="1684"/>
            <ac:spMk id="2" creationId="{DA46D6F3-C368-46E5-A032-FB8662ED73DE}"/>
          </ac:spMkLst>
        </pc:spChg>
        <pc:spChg chg="del">
          <ac:chgData name="Michael Mishal" userId="399b58bf3390cc80" providerId="LiveId" clId="{D650AC06-6255-4FD3-AD81-EA972F025CFB}" dt="2018-06-10T21:05:52.351" v="1906" actId="2696"/>
          <ac:spMkLst>
            <pc:docMk/>
            <pc:sldMk cId="1215486886" sldId="1684"/>
            <ac:spMk id="3" creationId="{16E14E4D-2BD2-43C7-B573-BE8A4044585C}"/>
          </ac:spMkLst>
        </pc:spChg>
        <pc:spChg chg="del">
          <ac:chgData name="Michael Mishal" userId="399b58bf3390cc80" providerId="LiveId" clId="{D650AC06-6255-4FD3-AD81-EA972F025CFB}" dt="2018-06-10T21:05:52.351" v="1906" actId="2696"/>
          <ac:spMkLst>
            <pc:docMk/>
            <pc:sldMk cId="1215486886" sldId="1684"/>
            <ac:spMk id="4" creationId="{2A4C978D-4667-4C56-9426-CD51BAD1C840}"/>
          </ac:spMkLst>
        </pc:spChg>
        <pc:spChg chg="add mod">
          <ac:chgData name="Michael Mishal" userId="399b58bf3390cc80" providerId="LiveId" clId="{D650AC06-6255-4FD3-AD81-EA972F025CFB}" dt="2018-06-10T21:06:26.136" v="1911" actId="20577"/>
          <ac:spMkLst>
            <pc:docMk/>
            <pc:sldMk cId="1215486886" sldId="1684"/>
            <ac:spMk id="5" creationId="{10DE461C-C533-4C93-AFFD-E44185D49A68}"/>
          </ac:spMkLst>
        </pc:spChg>
        <pc:spChg chg="add mod">
          <ac:chgData name="Michael Mishal" userId="399b58bf3390cc80" providerId="LiveId" clId="{D650AC06-6255-4FD3-AD81-EA972F025CFB}" dt="2018-06-10T21:07:38.744" v="1929" actId="20577"/>
          <ac:spMkLst>
            <pc:docMk/>
            <pc:sldMk cId="1215486886" sldId="1684"/>
            <ac:spMk id="6" creationId="{21D3B1C2-B4AE-4577-936D-AD6DB9B95D2C}"/>
          </ac:spMkLst>
        </pc:spChg>
        <pc:spChg chg="add mod">
          <ac:chgData name="Michael Mishal" userId="399b58bf3390cc80" providerId="LiveId" clId="{D650AC06-6255-4FD3-AD81-EA972F025CFB}" dt="2018-06-10T21:05:52.351" v="1906" actId="2696"/>
          <ac:spMkLst>
            <pc:docMk/>
            <pc:sldMk cId="1215486886" sldId="1684"/>
            <ac:spMk id="7" creationId="{3FFF7A9F-E4DC-44E3-9C42-C4BD0BF55A58}"/>
          </ac:spMkLst>
        </pc:spChg>
      </pc:sldChg>
      <pc:sldChg chg="addSp delSp modSp add del">
        <pc:chgData name="Michael Mishal" userId="399b58bf3390cc80" providerId="LiveId" clId="{D650AC06-6255-4FD3-AD81-EA972F025CFB}" dt="2018-06-10T21:08:09.096" v="1930" actId="2696"/>
        <pc:sldMkLst>
          <pc:docMk/>
          <pc:sldMk cId="1850508975" sldId="1685"/>
        </pc:sldMkLst>
        <pc:spChg chg="del">
          <ac:chgData name="Michael Mishal" userId="399b58bf3390cc80" providerId="LiveId" clId="{D650AC06-6255-4FD3-AD81-EA972F025CFB}" dt="2018-06-10T21:05:57.139" v="1907" actId="2696"/>
          <ac:spMkLst>
            <pc:docMk/>
            <pc:sldMk cId="1850508975" sldId="1685"/>
            <ac:spMk id="2" creationId="{3BD7E230-E261-47D9-A025-91E73DD37E3E}"/>
          </ac:spMkLst>
        </pc:spChg>
        <pc:spChg chg="del">
          <ac:chgData name="Michael Mishal" userId="399b58bf3390cc80" providerId="LiveId" clId="{D650AC06-6255-4FD3-AD81-EA972F025CFB}" dt="2018-06-10T21:05:57.139" v="1907" actId="2696"/>
          <ac:spMkLst>
            <pc:docMk/>
            <pc:sldMk cId="1850508975" sldId="1685"/>
            <ac:spMk id="3" creationId="{3E5546AC-85B9-4D09-ABE8-AAA5A13E1437}"/>
          </ac:spMkLst>
        </pc:spChg>
        <pc:spChg chg="del">
          <ac:chgData name="Michael Mishal" userId="399b58bf3390cc80" providerId="LiveId" clId="{D650AC06-6255-4FD3-AD81-EA972F025CFB}" dt="2018-06-10T21:05:57.139" v="1907" actId="2696"/>
          <ac:spMkLst>
            <pc:docMk/>
            <pc:sldMk cId="1850508975" sldId="1685"/>
            <ac:spMk id="4" creationId="{85AF70A5-AA66-4CCF-993C-D3F43699F8F6}"/>
          </ac:spMkLst>
        </pc:spChg>
        <pc:spChg chg="add mod">
          <ac:chgData name="Michael Mishal" userId="399b58bf3390cc80" providerId="LiveId" clId="{D650AC06-6255-4FD3-AD81-EA972F025CFB}" dt="2018-06-10T21:06:34.046" v="1913" actId="2696"/>
          <ac:spMkLst>
            <pc:docMk/>
            <pc:sldMk cId="1850508975" sldId="1685"/>
            <ac:spMk id="5" creationId="{C02C6E9E-2397-42CF-B9AD-70692BF655CA}"/>
          </ac:spMkLst>
        </pc:spChg>
        <pc:spChg chg="add mod">
          <ac:chgData name="Michael Mishal" userId="399b58bf3390cc80" providerId="LiveId" clId="{D650AC06-6255-4FD3-AD81-EA972F025CFB}" dt="2018-06-10T21:07:27.655" v="1921" actId="2696"/>
          <ac:spMkLst>
            <pc:docMk/>
            <pc:sldMk cId="1850508975" sldId="1685"/>
            <ac:spMk id="6" creationId="{D3511403-67E2-4007-9DF7-1666A985FD84}"/>
          </ac:spMkLst>
        </pc:spChg>
        <pc:spChg chg="add mod">
          <ac:chgData name="Michael Mishal" userId="399b58bf3390cc80" providerId="LiveId" clId="{D650AC06-6255-4FD3-AD81-EA972F025CFB}" dt="2018-06-10T21:05:57.139" v="1907" actId="2696"/>
          <ac:spMkLst>
            <pc:docMk/>
            <pc:sldMk cId="1850508975" sldId="1685"/>
            <ac:spMk id="7" creationId="{D745E0EF-0D61-468F-B1A0-6DA777130690}"/>
          </ac:spMkLst>
        </pc:spChg>
      </pc:sldChg>
      <pc:sldMasterChg chg="delSldLayout">
        <pc:chgData name="Michael Mishal" userId="399b58bf3390cc80" providerId="LiveId" clId="{D650AC06-6255-4FD3-AD81-EA972F025CFB}" dt="2018-06-10T17:22:33.769" v="1591" actId="2696"/>
        <pc:sldMasterMkLst>
          <pc:docMk/>
          <pc:sldMasterMk cId="2460954070" sldId="2147483660"/>
        </pc:sldMasterMkLst>
        <pc:sldLayoutChg chg="del">
          <pc:chgData name="Michael Mishal" userId="399b58bf3390cc80" providerId="LiveId" clId="{D650AC06-6255-4FD3-AD81-EA972F025CFB}" dt="2018-06-10T17:22:31.737" v="1474" actId="2696"/>
          <pc:sldLayoutMkLst>
            <pc:docMk/>
            <pc:sldMasterMk cId="2460954070" sldId="2147483660"/>
            <pc:sldLayoutMk cId="1188866803" sldId="2147483672"/>
          </pc:sldLayoutMkLst>
        </pc:sldLayoutChg>
        <pc:sldLayoutChg chg="del">
          <pc:chgData name="Michael Mishal" userId="399b58bf3390cc80" providerId="LiveId" clId="{D650AC06-6255-4FD3-AD81-EA972F025CFB}" dt="2018-06-10T17:22:33.253" v="1563" actId="2696"/>
          <pc:sldLayoutMkLst>
            <pc:docMk/>
            <pc:sldMasterMk cId="2460954070" sldId="2147483660"/>
            <pc:sldLayoutMk cId="3209189060" sldId="2147483781"/>
          </pc:sldLayoutMkLst>
        </pc:sldLayoutChg>
        <pc:sldLayoutChg chg="del">
          <pc:chgData name="Michael Mishal" userId="399b58bf3390cc80" providerId="LiveId" clId="{D650AC06-6255-4FD3-AD81-EA972F025CFB}" dt="2018-06-10T17:22:33.285" v="1565" actId="2696"/>
          <pc:sldLayoutMkLst>
            <pc:docMk/>
            <pc:sldMasterMk cId="2460954070" sldId="2147483660"/>
            <pc:sldLayoutMk cId="3504710077" sldId="2147483782"/>
          </pc:sldLayoutMkLst>
        </pc:sldLayoutChg>
        <pc:sldLayoutChg chg="del">
          <pc:chgData name="Michael Mishal" userId="399b58bf3390cc80" providerId="LiveId" clId="{D650AC06-6255-4FD3-AD81-EA972F025CFB}" dt="2018-06-10T17:22:33.316" v="1567" actId="2696"/>
          <pc:sldLayoutMkLst>
            <pc:docMk/>
            <pc:sldMasterMk cId="2460954070" sldId="2147483660"/>
            <pc:sldLayoutMk cId="3554055902" sldId="2147483783"/>
          </pc:sldLayoutMkLst>
        </pc:sldLayoutChg>
        <pc:sldLayoutChg chg="del">
          <pc:chgData name="Michael Mishal" userId="399b58bf3390cc80" providerId="LiveId" clId="{D650AC06-6255-4FD3-AD81-EA972F025CFB}" dt="2018-06-10T17:22:33.347" v="1569" actId="2696"/>
          <pc:sldLayoutMkLst>
            <pc:docMk/>
            <pc:sldMasterMk cId="2460954070" sldId="2147483660"/>
            <pc:sldLayoutMk cId="2054551118" sldId="2147483784"/>
          </pc:sldLayoutMkLst>
        </pc:sldLayoutChg>
        <pc:sldLayoutChg chg="del">
          <pc:chgData name="Michael Mishal" userId="399b58bf3390cc80" providerId="LiveId" clId="{D650AC06-6255-4FD3-AD81-EA972F025CFB}" dt="2018-06-10T17:22:33.394" v="1571" actId="2696"/>
          <pc:sldLayoutMkLst>
            <pc:docMk/>
            <pc:sldMasterMk cId="2460954070" sldId="2147483660"/>
            <pc:sldLayoutMk cId="3372908406" sldId="2147483785"/>
          </pc:sldLayoutMkLst>
        </pc:sldLayoutChg>
        <pc:sldLayoutChg chg="del">
          <pc:chgData name="Michael Mishal" userId="399b58bf3390cc80" providerId="LiveId" clId="{D650AC06-6255-4FD3-AD81-EA972F025CFB}" dt="2018-06-10T17:22:33.472" v="1573" actId="2696"/>
          <pc:sldLayoutMkLst>
            <pc:docMk/>
            <pc:sldMasterMk cId="2460954070" sldId="2147483660"/>
            <pc:sldLayoutMk cId="115800925" sldId="2147483786"/>
          </pc:sldLayoutMkLst>
        </pc:sldLayoutChg>
        <pc:sldLayoutChg chg="del">
          <pc:chgData name="Michael Mishal" userId="399b58bf3390cc80" providerId="LiveId" clId="{D650AC06-6255-4FD3-AD81-EA972F025CFB}" dt="2018-06-10T17:22:33.503" v="1575" actId="2696"/>
          <pc:sldLayoutMkLst>
            <pc:docMk/>
            <pc:sldMasterMk cId="2460954070" sldId="2147483660"/>
            <pc:sldLayoutMk cId="3922454323" sldId="2147483787"/>
          </pc:sldLayoutMkLst>
        </pc:sldLayoutChg>
        <pc:sldLayoutChg chg="del">
          <pc:chgData name="Michael Mishal" userId="399b58bf3390cc80" providerId="LiveId" clId="{D650AC06-6255-4FD3-AD81-EA972F025CFB}" dt="2018-06-10T17:22:33.597" v="1577" actId="2696"/>
          <pc:sldLayoutMkLst>
            <pc:docMk/>
            <pc:sldMasterMk cId="2460954070" sldId="2147483660"/>
            <pc:sldLayoutMk cId="1564046128" sldId="2147483788"/>
          </pc:sldLayoutMkLst>
        </pc:sldLayoutChg>
        <pc:sldLayoutChg chg="del">
          <pc:chgData name="Michael Mishal" userId="399b58bf3390cc80" providerId="LiveId" clId="{D650AC06-6255-4FD3-AD81-EA972F025CFB}" dt="2018-06-10T17:22:33.613" v="1579" actId="2696"/>
          <pc:sldLayoutMkLst>
            <pc:docMk/>
            <pc:sldMasterMk cId="2460954070" sldId="2147483660"/>
            <pc:sldLayoutMk cId="987862491" sldId="2147483789"/>
          </pc:sldLayoutMkLst>
        </pc:sldLayoutChg>
        <pc:sldLayoutChg chg="del">
          <pc:chgData name="Michael Mishal" userId="399b58bf3390cc80" providerId="LiveId" clId="{D650AC06-6255-4FD3-AD81-EA972F025CFB}" dt="2018-06-10T17:22:33.644" v="1581" actId="2696"/>
          <pc:sldLayoutMkLst>
            <pc:docMk/>
            <pc:sldMasterMk cId="2460954070" sldId="2147483660"/>
            <pc:sldLayoutMk cId="2877160454" sldId="2147483790"/>
          </pc:sldLayoutMkLst>
        </pc:sldLayoutChg>
        <pc:sldLayoutChg chg="del">
          <pc:chgData name="Michael Mishal" userId="399b58bf3390cc80" providerId="LiveId" clId="{D650AC06-6255-4FD3-AD81-EA972F025CFB}" dt="2018-06-10T17:22:33.660" v="1583" actId="2696"/>
          <pc:sldLayoutMkLst>
            <pc:docMk/>
            <pc:sldMasterMk cId="2460954070" sldId="2147483660"/>
            <pc:sldLayoutMk cId="628598083" sldId="2147483791"/>
          </pc:sldLayoutMkLst>
        </pc:sldLayoutChg>
        <pc:sldLayoutChg chg="del">
          <pc:chgData name="Michael Mishal" userId="399b58bf3390cc80" providerId="LiveId" clId="{D650AC06-6255-4FD3-AD81-EA972F025CFB}" dt="2018-06-10T17:22:33.691" v="1585" actId="2696"/>
          <pc:sldLayoutMkLst>
            <pc:docMk/>
            <pc:sldMasterMk cId="2460954070" sldId="2147483660"/>
            <pc:sldLayoutMk cId="1998728774" sldId="2147483792"/>
          </pc:sldLayoutMkLst>
        </pc:sldLayoutChg>
        <pc:sldLayoutChg chg="del">
          <pc:chgData name="Michael Mishal" userId="399b58bf3390cc80" providerId="LiveId" clId="{D650AC06-6255-4FD3-AD81-EA972F025CFB}" dt="2018-06-10T17:22:33.722" v="1587" actId="2696"/>
          <pc:sldLayoutMkLst>
            <pc:docMk/>
            <pc:sldMasterMk cId="2460954070" sldId="2147483660"/>
            <pc:sldLayoutMk cId="385962132" sldId="2147483793"/>
          </pc:sldLayoutMkLst>
        </pc:sldLayoutChg>
        <pc:sldLayoutChg chg="del">
          <pc:chgData name="Michael Mishal" userId="399b58bf3390cc80" providerId="LiveId" clId="{D650AC06-6255-4FD3-AD81-EA972F025CFB}" dt="2018-06-10T17:22:33.738" v="1589" actId="2696"/>
          <pc:sldLayoutMkLst>
            <pc:docMk/>
            <pc:sldMasterMk cId="2460954070" sldId="2147483660"/>
            <pc:sldLayoutMk cId="2614735181" sldId="2147483794"/>
          </pc:sldLayoutMkLst>
        </pc:sldLayoutChg>
        <pc:sldLayoutChg chg="del">
          <pc:chgData name="Michael Mishal" userId="399b58bf3390cc80" providerId="LiveId" clId="{D650AC06-6255-4FD3-AD81-EA972F025CFB}" dt="2018-06-10T17:22:33.769" v="1591" actId="2696"/>
          <pc:sldLayoutMkLst>
            <pc:docMk/>
            <pc:sldMasterMk cId="2460954070" sldId="2147483660"/>
            <pc:sldLayoutMk cId="3368893669" sldId="2147483795"/>
          </pc:sldLayoutMkLst>
        </pc:sldLayoutChg>
      </pc:sldMasterChg>
      <pc:sldMasterChg chg="del delSldLayout">
        <pc:chgData name="Michael Mishal" userId="399b58bf3390cc80" providerId="LiveId" clId="{D650AC06-6255-4FD3-AD81-EA972F025CFB}" dt="2018-06-10T17:22:32.928" v="1552" actId="2696"/>
        <pc:sldMasterMkLst>
          <pc:docMk/>
          <pc:sldMasterMk cId="3119121924" sldId="2147483673"/>
        </pc:sldMasterMkLst>
        <pc:sldLayoutChg chg="del">
          <pc:chgData name="Michael Mishal" userId="399b58bf3390cc80" providerId="LiveId" clId="{D650AC06-6255-4FD3-AD81-EA972F025CFB}" dt="2018-06-10T17:22:32.912" v="1540" actId="2696"/>
          <pc:sldLayoutMkLst>
            <pc:docMk/>
            <pc:sldMasterMk cId="3119121924" sldId="2147483673"/>
            <pc:sldLayoutMk cId="1849983249" sldId="2147483674"/>
          </pc:sldLayoutMkLst>
        </pc:sldLayoutChg>
        <pc:sldLayoutChg chg="del">
          <pc:chgData name="Michael Mishal" userId="399b58bf3390cc80" providerId="LiveId" clId="{D650AC06-6255-4FD3-AD81-EA972F025CFB}" dt="2018-06-10T17:22:32.912" v="1541" actId="2696"/>
          <pc:sldLayoutMkLst>
            <pc:docMk/>
            <pc:sldMasterMk cId="3119121924" sldId="2147483673"/>
            <pc:sldLayoutMk cId="3308256456" sldId="2147483675"/>
          </pc:sldLayoutMkLst>
        </pc:sldLayoutChg>
        <pc:sldLayoutChg chg="del">
          <pc:chgData name="Michael Mishal" userId="399b58bf3390cc80" providerId="LiveId" clId="{D650AC06-6255-4FD3-AD81-EA972F025CFB}" dt="2018-06-10T17:22:32.912" v="1542" actId="2696"/>
          <pc:sldLayoutMkLst>
            <pc:docMk/>
            <pc:sldMasterMk cId="3119121924" sldId="2147483673"/>
            <pc:sldLayoutMk cId="2887119689" sldId="2147483676"/>
          </pc:sldLayoutMkLst>
        </pc:sldLayoutChg>
        <pc:sldLayoutChg chg="del">
          <pc:chgData name="Michael Mishal" userId="399b58bf3390cc80" providerId="LiveId" clId="{D650AC06-6255-4FD3-AD81-EA972F025CFB}" dt="2018-06-10T17:22:32.912" v="1543" actId="2696"/>
          <pc:sldLayoutMkLst>
            <pc:docMk/>
            <pc:sldMasterMk cId="3119121924" sldId="2147483673"/>
            <pc:sldLayoutMk cId="1448294941" sldId="2147483677"/>
          </pc:sldLayoutMkLst>
        </pc:sldLayoutChg>
        <pc:sldLayoutChg chg="del">
          <pc:chgData name="Michael Mishal" userId="399b58bf3390cc80" providerId="LiveId" clId="{D650AC06-6255-4FD3-AD81-EA972F025CFB}" dt="2018-06-10T17:22:32.912" v="1544" actId="2696"/>
          <pc:sldLayoutMkLst>
            <pc:docMk/>
            <pc:sldMasterMk cId="3119121924" sldId="2147483673"/>
            <pc:sldLayoutMk cId="1084605037" sldId="2147483678"/>
          </pc:sldLayoutMkLst>
        </pc:sldLayoutChg>
        <pc:sldLayoutChg chg="del">
          <pc:chgData name="Michael Mishal" userId="399b58bf3390cc80" providerId="LiveId" clId="{D650AC06-6255-4FD3-AD81-EA972F025CFB}" dt="2018-06-10T17:22:32.912" v="1545" actId="2696"/>
          <pc:sldLayoutMkLst>
            <pc:docMk/>
            <pc:sldMasterMk cId="3119121924" sldId="2147483673"/>
            <pc:sldLayoutMk cId="2716663287" sldId="2147483679"/>
          </pc:sldLayoutMkLst>
        </pc:sldLayoutChg>
        <pc:sldLayoutChg chg="del">
          <pc:chgData name="Michael Mishal" userId="399b58bf3390cc80" providerId="LiveId" clId="{D650AC06-6255-4FD3-AD81-EA972F025CFB}" dt="2018-06-10T17:22:32.912" v="1546" actId="2696"/>
          <pc:sldLayoutMkLst>
            <pc:docMk/>
            <pc:sldMasterMk cId="3119121924" sldId="2147483673"/>
            <pc:sldLayoutMk cId="1481827509" sldId="2147483680"/>
          </pc:sldLayoutMkLst>
        </pc:sldLayoutChg>
        <pc:sldLayoutChg chg="del">
          <pc:chgData name="Michael Mishal" userId="399b58bf3390cc80" providerId="LiveId" clId="{D650AC06-6255-4FD3-AD81-EA972F025CFB}" dt="2018-06-10T17:22:32.912" v="1547" actId="2696"/>
          <pc:sldLayoutMkLst>
            <pc:docMk/>
            <pc:sldMasterMk cId="3119121924" sldId="2147483673"/>
            <pc:sldLayoutMk cId="3401608790" sldId="2147483681"/>
          </pc:sldLayoutMkLst>
        </pc:sldLayoutChg>
        <pc:sldLayoutChg chg="del">
          <pc:chgData name="Michael Mishal" userId="399b58bf3390cc80" providerId="LiveId" clId="{D650AC06-6255-4FD3-AD81-EA972F025CFB}" dt="2018-06-10T17:22:32.912" v="1548" actId="2696"/>
          <pc:sldLayoutMkLst>
            <pc:docMk/>
            <pc:sldMasterMk cId="3119121924" sldId="2147483673"/>
            <pc:sldLayoutMk cId="1559120977" sldId="2147483682"/>
          </pc:sldLayoutMkLst>
        </pc:sldLayoutChg>
        <pc:sldLayoutChg chg="del">
          <pc:chgData name="Michael Mishal" userId="399b58bf3390cc80" providerId="LiveId" clId="{D650AC06-6255-4FD3-AD81-EA972F025CFB}" dt="2018-06-10T17:22:32.928" v="1549" actId="2696"/>
          <pc:sldLayoutMkLst>
            <pc:docMk/>
            <pc:sldMasterMk cId="3119121924" sldId="2147483673"/>
            <pc:sldLayoutMk cId="1182188382" sldId="2147483683"/>
          </pc:sldLayoutMkLst>
        </pc:sldLayoutChg>
        <pc:sldLayoutChg chg="del">
          <pc:chgData name="Michael Mishal" userId="399b58bf3390cc80" providerId="LiveId" clId="{D650AC06-6255-4FD3-AD81-EA972F025CFB}" dt="2018-06-10T17:22:32.928" v="1550" actId="2696"/>
          <pc:sldLayoutMkLst>
            <pc:docMk/>
            <pc:sldMasterMk cId="3119121924" sldId="2147483673"/>
            <pc:sldLayoutMk cId="3208212787" sldId="2147483684"/>
          </pc:sldLayoutMkLst>
        </pc:sldLayoutChg>
        <pc:sldLayoutChg chg="del">
          <pc:chgData name="Michael Mishal" userId="399b58bf3390cc80" providerId="LiveId" clId="{D650AC06-6255-4FD3-AD81-EA972F025CFB}" dt="2018-06-10T17:22:32.928" v="1551" actId="2696"/>
          <pc:sldLayoutMkLst>
            <pc:docMk/>
            <pc:sldMasterMk cId="3119121924" sldId="2147483673"/>
            <pc:sldLayoutMk cId="2482902828" sldId="2147483685"/>
          </pc:sldLayoutMkLst>
        </pc:sldLayoutChg>
      </pc:sldMasterChg>
      <pc:sldMasterChg chg="modSp">
        <pc:chgData name="Michael Mishal" userId="399b58bf3390cc80" providerId="LiveId" clId="{D650AC06-6255-4FD3-AD81-EA972F025CFB}" dt="2018-06-10T17:24:08.959" v="1648" actId="20577"/>
        <pc:sldMasterMkLst>
          <pc:docMk/>
          <pc:sldMasterMk cId="2549087631" sldId="2147483686"/>
        </pc:sldMasterMkLst>
        <pc:spChg chg="mod">
          <ac:chgData name="Michael Mishal" userId="399b58bf3390cc80" providerId="LiveId" clId="{D650AC06-6255-4FD3-AD81-EA972F025CFB}" dt="2018-06-10T17:24:08.959" v="1648" actId="20577"/>
          <ac:spMkLst>
            <pc:docMk/>
            <pc:sldMasterMk cId="2549087631" sldId="2147483686"/>
            <ac:spMk id="8" creationId="{6F9E1F0F-225E-4E24-B49F-412C1037260E}"/>
          </ac:spMkLst>
        </pc:spChg>
      </pc:sldMasterChg>
      <pc:sldMasterChg chg="del delSldLayout">
        <pc:chgData name="Michael Mishal" userId="399b58bf3390cc80" providerId="LiveId" clId="{D650AC06-6255-4FD3-AD81-EA972F025CFB}" dt="2018-06-10T17:22:32.365" v="1523" actId="2696"/>
        <pc:sldMasterMkLst>
          <pc:docMk/>
          <pc:sldMasterMk cId="2748991883" sldId="2147483713"/>
        </pc:sldMasterMkLst>
        <pc:sldLayoutChg chg="del">
          <pc:chgData name="Michael Mishal" userId="399b58bf3390cc80" providerId="LiveId" clId="{D650AC06-6255-4FD3-AD81-EA972F025CFB}" dt="2018-06-10T17:22:32.043" v="1485" actId="2696"/>
          <pc:sldLayoutMkLst>
            <pc:docMk/>
            <pc:sldMasterMk cId="2748991883" sldId="2147483713"/>
            <pc:sldLayoutMk cId="3951776062" sldId="2147483714"/>
          </pc:sldLayoutMkLst>
        </pc:sldLayoutChg>
        <pc:sldLayoutChg chg="del">
          <pc:chgData name="Michael Mishal" userId="399b58bf3390cc80" providerId="LiveId" clId="{D650AC06-6255-4FD3-AD81-EA972F025CFB}" dt="2018-06-10T17:22:32.043" v="1486" actId="2696"/>
          <pc:sldLayoutMkLst>
            <pc:docMk/>
            <pc:sldMasterMk cId="2748991883" sldId="2147483713"/>
            <pc:sldLayoutMk cId="2744505749" sldId="2147483715"/>
          </pc:sldLayoutMkLst>
        </pc:sldLayoutChg>
        <pc:sldLayoutChg chg="del">
          <pc:chgData name="Michael Mishal" userId="399b58bf3390cc80" providerId="LiveId" clId="{D650AC06-6255-4FD3-AD81-EA972F025CFB}" dt="2018-06-10T17:22:32.043" v="1487" actId="2696"/>
          <pc:sldLayoutMkLst>
            <pc:docMk/>
            <pc:sldMasterMk cId="2748991883" sldId="2147483713"/>
            <pc:sldLayoutMk cId="2011023864" sldId="2147483716"/>
          </pc:sldLayoutMkLst>
        </pc:sldLayoutChg>
        <pc:sldLayoutChg chg="del">
          <pc:chgData name="Michael Mishal" userId="399b58bf3390cc80" providerId="LiveId" clId="{D650AC06-6255-4FD3-AD81-EA972F025CFB}" dt="2018-06-10T17:22:32.043" v="1488" actId="2696"/>
          <pc:sldLayoutMkLst>
            <pc:docMk/>
            <pc:sldMasterMk cId="2748991883" sldId="2147483713"/>
            <pc:sldLayoutMk cId="3328169853" sldId="2147483717"/>
          </pc:sldLayoutMkLst>
        </pc:sldLayoutChg>
        <pc:sldLayoutChg chg="del">
          <pc:chgData name="Michael Mishal" userId="399b58bf3390cc80" providerId="LiveId" clId="{D650AC06-6255-4FD3-AD81-EA972F025CFB}" dt="2018-06-10T17:22:32.043" v="1489" actId="2696"/>
          <pc:sldLayoutMkLst>
            <pc:docMk/>
            <pc:sldMasterMk cId="2748991883" sldId="2147483713"/>
            <pc:sldLayoutMk cId="456793542" sldId="2147483718"/>
          </pc:sldLayoutMkLst>
        </pc:sldLayoutChg>
        <pc:sldLayoutChg chg="del">
          <pc:chgData name="Michael Mishal" userId="399b58bf3390cc80" providerId="LiveId" clId="{D650AC06-6255-4FD3-AD81-EA972F025CFB}" dt="2018-06-10T17:22:32.043" v="1490" actId="2696"/>
          <pc:sldLayoutMkLst>
            <pc:docMk/>
            <pc:sldMasterMk cId="2748991883" sldId="2147483713"/>
            <pc:sldLayoutMk cId="1776401313" sldId="2147483719"/>
          </pc:sldLayoutMkLst>
        </pc:sldLayoutChg>
        <pc:sldLayoutChg chg="del">
          <pc:chgData name="Michael Mishal" userId="399b58bf3390cc80" providerId="LiveId" clId="{D650AC06-6255-4FD3-AD81-EA972F025CFB}" dt="2018-06-10T17:22:32.043" v="1491" actId="2696"/>
          <pc:sldLayoutMkLst>
            <pc:docMk/>
            <pc:sldMasterMk cId="2748991883" sldId="2147483713"/>
            <pc:sldLayoutMk cId="884269432" sldId="2147483720"/>
          </pc:sldLayoutMkLst>
        </pc:sldLayoutChg>
        <pc:sldLayoutChg chg="del">
          <pc:chgData name="Michael Mishal" userId="399b58bf3390cc80" providerId="LiveId" clId="{D650AC06-6255-4FD3-AD81-EA972F025CFB}" dt="2018-06-10T17:22:32.059" v="1492" actId="2696"/>
          <pc:sldLayoutMkLst>
            <pc:docMk/>
            <pc:sldMasterMk cId="2748991883" sldId="2147483713"/>
            <pc:sldLayoutMk cId="2024989164" sldId="2147483721"/>
          </pc:sldLayoutMkLst>
        </pc:sldLayoutChg>
        <pc:sldLayoutChg chg="del">
          <pc:chgData name="Michael Mishal" userId="399b58bf3390cc80" providerId="LiveId" clId="{D650AC06-6255-4FD3-AD81-EA972F025CFB}" dt="2018-06-10T17:22:32.059" v="1493" actId="2696"/>
          <pc:sldLayoutMkLst>
            <pc:docMk/>
            <pc:sldMasterMk cId="2748991883" sldId="2147483713"/>
            <pc:sldLayoutMk cId="189692139" sldId="2147483722"/>
          </pc:sldLayoutMkLst>
        </pc:sldLayoutChg>
        <pc:sldLayoutChg chg="del">
          <pc:chgData name="Michael Mishal" userId="399b58bf3390cc80" providerId="LiveId" clId="{D650AC06-6255-4FD3-AD81-EA972F025CFB}" dt="2018-06-10T17:22:32.059" v="1494" actId="2696"/>
          <pc:sldLayoutMkLst>
            <pc:docMk/>
            <pc:sldMasterMk cId="2748991883" sldId="2147483713"/>
            <pc:sldLayoutMk cId="2851876747" sldId="2147483723"/>
          </pc:sldLayoutMkLst>
        </pc:sldLayoutChg>
        <pc:sldLayoutChg chg="del">
          <pc:chgData name="Michael Mishal" userId="399b58bf3390cc80" providerId="LiveId" clId="{D650AC06-6255-4FD3-AD81-EA972F025CFB}" dt="2018-06-10T17:22:32.059" v="1495" actId="2696"/>
          <pc:sldLayoutMkLst>
            <pc:docMk/>
            <pc:sldMasterMk cId="2748991883" sldId="2147483713"/>
            <pc:sldLayoutMk cId="2341074202" sldId="2147483724"/>
          </pc:sldLayoutMkLst>
        </pc:sldLayoutChg>
        <pc:sldLayoutChg chg="del">
          <pc:chgData name="Michael Mishal" userId="399b58bf3390cc80" providerId="LiveId" clId="{D650AC06-6255-4FD3-AD81-EA972F025CFB}" dt="2018-06-10T17:22:32.059" v="1496" actId="2696"/>
          <pc:sldLayoutMkLst>
            <pc:docMk/>
            <pc:sldMasterMk cId="2748991883" sldId="2147483713"/>
            <pc:sldLayoutMk cId="2083253246" sldId="2147483725"/>
          </pc:sldLayoutMkLst>
        </pc:sldLayoutChg>
        <pc:sldLayoutChg chg="del">
          <pc:chgData name="Michael Mishal" userId="399b58bf3390cc80" providerId="LiveId" clId="{D650AC06-6255-4FD3-AD81-EA972F025CFB}" dt="2018-06-10T17:22:32.059" v="1497" actId="2696"/>
          <pc:sldLayoutMkLst>
            <pc:docMk/>
            <pc:sldMasterMk cId="2748991883" sldId="2147483713"/>
            <pc:sldLayoutMk cId="2789615744" sldId="2147483726"/>
          </pc:sldLayoutMkLst>
        </pc:sldLayoutChg>
        <pc:sldLayoutChg chg="del">
          <pc:chgData name="Michael Mishal" userId="399b58bf3390cc80" providerId="LiveId" clId="{D650AC06-6255-4FD3-AD81-EA972F025CFB}" dt="2018-06-10T17:22:32.059" v="1498" actId="2696"/>
          <pc:sldLayoutMkLst>
            <pc:docMk/>
            <pc:sldMasterMk cId="2748991883" sldId="2147483713"/>
            <pc:sldLayoutMk cId="4119823245" sldId="2147483727"/>
          </pc:sldLayoutMkLst>
        </pc:sldLayoutChg>
        <pc:sldLayoutChg chg="del">
          <pc:chgData name="Michael Mishal" userId="399b58bf3390cc80" providerId="LiveId" clId="{D650AC06-6255-4FD3-AD81-EA972F025CFB}" dt="2018-06-10T17:22:32.059" v="1499" actId="2696"/>
          <pc:sldLayoutMkLst>
            <pc:docMk/>
            <pc:sldMasterMk cId="2748991883" sldId="2147483713"/>
            <pc:sldLayoutMk cId="42995473" sldId="2147483728"/>
          </pc:sldLayoutMkLst>
        </pc:sldLayoutChg>
        <pc:sldLayoutChg chg="del">
          <pc:chgData name="Michael Mishal" userId="399b58bf3390cc80" providerId="LiveId" clId="{D650AC06-6255-4FD3-AD81-EA972F025CFB}" dt="2018-06-10T17:22:32.059" v="1500" actId="2696"/>
          <pc:sldLayoutMkLst>
            <pc:docMk/>
            <pc:sldMasterMk cId="2748991883" sldId="2147483713"/>
            <pc:sldLayoutMk cId="753013618" sldId="2147483729"/>
          </pc:sldLayoutMkLst>
        </pc:sldLayoutChg>
        <pc:sldLayoutChg chg="del">
          <pc:chgData name="Michael Mishal" userId="399b58bf3390cc80" providerId="LiveId" clId="{D650AC06-6255-4FD3-AD81-EA972F025CFB}" dt="2018-06-10T17:22:32.074" v="1501" actId="2696"/>
          <pc:sldLayoutMkLst>
            <pc:docMk/>
            <pc:sldMasterMk cId="2748991883" sldId="2147483713"/>
            <pc:sldLayoutMk cId="181206536" sldId="2147483730"/>
          </pc:sldLayoutMkLst>
        </pc:sldLayoutChg>
        <pc:sldLayoutChg chg="del">
          <pc:chgData name="Michael Mishal" userId="399b58bf3390cc80" providerId="LiveId" clId="{D650AC06-6255-4FD3-AD81-EA972F025CFB}" dt="2018-06-10T17:22:32.074" v="1502" actId="2696"/>
          <pc:sldLayoutMkLst>
            <pc:docMk/>
            <pc:sldMasterMk cId="2748991883" sldId="2147483713"/>
            <pc:sldLayoutMk cId="759848507" sldId="2147483731"/>
          </pc:sldLayoutMkLst>
        </pc:sldLayoutChg>
        <pc:sldLayoutChg chg="del">
          <pc:chgData name="Michael Mishal" userId="399b58bf3390cc80" providerId="LiveId" clId="{D650AC06-6255-4FD3-AD81-EA972F025CFB}" dt="2018-06-10T17:22:32.074" v="1503" actId="2696"/>
          <pc:sldLayoutMkLst>
            <pc:docMk/>
            <pc:sldMasterMk cId="2748991883" sldId="2147483713"/>
            <pc:sldLayoutMk cId="129794592" sldId="2147483732"/>
          </pc:sldLayoutMkLst>
        </pc:sldLayoutChg>
        <pc:sldLayoutChg chg="del">
          <pc:chgData name="Michael Mishal" userId="399b58bf3390cc80" providerId="LiveId" clId="{D650AC06-6255-4FD3-AD81-EA972F025CFB}" dt="2018-06-10T17:22:32.074" v="1504" actId="2696"/>
          <pc:sldLayoutMkLst>
            <pc:docMk/>
            <pc:sldMasterMk cId="2748991883" sldId="2147483713"/>
            <pc:sldLayoutMk cId="3373837353" sldId="2147483733"/>
          </pc:sldLayoutMkLst>
        </pc:sldLayoutChg>
        <pc:sldLayoutChg chg="del">
          <pc:chgData name="Michael Mishal" userId="399b58bf3390cc80" providerId="LiveId" clId="{D650AC06-6255-4FD3-AD81-EA972F025CFB}" dt="2018-06-10T17:22:32.074" v="1505" actId="2696"/>
          <pc:sldLayoutMkLst>
            <pc:docMk/>
            <pc:sldMasterMk cId="2748991883" sldId="2147483713"/>
            <pc:sldLayoutMk cId="2992624387" sldId="2147483734"/>
          </pc:sldLayoutMkLst>
        </pc:sldLayoutChg>
        <pc:sldLayoutChg chg="del">
          <pc:chgData name="Michael Mishal" userId="399b58bf3390cc80" providerId="LiveId" clId="{D650AC06-6255-4FD3-AD81-EA972F025CFB}" dt="2018-06-10T17:22:32.074" v="1506" actId="2696"/>
          <pc:sldLayoutMkLst>
            <pc:docMk/>
            <pc:sldMasterMk cId="2748991883" sldId="2147483713"/>
            <pc:sldLayoutMk cId="2159885160" sldId="2147483735"/>
          </pc:sldLayoutMkLst>
        </pc:sldLayoutChg>
        <pc:sldLayoutChg chg="del">
          <pc:chgData name="Michael Mishal" userId="399b58bf3390cc80" providerId="LiveId" clId="{D650AC06-6255-4FD3-AD81-EA972F025CFB}" dt="2018-06-10T17:22:32.074" v="1507" actId="2696"/>
          <pc:sldLayoutMkLst>
            <pc:docMk/>
            <pc:sldMasterMk cId="2748991883" sldId="2147483713"/>
            <pc:sldLayoutMk cId="2425019196" sldId="2147483736"/>
          </pc:sldLayoutMkLst>
        </pc:sldLayoutChg>
        <pc:sldLayoutChg chg="del">
          <pc:chgData name="Michael Mishal" userId="399b58bf3390cc80" providerId="LiveId" clId="{D650AC06-6255-4FD3-AD81-EA972F025CFB}" dt="2018-06-10T17:22:32.074" v="1508" actId="2696"/>
          <pc:sldLayoutMkLst>
            <pc:docMk/>
            <pc:sldMasterMk cId="2748991883" sldId="2147483713"/>
            <pc:sldLayoutMk cId="3873419180" sldId="2147483737"/>
          </pc:sldLayoutMkLst>
        </pc:sldLayoutChg>
        <pc:sldLayoutChg chg="del">
          <pc:chgData name="Michael Mishal" userId="399b58bf3390cc80" providerId="LiveId" clId="{D650AC06-6255-4FD3-AD81-EA972F025CFB}" dt="2018-06-10T17:22:32.350" v="1509" actId="2696"/>
          <pc:sldLayoutMkLst>
            <pc:docMk/>
            <pc:sldMasterMk cId="2748991883" sldId="2147483713"/>
            <pc:sldLayoutMk cId="444239200" sldId="2147483738"/>
          </pc:sldLayoutMkLst>
        </pc:sldLayoutChg>
        <pc:sldLayoutChg chg="del">
          <pc:chgData name="Michael Mishal" userId="399b58bf3390cc80" providerId="LiveId" clId="{D650AC06-6255-4FD3-AD81-EA972F025CFB}" dt="2018-06-10T17:22:32.350" v="1510" actId="2696"/>
          <pc:sldLayoutMkLst>
            <pc:docMk/>
            <pc:sldMasterMk cId="2748991883" sldId="2147483713"/>
            <pc:sldLayoutMk cId="4121649398" sldId="2147483739"/>
          </pc:sldLayoutMkLst>
        </pc:sldLayoutChg>
        <pc:sldLayoutChg chg="del">
          <pc:chgData name="Michael Mishal" userId="399b58bf3390cc80" providerId="LiveId" clId="{D650AC06-6255-4FD3-AD81-EA972F025CFB}" dt="2018-06-10T17:22:32.350" v="1511" actId="2696"/>
          <pc:sldLayoutMkLst>
            <pc:docMk/>
            <pc:sldMasterMk cId="2748991883" sldId="2147483713"/>
            <pc:sldLayoutMk cId="1978430825" sldId="2147483740"/>
          </pc:sldLayoutMkLst>
        </pc:sldLayoutChg>
        <pc:sldLayoutChg chg="del">
          <pc:chgData name="Michael Mishal" userId="399b58bf3390cc80" providerId="LiveId" clId="{D650AC06-6255-4FD3-AD81-EA972F025CFB}" dt="2018-06-10T17:22:32.350" v="1512" actId="2696"/>
          <pc:sldLayoutMkLst>
            <pc:docMk/>
            <pc:sldMasterMk cId="2748991883" sldId="2147483713"/>
            <pc:sldLayoutMk cId="1520271418" sldId="2147483741"/>
          </pc:sldLayoutMkLst>
        </pc:sldLayoutChg>
        <pc:sldLayoutChg chg="del">
          <pc:chgData name="Michael Mishal" userId="399b58bf3390cc80" providerId="LiveId" clId="{D650AC06-6255-4FD3-AD81-EA972F025CFB}" dt="2018-06-10T17:22:32.350" v="1513" actId="2696"/>
          <pc:sldLayoutMkLst>
            <pc:docMk/>
            <pc:sldMasterMk cId="2748991883" sldId="2147483713"/>
            <pc:sldLayoutMk cId="3009796655" sldId="2147483742"/>
          </pc:sldLayoutMkLst>
        </pc:sldLayoutChg>
        <pc:sldLayoutChg chg="del">
          <pc:chgData name="Michael Mishal" userId="399b58bf3390cc80" providerId="LiveId" clId="{D650AC06-6255-4FD3-AD81-EA972F025CFB}" dt="2018-06-10T17:22:32.350" v="1514" actId="2696"/>
          <pc:sldLayoutMkLst>
            <pc:docMk/>
            <pc:sldMasterMk cId="2748991883" sldId="2147483713"/>
            <pc:sldLayoutMk cId="2671815516" sldId="2147483743"/>
          </pc:sldLayoutMkLst>
        </pc:sldLayoutChg>
        <pc:sldLayoutChg chg="del">
          <pc:chgData name="Michael Mishal" userId="399b58bf3390cc80" providerId="LiveId" clId="{D650AC06-6255-4FD3-AD81-EA972F025CFB}" dt="2018-06-10T17:22:32.350" v="1515" actId="2696"/>
          <pc:sldLayoutMkLst>
            <pc:docMk/>
            <pc:sldMasterMk cId="2748991883" sldId="2147483713"/>
            <pc:sldLayoutMk cId="2298901161" sldId="2147483744"/>
          </pc:sldLayoutMkLst>
        </pc:sldLayoutChg>
        <pc:sldLayoutChg chg="del">
          <pc:chgData name="Michael Mishal" userId="399b58bf3390cc80" providerId="LiveId" clId="{D650AC06-6255-4FD3-AD81-EA972F025CFB}" dt="2018-06-10T17:22:32.365" v="1516" actId="2696"/>
          <pc:sldLayoutMkLst>
            <pc:docMk/>
            <pc:sldMasterMk cId="2748991883" sldId="2147483713"/>
            <pc:sldLayoutMk cId="3191068734" sldId="2147483745"/>
          </pc:sldLayoutMkLst>
        </pc:sldLayoutChg>
        <pc:sldLayoutChg chg="del">
          <pc:chgData name="Michael Mishal" userId="399b58bf3390cc80" providerId="LiveId" clId="{D650AC06-6255-4FD3-AD81-EA972F025CFB}" dt="2018-06-10T17:22:32.365" v="1517" actId="2696"/>
          <pc:sldLayoutMkLst>
            <pc:docMk/>
            <pc:sldMasterMk cId="2748991883" sldId="2147483713"/>
            <pc:sldLayoutMk cId="1480836359" sldId="2147483746"/>
          </pc:sldLayoutMkLst>
        </pc:sldLayoutChg>
        <pc:sldLayoutChg chg="del">
          <pc:chgData name="Michael Mishal" userId="399b58bf3390cc80" providerId="LiveId" clId="{D650AC06-6255-4FD3-AD81-EA972F025CFB}" dt="2018-06-10T17:22:32.365" v="1518" actId="2696"/>
          <pc:sldLayoutMkLst>
            <pc:docMk/>
            <pc:sldMasterMk cId="2748991883" sldId="2147483713"/>
            <pc:sldLayoutMk cId="139580964" sldId="2147483747"/>
          </pc:sldLayoutMkLst>
        </pc:sldLayoutChg>
        <pc:sldLayoutChg chg="del">
          <pc:chgData name="Michael Mishal" userId="399b58bf3390cc80" providerId="LiveId" clId="{D650AC06-6255-4FD3-AD81-EA972F025CFB}" dt="2018-06-10T17:22:32.365" v="1519" actId="2696"/>
          <pc:sldLayoutMkLst>
            <pc:docMk/>
            <pc:sldMasterMk cId="2748991883" sldId="2147483713"/>
            <pc:sldLayoutMk cId="2886459255" sldId="2147483748"/>
          </pc:sldLayoutMkLst>
        </pc:sldLayoutChg>
        <pc:sldLayoutChg chg="del">
          <pc:chgData name="Michael Mishal" userId="399b58bf3390cc80" providerId="LiveId" clId="{D650AC06-6255-4FD3-AD81-EA972F025CFB}" dt="2018-06-10T17:22:31.893" v="1481" actId="2696"/>
          <pc:sldLayoutMkLst>
            <pc:docMk/>
            <pc:sldMasterMk cId="2748991883" sldId="2147483713"/>
            <pc:sldLayoutMk cId="600883272" sldId="2147483749"/>
          </pc:sldLayoutMkLst>
        </pc:sldLayoutChg>
        <pc:sldLayoutChg chg="del">
          <pc:chgData name="Michael Mishal" userId="399b58bf3390cc80" providerId="LiveId" clId="{D650AC06-6255-4FD3-AD81-EA972F025CFB}" dt="2018-06-10T17:22:32.365" v="1520" actId="2696"/>
          <pc:sldLayoutMkLst>
            <pc:docMk/>
            <pc:sldMasterMk cId="2748991883" sldId="2147483713"/>
            <pc:sldLayoutMk cId="2021883796" sldId="2147483750"/>
          </pc:sldLayoutMkLst>
        </pc:sldLayoutChg>
        <pc:sldLayoutChg chg="del">
          <pc:chgData name="Michael Mishal" userId="399b58bf3390cc80" providerId="LiveId" clId="{D650AC06-6255-4FD3-AD81-EA972F025CFB}" dt="2018-06-10T17:22:32.365" v="1521" actId="2696"/>
          <pc:sldLayoutMkLst>
            <pc:docMk/>
            <pc:sldMasterMk cId="2748991883" sldId="2147483713"/>
            <pc:sldLayoutMk cId="3308392983" sldId="2147483751"/>
          </pc:sldLayoutMkLst>
        </pc:sldLayoutChg>
        <pc:sldLayoutChg chg="del">
          <pc:chgData name="Michael Mishal" userId="399b58bf3390cc80" providerId="LiveId" clId="{D650AC06-6255-4FD3-AD81-EA972F025CFB}" dt="2018-06-10T17:22:31.784" v="1478" actId="2696"/>
          <pc:sldLayoutMkLst>
            <pc:docMk/>
            <pc:sldMasterMk cId="2748991883" sldId="2147483713"/>
            <pc:sldLayoutMk cId="2812021709" sldId="2147483752"/>
          </pc:sldLayoutMkLst>
        </pc:sldLayoutChg>
        <pc:sldLayoutChg chg="del">
          <pc:chgData name="Michael Mishal" userId="399b58bf3390cc80" providerId="LiveId" clId="{D650AC06-6255-4FD3-AD81-EA972F025CFB}" dt="2018-06-10T17:22:32.365" v="1522" actId="2696"/>
          <pc:sldLayoutMkLst>
            <pc:docMk/>
            <pc:sldMasterMk cId="2748991883" sldId="2147483713"/>
            <pc:sldLayoutMk cId="3328015636" sldId="2147483753"/>
          </pc:sldLayoutMkLst>
        </pc:sldLayoutChg>
      </pc:sldMasterChg>
      <pc:sldMasterChg chg="delSldLayout">
        <pc:chgData name="Michael Mishal" userId="399b58bf3390cc80" providerId="LiveId" clId="{D650AC06-6255-4FD3-AD81-EA972F025CFB}" dt="2018-06-10T17:22:32.569" v="1530" actId="2696"/>
        <pc:sldMasterMkLst>
          <pc:docMk/>
          <pc:sldMasterMk cId="2664276284" sldId="2147483772"/>
        </pc:sldMasterMkLst>
        <pc:sldLayoutChg chg="del">
          <pc:chgData name="Michael Mishal" userId="399b58bf3390cc80" providerId="LiveId" clId="{D650AC06-6255-4FD3-AD81-EA972F025CFB}" dt="2018-06-10T17:22:32.569" v="1530" actId="2696"/>
          <pc:sldLayoutMkLst>
            <pc:docMk/>
            <pc:sldMasterMk cId="2664276284" sldId="2147483772"/>
            <pc:sldLayoutMk cId="2683473368" sldId="2147483773"/>
          </pc:sldLayoutMkLst>
        </pc:sldLayoutChg>
      </pc:sldMasterChg>
      <pc:sldMasterChg chg="delSldLayout">
        <pc:chgData name="Michael Mishal" userId="399b58bf3390cc80" providerId="LiveId" clId="{D650AC06-6255-4FD3-AD81-EA972F025CFB}" dt="2018-06-10T17:22:32.397" v="1525" actId="2696"/>
        <pc:sldMasterMkLst>
          <pc:docMk/>
          <pc:sldMasterMk cId="4254903668" sldId="2147483774"/>
        </pc:sldMasterMkLst>
        <pc:sldLayoutChg chg="del">
          <pc:chgData name="Michael Mishal" userId="399b58bf3390cc80" providerId="LiveId" clId="{D650AC06-6255-4FD3-AD81-EA972F025CFB}" dt="2018-06-10T17:22:32.397" v="1525" actId="2696"/>
          <pc:sldLayoutMkLst>
            <pc:docMk/>
            <pc:sldMasterMk cId="4254903668" sldId="2147483774"/>
            <pc:sldLayoutMk cId="65560088" sldId="2147483775"/>
          </pc:sldLayoutMkLst>
        </pc:sldLayoutChg>
      </pc:sldMasterChg>
      <pc:sldMasterChg chg="delSldLayout">
        <pc:chgData name="Michael Mishal" userId="399b58bf3390cc80" providerId="LiveId" clId="{D650AC06-6255-4FD3-AD81-EA972F025CFB}" dt="2018-06-10T17:22:32.506" v="1527" actId="2696"/>
        <pc:sldMasterMkLst>
          <pc:docMk/>
          <pc:sldMasterMk cId="3103234302" sldId="2147483776"/>
        </pc:sldMasterMkLst>
        <pc:sldLayoutChg chg="del">
          <pc:chgData name="Michael Mishal" userId="399b58bf3390cc80" providerId="LiveId" clId="{D650AC06-6255-4FD3-AD81-EA972F025CFB}" dt="2018-06-10T17:22:32.506" v="1527" actId="2696"/>
          <pc:sldLayoutMkLst>
            <pc:docMk/>
            <pc:sldMasterMk cId="3103234302" sldId="2147483776"/>
            <pc:sldLayoutMk cId="3012749688" sldId="2147483779"/>
          </pc:sldLayoutMkLst>
        </pc:sldLayoutChg>
      </pc:sldMasterChg>
      <pc:sldMasterChg chg="modSp modSldLayout">
        <pc:chgData name="Michael Mishal" userId="399b58bf3390cc80" providerId="LiveId" clId="{D650AC06-6255-4FD3-AD81-EA972F025CFB}" dt="2018-06-10T16:58:27.035" v="1272" actId="20577"/>
        <pc:sldMasterMkLst>
          <pc:docMk/>
          <pc:sldMasterMk cId="1589775567" sldId="2147483819"/>
        </pc:sldMasterMkLst>
        <pc:spChg chg="mod">
          <ac:chgData name="Michael Mishal" userId="399b58bf3390cc80" providerId="LiveId" clId="{D650AC06-6255-4FD3-AD81-EA972F025CFB}" dt="2018-06-10T16:58:27.035" v="1272" actId="20577"/>
          <ac:spMkLst>
            <pc:docMk/>
            <pc:sldMasterMk cId="1589775567" sldId="2147483819"/>
            <ac:spMk id="8" creationId="{6F9E1F0F-225E-4E24-B49F-412C1037260E}"/>
          </ac:spMkLst>
        </pc:spChg>
        <pc:sldLayoutChg chg="modSp">
          <pc:chgData name="Michael Mishal" userId="399b58bf3390cc80" providerId="LiveId" clId="{D650AC06-6255-4FD3-AD81-EA972F025CFB}" dt="2018-06-10T16:57:37.273" v="1252" actId="20577"/>
          <pc:sldLayoutMkLst>
            <pc:docMk/>
            <pc:sldMasterMk cId="1589775567" sldId="2147483819"/>
            <pc:sldLayoutMk cId="2710185949" sldId="2147483820"/>
          </pc:sldLayoutMkLst>
          <pc:spChg chg="mod">
            <ac:chgData name="Michael Mishal" userId="399b58bf3390cc80" providerId="LiveId" clId="{D650AC06-6255-4FD3-AD81-EA972F025CFB}" dt="2018-06-10T16:57:37.273" v="1252" actId="20577"/>
            <ac:spMkLst>
              <pc:docMk/>
              <pc:sldMasterMk cId="1589775567" sldId="2147483819"/>
              <pc:sldLayoutMk cId="2710185949" sldId="2147483820"/>
              <ac:spMk id="12" creationId="{E1C05B86-1160-4370-A04A-9508198B968C}"/>
            </ac:spMkLst>
          </pc:spChg>
        </pc:sldLayoutChg>
      </pc:sldMasterChg>
    </pc:docChg>
  </pc:docChgLst>
  <pc:docChgLst>
    <pc:chgData name="Michael Mishal" userId="399b58bf3390cc80" providerId="LiveId" clId="{779C125C-99D1-440E-8AFC-0739AB5B36DC}"/>
    <pc:docChg chg="addSld modSld">
      <pc:chgData name="Michael Mishal" userId="399b58bf3390cc80" providerId="LiveId" clId="{779C125C-99D1-440E-8AFC-0739AB5B36DC}" dt="2018-06-04T23:44:08.336" v="11"/>
      <pc:docMkLst>
        <pc:docMk/>
      </pc:docMkLst>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8011B6-F593-4D51-B15D-A960B5B29927}" type="datetimeFigureOut">
              <a:rPr lang="en-IN"/>
              <a:t>11-06-2018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260286-05E1-44D8-8C28-A2A80B9B40D9}" type="slidenum">
              <a:rPr lang="en-IN"/>
              <a:t>‹#›</a:t>
            </a:fld>
            <a:endParaRPr lang="en-US"/>
          </a:p>
        </p:txBody>
      </p:sp>
    </p:spTree>
    <p:extLst>
      <p:ext uri="{BB962C8B-B14F-4D97-AF65-F5344CB8AC3E}">
        <p14:creationId xmlns:p14="http://schemas.microsoft.com/office/powerpoint/2010/main" val="3762089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647569-1ADF-46D9-9588-10257AC17800}" type="slidenum">
              <a:rPr lang="en-US" smtClean="0"/>
              <a:t>1</a:t>
            </a:fld>
            <a:endParaRPr lang="en-US"/>
          </a:p>
        </p:txBody>
      </p:sp>
    </p:spTree>
    <p:extLst>
      <p:ext uri="{BB962C8B-B14F-4D97-AF65-F5344CB8AC3E}">
        <p14:creationId xmlns:p14="http://schemas.microsoft.com/office/powerpoint/2010/main" val="2814402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647569-1ADF-46D9-9588-10257AC17800}" type="slidenum">
              <a:rPr lang="en-US" smtClean="0"/>
              <a:t>10</a:t>
            </a:fld>
            <a:endParaRPr lang="en-US"/>
          </a:p>
        </p:txBody>
      </p:sp>
    </p:spTree>
    <p:extLst>
      <p:ext uri="{BB962C8B-B14F-4D97-AF65-F5344CB8AC3E}">
        <p14:creationId xmlns:p14="http://schemas.microsoft.com/office/powerpoint/2010/main" val="32391612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Tree command we need to install it</a:t>
            </a:r>
          </a:p>
          <a:p>
            <a:r>
              <a:rPr lang="en-US" dirty="0" err="1"/>
              <a:t>Su</a:t>
            </a:r>
            <a:r>
              <a:rPr lang="en-US" dirty="0"/>
              <a:t> – to be root account</a:t>
            </a:r>
          </a:p>
          <a:p>
            <a:r>
              <a:rPr lang="en-US" dirty="0"/>
              <a:t>Tree is not working</a:t>
            </a:r>
          </a:p>
          <a:p>
            <a:r>
              <a:rPr lang="en-US" dirty="0"/>
              <a:t>Yum but we don’t know the name of the package</a:t>
            </a:r>
          </a:p>
          <a:p>
            <a:r>
              <a:rPr lang="en-US" dirty="0"/>
              <a:t>Yum </a:t>
            </a:r>
            <a:r>
              <a:rPr lang="en-US" dirty="0" err="1"/>
              <a:t>whatprovides</a:t>
            </a:r>
            <a:r>
              <a:rPr lang="en-US" dirty="0"/>
              <a:t> */tree query yum to tell me what rpm will provide it</a:t>
            </a:r>
          </a:p>
          <a:p>
            <a:r>
              <a:rPr lang="en-US" dirty="0"/>
              <a:t>Yum –y install tree</a:t>
            </a:r>
          </a:p>
          <a:p>
            <a:r>
              <a:rPr lang="en-US" dirty="0"/>
              <a:t>Tree will show me a tree with a graphical structure</a:t>
            </a:r>
          </a:p>
        </p:txBody>
      </p:sp>
      <p:sp>
        <p:nvSpPr>
          <p:cNvPr id="4" name="Slide Number Placeholder 3"/>
          <p:cNvSpPr>
            <a:spLocks noGrp="1"/>
          </p:cNvSpPr>
          <p:nvPr>
            <p:ph type="sldNum" sz="quarter" idx="10"/>
          </p:nvPr>
        </p:nvSpPr>
        <p:spPr/>
        <p:txBody>
          <a:bodyPr/>
          <a:lstStyle/>
          <a:p>
            <a:fld id="{26647569-1ADF-46D9-9588-10257AC17800}" type="slidenum">
              <a:rPr lang="en-US" smtClean="0"/>
              <a:t>11</a:t>
            </a:fld>
            <a:endParaRPr lang="en-US"/>
          </a:p>
        </p:txBody>
      </p:sp>
    </p:spTree>
    <p:extLst>
      <p:ext uri="{BB962C8B-B14F-4D97-AF65-F5344CB8AC3E}">
        <p14:creationId xmlns:p14="http://schemas.microsoft.com/office/powerpoint/2010/main" val="42706705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Systemctl</a:t>
            </a:r>
            <a:r>
              <a:rPr lang="en-US" dirty="0"/>
              <a:t> list-unit-files shows all services</a:t>
            </a:r>
          </a:p>
          <a:p>
            <a:r>
              <a:rPr lang="en-US" dirty="0" err="1"/>
              <a:t>Systemctl</a:t>
            </a:r>
            <a:r>
              <a:rPr lang="en-US" dirty="0"/>
              <a:t> list-unit-files | grep enabled  select ones are enabled</a:t>
            </a:r>
          </a:p>
          <a:p>
            <a:r>
              <a:rPr lang="en-US" dirty="0" err="1"/>
              <a:t>Systemctl</a:t>
            </a:r>
            <a:r>
              <a:rPr lang="en-US" dirty="0"/>
              <a:t> disable </a:t>
            </a:r>
            <a:r>
              <a:rPr lang="en-US" dirty="0" err="1"/>
              <a:t>crond</a:t>
            </a:r>
            <a:endParaRPr lang="en-US" dirty="0"/>
          </a:p>
          <a:p>
            <a:r>
              <a:rPr lang="en-US" dirty="0" err="1"/>
              <a:t>Systemctl</a:t>
            </a:r>
            <a:r>
              <a:rPr lang="en-US" dirty="0"/>
              <a:t> enable </a:t>
            </a:r>
            <a:r>
              <a:rPr lang="en-US" dirty="0" err="1"/>
              <a:t>crond</a:t>
            </a:r>
            <a:endParaRPr lang="en-US" dirty="0"/>
          </a:p>
          <a:p>
            <a:endParaRPr lang="en-US" dirty="0"/>
          </a:p>
        </p:txBody>
      </p:sp>
      <p:sp>
        <p:nvSpPr>
          <p:cNvPr id="4" name="Slide Number Placeholder 3"/>
          <p:cNvSpPr>
            <a:spLocks noGrp="1"/>
          </p:cNvSpPr>
          <p:nvPr>
            <p:ph type="sldNum" sz="quarter" idx="10"/>
          </p:nvPr>
        </p:nvSpPr>
        <p:spPr/>
        <p:txBody>
          <a:bodyPr/>
          <a:lstStyle/>
          <a:p>
            <a:fld id="{26647569-1ADF-46D9-9588-10257AC17800}" type="slidenum">
              <a:rPr lang="en-US" smtClean="0"/>
              <a:t>12</a:t>
            </a:fld>
            <a:endParaRPr lang="en-US"/>
          </a:p>
        </p:txBody>
      </p:sp>
    </p:spTree>
    <p:extLst>
      <p:ext uri="{BB962C8B-B14F-4D97-AF65-F5344CB8AC3E}">
        <p14:creationId xmlns:p14="http://schemas.microsoft.com/office/powerpoint/2010/main" val="14003948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260286-05E1-44D8-8C28-A2A80B9B40D9}" type="slidenum">
              <a:rPr lang="en-IN" smtClean="0"/>
              <a:t>14</a:t>
            </a:fld>
            <a:endParaRPr lang="en-US"/>
          </a:p>
        </p:txBody>
      </p:sp>
    </p:spTree>
    <p:extLst>
      <p:ext uri="{BB962C8B-B14F-4D97-AF65-F5344CB8AC3E}">
        <p14:creationId xmlns:p14="http://schemas.microsoft.com/office/powerpoint/2010/main" val="21519052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Mkdir</a:t>
            </a:r>
            <a:r>
              <a:rPr lang="en-US" dirty="0"/>
              <a:t> –p a/b/c/d/e</a:t>
            </a:r>
          </a:p>
          <a:p>
            <a:r>
              <a:rPr lang="en-US" dirty="0"/>
              <a:t>Tree</a:t>
            </a:r>
          </a:p>
        </p:txBody>
      </p:sp>
      <p:sp>
        <p:nvSpPr>
          <p:cNvPr id="4" name="Slide Number Placeholder 3"/>
          <p:cNvSpPr>
            <a:spLocks noGrp="1"/>
          </p:cNvSpPr>
          <p:nvPr>
            <p:ph type="sldNum" sz="quarter" idx="10"/>
          </p:nvPr>
        </p:nvSpPr>
        <p:spPr/>
        <p:txBody>
          <a:bodyPr/>
          <a:lstStyle/>
          <a:p>
            <a:fld id="{26647569-1ADF-46D9-9588-10257AC17800}" type="slidenum">
              <a:rPr lang="en-US" smtClean="0"/>
              <a:t>15</a:t>
            </a:fld>
            <a:endParaRPr lang="en-US"/>
          </a:p>
        </p:txBody>
      </p:sp>
    </p:spTree>
    <p:extLst>
      <p:ext uri="{BB962C8B-B14F-4D97-AF65-F5344CB8AC3E}">
        <p14:creationId xmlns:p14="http://schemas.microsoft.com/office/powerpoint/2010/main" val="11653248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260286-05E1-44D8-8C28-A2A80B9B40D9}" type="slidenum">
              <a:rPr lang="en-IN" smtClean="0"/>
              <a:t>17</a:t>
            </a:fld>
            <a:endParaRPr lang="en-US"/>
          </a:p>
        </p:txBody>
      </p:sp>
    </p:spTree>
    <p:extLst>
      <p:ext uri="{BB962C8B-B14F-4D97-AF65-F5344CB8AC3E}">
        <p14:creationId xmlns:p14="http://schemas.microsoft.com/office/powerpoint/2010/main" val="32192647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647569-1ADF-46D9-9588-10257AC17800}" type="slidenum">
              <a:rPr lang="en-US" smtClean="0"/>
              <a:t>18</a:t>
            </a:fld>
            <a:endParaRPr lang="en-US"/>
          </a:p>
        </p:txBody>
      </p:sp>
    </p:spTree>
    <p:extLst>
      <p:ext uri="{BB962C8B-B14F-4D97-AF65-F5344CB8AC3E}">
        <p14:creationId xmlns:p14="http://schemas.microsoft.com/office/powerpoint/2010/main" val="39285442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647569-1ADF-46D9-9588-10257AC17800}" type="slidenum">
              <a:rPr lang="en-US" smtClean="0"/>
              <a:t>19</a:t>
            </a:fld>
            <a:endParaRPr lang="en-US"/>
          </a:p>
        </p:txBody>
      </p:sp>
    </p:spTree>
    <p:extLst>
      <p:ext uri="{BB962C8B-B14F-4D97-AF65-F5344CB8AC3E}">
        <p14:creationId xmlns:p14="http://schemas.microsoft.com/office/powerpoint/2010/main" val="35300070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647569-1ADF-46D9-9588-10257AC17800}" type="slidenum">
              <a:rPr lang="en-US" smtClean="0"/>
              <a:t>20</a:t>
            </a:fld>
            <a:endParaRPr lang="en-US"/>
          </a:p>
        </p:txBody>
      </p:sp>
    </p:spTree>
    <p:extLst>
      <p:ext uri="{BB962C8B-B14F-4D97-AF65-F5344CB8AC3E}">
        <p14:creationId xmlns:p14="http://schemas.microsoft.com/office/powerpoint/2010/main" val="26128423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647569-1ADF-46D9-9588-10257AC17800}" type="slidenum">
              <a:rPr lang="en-US" smtClean="0"/>
              <a:t>21</a:t>
            </a:fld>
            <a:endParaRPr lang="en-US"/>
          </a:p>
        </p:txBody>
      </p:sp>
    </p:spTree>
    <p:extLst>
      <p:ext uri="{BB962C8B-B14F-4D97-AF65-F5344CB8AC3E}">
        <p14:creationId xmlns:p14="http://schemas.microsoft.com/office/powerpoint/2010/main" val="10195737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19E9337-0361-41F3-9C17-1F4FFD1214B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Arial" charset="0"/>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336699"/>
                </a:solidFill>
                <a:effectLst/>
                <a:uLnTx/>
                <a:uFillTx/>
                <a:latin typeface="Arial" panose="020B0604020202020204" pitchFamily="34" charset="0"/>
                <a:ea typeface="+mn-ea"/>
                <a:cs typeface="+mn-cs"/>
              </a:rPr>
              <a:t>1: Introduction to Microsoft Azure</a:t>
            </a:r>
          </a:p>
        </p:txBody>
      </p:sp>
    </p:spTree>
    <p:extLst>
      <p:ext uri="{BB962C8B-B14F-4D97-AF65-F5344CB8AC3E}">
        <p14:creationId xmlns:p14="http://schemas.microsoft.com/office/powerpoint/2010/main" val="42701098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647569-1ADF-46D9-9588-10257AC17800}" type="slidenum">
              <a:rPr lang="en-US" smtClean="0"/>
              <a:t>22</a:t>
            </a:fld>
            <a:endParaRPr lang="en-US"/>
          </a:p>
        </p:txBody>
      </p:sp>
    </p:spTree>
    <p:extLst>
      <p:ext uri="{BB962C8B-B14F-4D97-AF65-F5344CB8AC3E}">
        <p14:creationId xmlns:p14="http://schemas.microsoft.com/office/powerpoint/2010/main" val="955452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647569-1ADF-46D9-9588-10257AC17800}" type="slidenum">
              <a:rPr lang="en-US" smtClean="0"/>
              <a:t>23</a:t>
            </a:fld>
            <a:endParaRPr lang="en-US"/>
          </a:p>
        </p:txBody>
      </p:sp>
    </p:spTree>
    <p:extLst>
      <p:ext uri="{BB962C8B-B14F-4D97-AF65-F5344CB8AC3E}">
        <p14:creationId xmlns:p14="http://schemas.microsoft.com/office/powerpoint/2010/main" val="40766818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 </a:t>
            </a:r>
            <a:r>
              <a:rPr lang="en-US" dirty="0" err="1"/>
              <a:t>man</a:t>
            </a:r>
            <a:endParaRPr lang="en-US" dirty="0"/>
          </a:p>
          <a:p>
            <a:r>
              <a:rPr lang="en-US" dirty="0"/>
              <a:t>Man 5 crontab</a:t>
            </a:r>
          </a:p>
        </p:txBody>
      </p:sp>
      <p:sp>
        <p:nvSpPr>
          <p:cNvPr id="4" name="Slide Number Placeholder 3"/>
          <p:cNvSpPr>
            <a:spLocks noGrp="1"/>
          </p:cNvSpPr>
          <p:nvPr>
            <p:ph type="sldNum" sz="quarter" idx="10"/>
          </p:nvPr>
        </p:nvSpPr>
        <p:spPr/>
        <p:txBody>
          <a:bodyPr/>
          <a:lstStyle/>
          <a:p>
            <a:fld id="{26647569-1ADF-46D9-9588-10257AC17800}" type="slidenum">
              <a:rPr lang="en-US" smtClean="0"/>
              <a:t>24</a:t>
            </a:fld>
            <a:endParaRPr lang="en-US"/>
          </a:p>
        </p:txBody>
      </p:sp>
    </p:spTree>
    <p:extLst>
      <p:ext uri="{BB962C8B-B14F-4D97-AF65-F5344CB8AC3E}">
        <p14:creationId xmlns:p14="http://schemas.microsoft.com/office/powerpoint/2010/main" val="22581281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647569-1ADF-46D9-9588-10257AC17800}" type="slidenum">
              <a:rPr lang="en-US" smtClean="0"/>
              <a:t>25</a:t>
            </a:fld>
            <a:endParaRPr lang="en-US"/>
          </a:p>
        </p:txBody>
      </p:sp>
    </p:spTree>
    <p:extLst>
      <p:ext uri="{BB962C8B-B14F-4D97-AF65-F5344CB8AC3E}">
        <p14:creationId xmlns:p14="http://schemas.microsoft.com/office/powerpoint/2010/main" val="16643163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647569-1ADF-46D9-9588-10257AC17800}" type="slidenum">
              <a:rPr lang="en-US" smtClean="0"/>
              <a:t>26</a:t>
            </a:fld>
            <a:endParaRPr lang="en-US"/>
          </a:p>
        </p:txBody>
      </p:sp>
    </p:spTree>
    <p:extLst>
      <p:ext uri="{BB962C8B-B14F-4D97-AF65-F5344CB8AC3E}">
        <p14:creationId xmlns:p14="http://schemas.microsoft.com/office/powerpoint/2010/main" val="12486771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647569-1ADF-46D9-9588-10257AC17800}" type="slidenum">
              <a:rPr lang="en-US" smtClean="0"/>
              <a:t>27</a:t>
            </a:fld>
            <a:endParaRPr lang="en-US"/>
          </a:p>
        </p:txBody>
      </p:sp>
    </p:spTree>
    <p:extLst>
      <p:ext uri="{BB962C8B-B14F-4D97-AF65-F5344CB8AC3E}">
        <p14:creationId xmlns:p14="http://schemas.microsoft.com/office/powerpoint/2010/main" val="180782160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647569-1ADF-46D9-9588-10257AC17800}" type="slidenum">
              <a:rPr lang="en-US" smtClean="0"/>
              <a:t>28</a:t>
            </a:fld>
            <a:endParaRPr lang="en-US"/>
          </a:p>
        </p:txBody>
      </p:sp>
    </p:spTree>
    <p:extLst>
      <p:ext uri="{BB962C8B-B14F-4D97-AF65-F5344CB8AC3E}">
        <p14:creationId xmlns:p14="http://schemas.microsoft.com/office/powerpoint/2010/main" val="23400321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1300"/>
              </a:lnSpc>
              <a:spcBef>
                <a:spcPts val="900"/>
              </a:spcBef>
              <a:spcAft>
                <a:spcPts val="300"/>
              </a:spcAft>
            </a:pPr>
            <a:endParaRPr lang="en-US" sz="1000" b="1" dirty="0">
              <a:effectLst/>
              <a:latin typeface="Arial"/>
              <a:ea typeface="Times New Roman"/>
              <a:cs typeface="Segoe UI"/>
            </a:endParaRPr>
          </a:p>
          <a:p>
            <a:pPr>
              <a:lnSpc>
                <a:spcPts val="1300"/>
              </a:lnSpc>
              <a:spcBef>
                <a:spcPts val="900"/>
              </a:spcBef>
              <a:spcAft>
                <a:spcPts val="300"/>
              </a:spcAft>
            </a:pPr>
            <a:r>
              <a:rPr lang="en-US" sz="1000" b="1" dirty="0">
                <a:effectLst/>
                <a:latin typeface="Arial"/>
                <a:ea typeface="Times New Roman"/>
                <a:cs typeface="Segoe UI"/>
              </a:rPr>
              <a:t>High level demonstration steps</a:t>
            </a:r>
            <a:endParaRPr lang="en-GB" sz="1000" b="1" dirty="0">
              <a:effectLst/>
              <a:latin typeface="Arial"/>
              <a:ea typeface="Times New Roman"/>
              <a:cs typeface="Segoe UI"/>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From the classroom VM, start </a:t>
            </a:r>
            <a:r>
              <a:rPr lang="en-US" sz="1000" b="1" dirty="0">
                <a:effectLst/>
                <a:latin typeface="Arial"/>
                <a:ea typeface="Times New Roman"/>
                <a:cs typeface="Times New Roman"/>
              </a:rPr>
              <a:t>Internet Explorer </a:t>
            </a:r>
            <a:r>
              <a:rPr lang="en-US" sz="1000" dirty="0">
                <a:effectLst/>
                <a:latin typeface="Arial"/>
                <a:ea typeface="Times New Roman"/>
                <a:cs typeface="Times New Roman"/>
              </a:rPr>
              <a:t>and browse to </a:t>
            </a:r>
            <a:r>
              <a:rPr lang="en-US" sz="1000" b="1" dirty="0">
                <a:effectLst/>
                <a:latin typeface="Arial"/>
                <a:ea typeface="Times New Roman"/>
                <a:cs typeface="Times New Roman"/>
              </a:rPr>
              <a:t>https://github.com/Azure</a:t>
            </a:r>
            <a:br>
              <a:rPr lang="en-US" sz="1000" b="1" dirty="0">
                <a:effectLst/>
                <a:latin typeface="Arial"/>
                <a:ea typeface="Times New Roman"/>
                <a:cs typeface="Times New Roman"/>
              </a:rPr>
            </a:br>
            <a:r>
              <a:rPr lang="en-US" sz="1000" b="1" dirty="0">
                <a:latin typeface="Arial"/>
                <a:cs typeface="Times New Roman"/>
              </a:rPr>
              <a:t>/azure-</a:t>
            </a:r>
            <a:r>
              <a:rPr lang="en-US" sz="1000" b="1" dirty="0" err="1">
                <a:latin typeface="Arial"/>
                <a:cs typeface="Times New Roman"/>
              </a:rPr>
              <a:t>quickstart</a:t>
            </a:r>
            <a:r>
              <a:rPr lang="en-US" sz="1000" b="1" dirty="0">
                <a:latin typeface="Arial"/>
                <a:cs typeface="Times New Roman"/>
              </a:rPr>
              <a:t>-templates/tree/master/101-vm-simple-windows</a:t>
            </a:r>
            <a:r>
              <a:rPr lang="en-US" sz="1000" dirty="0">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On the </a:t>
            </a:r>
            <a:r>
              <a:rPr lang="en-US" sz="1000" b="1" dirty="0">
                <a:effectLst/>
                <a:latin typeface="Arial"/>
                <a:ea typeface="Times New Roman"/>
                <a:cs typeface="Times New Roman"/>
              </a:rPr>
              <a:t>Very simple deployment of a Windows VM </a:t>
            </a:r>
            <a:r>
              <a:rPr lang="en-US" sz="1000" dirty="0">
                <a:solidFill>
                  <a:srgbClr val="000000"/>
                </a:solidFill>
                <a:effectLst/>
                <a:latin typeface="Arial"/>
                <a:ea typeface="Times New Roman"/>
                <a:cs typeface="Times New Roman"/>
              </a:rPr>
              <a:t>page, click </a:t>
            </a:r>
            <a:r>
              <a:rPr lang="en-US" sz="1000" b="1" dirty="0">
                <a:effectLst/>
                <a:latin typeface="Arial"/>
                <a:ea typeface="Times New Roman"/>
                <a:cs typeface="Times New Roman"/>
              </a:rPr>
              <a:t>Deploy to Azure</a:t>
            </a:r>
            <a:r>
              <a:rPr lang="en-US" sz="1000" dirty="0">
                <a:solidFill>
                  <a:srgbClr val="000000"/>
                </a:solidFill>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On the </a:t>
            </a:r>
            <a:r>
              <a:rPr lang="en-US" sz="1000" b="1" dirty="0">
                <a:effectLst/>
                <a:latin typeface="Arial"/>
                <a:ea typeface="Times New Roman"/>
                <a:cs typeface="Times New Roman"/>
              </a:rPr>
              <a:t>Custom deployment </a:t>
            </a:r>
            <a:r>
              <a:rPr lang="en-US" sz="1000" dirty="0">
                <a:solidFill>
                  <a:srgbClr val="000000"/>
                </a:solidFill>
                <a:effectLst/>
                <a:latin typeface="Arial"/>
                <a:ea typeface="Times New Roman"/>
                <a:cs typeface="Times New Roman"/>
              </a:rPr>
              <a:t>blade, specify the following:</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Subscription: Your subscription</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Resource group: </a:t>
            </a:r>
            <a:r>
              <a:rPr lang="en-US" sz="1000" b="1" dirty="0">
                <a:effectLst/>
                <a:latin typeface="Arial"/>
                <a:ea typeface="Times New Roman"/>
                <a:cs typeface="Times New Roman"/>
              </a:rPr>
              <a:t>Create new</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New resource group name: </a:t>
            </a:r>
            <a:r>
              <a:rPr lang="en-US" sz="1000" b="1" dirty="0">
                <a:effectLst/>
                <a:latin typeface="Arial"/>
                <a:ea typeface="Times New Roman"/>
                <a:cs typeface="Times New Roman"/>
              </a:rPr>
              <a:t>10979D03-DemoRG03</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Location: Azure region closest to the classroom location</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Admin Username: </a:t>
            </a:r>
            <a:r>
              <a:rPr lang="en-US" sz="1000" b="1" dirty="0">
                <a:effectLst/>
                <a:latin typeface="Arial"/>
                <a:ea typeface="Times New Roman"/>
                <a:cs typeface="Times New Roman"/>
              </a:rPr>
              <a:t>Student</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Admin Password: </a:t>
            </a:r>
            <a:r>
              <a:rPr lang="en-US" sz="1000" b="1" dirty="0">
                <a:effectLst/>
                <a:latin typeface="Arial"/>
                <a:ea typeface="Times New Roman"/>
                <a:cs typeface="Times New Roman"/>
              </a:rPr>
              <a:t>Pa55w.rd1234</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err="1">
                <a:solidFill>
                  <a:srgbClr val="000000"/>
                </a:solidFill>
                <a:effectLst/>
                <a:latin typeface="Arial"/>
                <a:ea typeface="Times New Roman"/>
                <a:cs typeface="Times New Roman"/>
              </a:rPr>
              <a:t>Dns</a:t>
            </a:r>
            <a:r>
              <a:rPr lang="en-US" sz="1000" dirty="0">
                <a:solidFill>
                  <a:srgbClr val="000000"/>
                </a:solidFill>
                <a:effectLst/>
                <a:latin typeface="Arial"/>
                <a:ea typeface="Times New Roman"/>
                <a:cs typeface="Times New Roman"/>
              </a:rPr>
              <a:t> Label Prefix: Unique string consisting of lower-case letters and digits</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Windows OS Version: </a:t>
            </a:r>
            <a:r>
              <a:rPr lang="en-US" sz="1000" b="1" dirty="0">
                <a:effectLst/>
                <a:latin typeface="Arial"/>
                <a:ea typeface="Times New Roman"/>
                <a:cs typeface="Times New Roman"/>
              </a:rPr>
              <a:t>2016-Datacenter</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Click </a:t>
            </a:r>
            <a:r>
              <a:rPr lang="en-GB" sz="1000" b="1" dirty="0">
                <a:solidFill>
                  <a:srgbClr val="000000"/>
                </a:solidFill>
                <a:latin typeface="Arial"/>
                <a:ea typeface="Calibri"/>
                <a:cs typeface="Times New Roman"/>
              </a:rPr>
              <a:t>I agree to the terms and conditions stated above</a:t>
            </a:r>
            <a:r>
              <a:rPr lang="en-GB" sz="1000" dirty="0">
                <a:solidFill>
                  <a:srgbClr val="000000"/>
                </a:solidFill>
                <a:latin typeface="Arial"/>
                <a:ea typeface="Calibri"/>
                <a:cs typeface="Times New Roman"/>
              </a:rPr>
              <a:t>.</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Select the </a:t>
            </a:r>
            <a:r>
              <a:rPr lang="en-GB" sz="1000" b="1" dirty="0">
                <a:solidFill>
                  <a:srgbClr val="000000"/>
                </a:solidFill>
                <a:latin typeface="Arial"/>
                <a:ea typeface="Calibri"/>
                <a:cs typeface="Times New Roman"/>
              </a:rPr>
              <a:t>Pin to dashboard </a:t>
            </a:r>
            <a:r>
              <a:rPr lang="en-GB" sz="1000" dirty="0">
                <a:solidFill>
                  <a:srgbClr val="000000"/>
                </a:solidFill>
                <a:latin typeface="Arial"/>
                <a:ea typeface="Calibri"/>
                <a:cs typeface="Times New Roman"/>
              </a:rPr>
              <a:t>check box.</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Click </a:t>
            </a:r>
            <a:r>
              <a:rPr lang="en-GB" sz="1000" b="1" dirty="0">
                <a:solidFill>
                  <a:srgbClr val="000000"/>
                </a:solidFill>
                <a:latin typeface="Arial"/>
                <a:ea typeface="Calibri"/>
                <a:cs typeface="Times New Roman"/>
              </a:rPr>
              <a:t>Purchase</a:t>
            </a:r>
            <a:r>
              <a:rPr lang="en-GB" sz="1000" dirty="0">
                <a:solidFill>
                  <a:srgbClr val="000000"/>
                </a:solidFill>
                <a:latin typeface="Arial"/>
                <a:ea typeface="Calibri"/>
                <a:cs typeface="Times New Roman"/>
              </a:rPr>
              <a:t>.</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Note the </a:t>
            </a:r>
            <a:r>
              <a:rPr lang="en-GB" sz="1000" b="1" dirty="0">
                <a:solidFill>
                  <a:srgbClr val="000000"/>
                </a:solidFill>
                <a:latin typeface="Arial"/>
                <a:ea typeface="Calibri"/>
                <a:cs typeface="Times New Roman"/>
              </a:rPr>
              <a:t>Deployment started</a:t>
            </a:r>
            <a:r>
              <a:rPr lang="en-GB" sz="1000" dirty="0">
                <a:solidFill>
                  <a:srgbClr val="000000"/>
                </a:solidFill>
                <a:latin typeface="Arial"/>
                <a:ea typeface="Calibri"/>
                <a:cs typeface="Times New Roman"/>
              </a:rPr>
              <a:t> message in the notification area at the top of the page.</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Do not wait for the deployment to complete. Continue with the next topic.</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88E41278-A97F-6B4E-8A96-38954C528C7E}" type="slidenum">
              <a:rPr kumimoji="0" lang="en-US" sz="1200" b="1" i="0" u="none" strike="noStrike" kern="1200" cap="none" spc="0" normalizeH="0" baseline="0" noProof="0" smtClean="0">
                <a:ln>
                  <a:noFill/>
                </a:ln>
                <a:solidFill>
                  <a:prstClr val="black"/>
                </a:solidFill>
                <a:effectLst/>
                <a:uLnTx/>
                <a:uFillTx/>
                <a:latin typeface="Verdana" pitchFamily="34"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29</a:t>
            </a:fld>
            <a:endParaRPr kumimoji="0" lang="en-US" sz="1200" b="1" i="0" u="none" strike="noStrike" kern="1200" cap="none" spc="0" normalizeH="0" baseline="0" noProof="0">
              <a:ln>
                <a:noFill/>
              </a:ln>
              <a:solidFill>
                <a:prstClr val="black"/>
              </a:solidFill>
              <a:effectLst/>
              <a:uLnTx/>
              <a:uFillTx/>
              <a:latin typeface="Verdana" pitchFamily="34" charset="0"/>
              <a:ea typeface="+mn-ea"/>
              <a:cs typeface="Arial" charset="0"/>
            </a:endParaRPr>
          </a:p>
        </p:txBody>
      </p:sp>
    </p:spTree>
    <p:extLst>
      <p:ext uri="{BB962C8B-B14F-4D97-AF65-F5344CB8AC3E}">
        <p14:creationId xmlns:p14="http://schemas.microsoft.com/office/powerpoint/2010/main" val="41683279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647569-1ADF-46D9-9588-10257AC17800}" type="slidenum">
              <a:rPr lang="en-US" smtClean="0"/>
              <a:t>3</a:t>
            </a:fld>
            <a:endParaRPr lang="en-US"/>
          </a:p>
        </p:txBody>
      </p:sp>
    </p:spTree>
    <p:extLst>
      <p:ext uri="{BB962C8B-B14F-4D97-AF65-F5344CB8AC3E}">
        <p14:creationId xmlns:p14="http://schemas.microsoft.com/office/powerpoint/2010/main" val="20735266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647569-1ADF-46D9-9588-10257AC17800}" type="slidenum">
              <a:rPr lang="en-US" smtClean="0"/>
              <a:t>4</a:t>
            </a:fld>
            <a:endParaRPr lang="en-US"/>
          </a:p>
        </p:txBody>
      </p:sp>
    </p:spTree>
    <p:extLst>
      <p:ext uri="{BB962C8B-B14F-4D97-AF65-F5344CB8AC3E}">
        <p14:creationId xmlns:p14="http://schemas.microsoft.com/office/powerpoint/2010/main" val="11752846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home directory</a:t>
            </a:r>
          </a:p>
          <a:p>
            <a:r>
              <a:rPr lang="en-US" dirty="0"/>
              <a:t>/ root directory</a:t>
            </a:r>
          </a:p>
          <a:p>
            <a:r>
              <a:rPr lang="en-US" dirty="0" err="1"/>
              <a:t>Su</a:t>
            </a:r>
            <a:r>
              <a:rPr lang="en-US" dirty="0"/>
              <a:t> – to go to root</a:t>
            </a:r>
          </a:p>
          <a:p>
            <a:r>
              <a:rPr lang="en-US" dirty="0"/>
              <a:t>Id to show who am </a:t>
            </a:r>
            <a:r>
              <a:rPr lang="en-US" dirty="0" err="1"/>
              <a:t>i</a:t>
            </a:r>
            <a:endParaRPr lang="en-US" dirty="0"/>
          </a:p>
        </p:txBody>
      </p:sp>
      <p:sp>
        <p:nvSpPr>
          <p:cNvPr id="4" name="Slide Number Placeholder 3"/>
          <p:cNvSpPr>
            <a:spLocks noGrp="1"/>
          </p:cNvSpPr>
          <p:nvPr>
            <p:ph type="sldNum" sz="quarter" idx="10"/>
          </p:nvPr>
        </p:nvSpPr>
        <p:spPr/>
        <p:txBody>
          <a:bodyPr/>
          <a:lstStyle/>
          <a:p>
            <a:fld id="{26647569-1ADF-46D9-9588-10257AC17800}" type="slidenum">
              <a:rPr lang="en-US" smtClean="0"/>
              <a:t>5</a:t>
            </a:fld>
            <a:endParaRPr lang="en-US"/>
          </a:p>
        </p:txBody>
      </p:sp>
    </p:spTree>
    <p:extLst>
      <p:ext uri="{BB962C8B-B14F-4D97-AF65-F5344CB8AC3E}">
        <p14:creationId xmlns:p14="http://schemas.microsoft.com/office/powerpoint/2010/main" val="41610896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647569-1ADF-46D9-9588-10257AC17800}" type="slidenum">
              <a:rPr lang="en-US" smtClean="0"/>
              <a:t>6</a:t>
            </a:fld>
            <a:endParaRPr lang="en-US"/>
          </a:p>
        </p:txBody>
      </p:sp>
    </p:spTree>
    <p:extLst>
      <p:ext uri="{BB962C8B-B14F-4D97-AF65-F5344CB8AC3E}">
        <p14:creationId xmlns:p14="http://schemas.microsoft.com/office/powerpoint/2010/main" val="26928608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 tab </a:t>
            </a:r>
            <a:r>
              <a:rPr lang="en-US" dirty="0" err="1"/>
              <a:t>tab</a:t>
            </a:r>
            <a:endParaRPr lang="en-US" dirty="0"/>
          </a:p>
          <a:p>
            <a:r>
              <a:rPr lang="en-US" dirty="0"/>
              <a:t>Ctrl +d from root to user</a:t>
            </a:r>
          </a:p>
        </p:txBody>
      </p:sp>
      <p:sp>
        <p:nvSpPr>
          <p:cNvPr id="4" name="Slide Number Placeholder 3"/>
          <p:cNvSpPr>
            <a:spLocks noGrp="1"/>
          </p:cNvSpPr>
          <p:nvPr>
            <p:ph type="sldNum" sz="quarter" idx="10"/>
          </p:nvPr>
        </p:nvSpPr>
        <p:spPr/>
        <p:txBody>
          <a:bodyPr/>
          <a:lstStyle/>
          <a:p>
            <a:fld id="{26647569-1ADF-46D9-9588-10257AC17800}" type="slidenum">
              <a:rPr lang="en-US" smtClean="0"/>
              <a:t>7</a:t>
            </a:fld>
            <a:endParaRPr lang="en-US"/>
          </a:p>
        </p:txBody>
      </p:sp>
    </p:spTree>
    <p:extLst>
      <p:ext uri="{BB962C8B-B14F-4D97-AF65-F5344CB8AC3E}">
        <p14:creationId xmlns:p14="http://schemas.microsoft.com/office/powerpoint/2010/main" val="9231824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647569-1ADF-46D9-9588-10257AC17800}" type="slidenum">
              <a:rPr lang="en-US" smtClean="0"/>
              <a:t>8</a:t>
            </a:fld>
            <a:endParaRPr lang="en-US"/>
          </a:p>
        </p:txBody>
      </p:sp>
    </p:spTree>
    <p:extLst>
      <p:ext uri="{BB962C8B-B14F-4D97-AF65-F5344CB8AC3E}">
        <p14:creationId xmlns:p14="http://schemas.microsoft.com/office/powerpoint/2010/main" val="4520133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Cat displays the content of the passwd file into the </a:t>
            </a:r>
            <a:r>
              <a:rPr lang="en-US" dirty="0" err="1"/>
              <a:t>myfile</a:t>
            </a:r>
            <a:r>
              <a:rPr lang="en-US" dirty="0"/>
              <a:t> in the home direct</a:t>
            </a:r>
          </a:p>
          <a:p>
            <a:r>
              <a:rPr lang="en-US" dirty="0"/>
              <a:t>&gt;&gt; vs &gt;</a:t>
            </a:r>
          </a:p>
          <a:p>
            <a:r>
              <a:rPr lang="en-US" dirty="0"/>
              <a:t>| will manipulate the file with other commands</a:t>
            </a:r>
          </a:p>
          <a:p>
            <a:endParaRPr lang="en-US" dirty="0"/>
          </a:p>
          <a:p>
            <a:r>
              <a:rPr lang="en-US" dirty="0"/>
              <a:t>Cat /</a:t>
            </a:r>
            <a:r>
              <a:rPr lang="en-US" dirty="0" err="1"/>
              <a:t>ect</a:t>
            </a:r>
            <a:r>
              <a:rPr lang="en-US" dirty="0"/>
              <a:t>/passwd</a:t>
            </a:r>
          </a:p>
          <a:p>
            <a:r>
              <a:rPr lang="en-US" dirty="0"/>
              <a:t>Then run the commands</a:t>
            </a:r>
          </a:p>
          <a:p>
            <a:endParaRPr lang="en-US" dirty="0"/>
          </a:p>
          <a:p>
            <a:r>
              <a:rPr lang="en-US" dirty="0"/>
              <a:t>Test more on /</a:t>
            </a:r>
            <a:r>
              <a:rPr lang="en-US" dirty="0" err="1"/>
              <a:t>etc</a:t>
            </a:r>
            <a:r>
              <a:rPr lang="en-US" dirty="0"/>
              <a:t>/</a:t>
            </a:r>
            <a:r>
              <a:rPr lang="en-US" dirty="0" err="1"/>
              <a:t>bashrc</a:t>
            </a:r>
            <a:r>
              <a:rPr lang="en-US" dirty="0"/>
              <a:t> </a:t>
            </a:r>
          </a:p>
        </p:txBody>
      </p:sp>
      <p:sp>
        <p:nvSpPr>
          <p:cNvPr id="4" name="Slide Number Placeholder 3"/>
          <p:cNvSpPr>
            <a:spLocks noGrp="1"/>
          </p:cNvSpPr>
          <p:nvPr>
            <p:ph type="sldNum" sz="quarter" idx="10"/>
          </p:nvPr>
        </p:nvSpPr>
        <p:spPr/>
        <p:txBody>
          <a:bodyPr/>
          <a:lstStyle/>
          <a:p>
            <a:fld id="{26647569-1ADF-46D9-9588-10257AC17800}" type="slidenum">
              <a:rPr lang="en-US" smtClean="0"/>
              <a:t>9</a:t>
            </a:fld>
            <a:endParaRPr lang="en-US"/>
          </a:p>
        </p:txBody>
      </p:sp>
    </p:spTree>
    <p:extLst>
      <p:ext uri="{BB962C8B-B14F-4D97-AF65-F5344CB8AC3E}">
        <p14:creationId xmlns:p14="http://schemas.microsoft.com/office/powerpoint/2010/main" val="24820522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7.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 Photo_Option">
    <p:spTree>
      <p:nvGrpSpPr>
        <p:cNvPr id="1" name=""/>
        <p:cNvGrpSpPr/>
        <p:nvPr/>
      </p:nvGrpSpPr>
      <p:grpSpPr>
        <a:xfrm>
          <a:off x="0" y="0"/>
          <a:ext cx="0" cy="0"/>
          <a:chOff x="0" y="0"/>
          <a:chExt cx="0" cy="0"/>
        </a:xfrm>
      </p:grpSpPr>
      <p:sp>
        <p:nvSpPr>
          <p:cNvPr id="15" name="Shape 12"/>
          <p:cNvSpPr/>
          <p:nvPr userDrawn="1"/>
        </p:nvSpPr>
        <p:spPr>
          <a:xfrm>
            <a:off x="112053" y="109829"/>
            <a:ext cx="11960112" cy="6606529"/>
          </a:xfrm>
          <a:prstGeom prst="rect">
            <a:avLst/>
          </a:prstGeom>
          <a:solidFill>
            <a:srgbClr val="22313C"/>
          </a:solidFill>
          <a:ln>
            <a:noFill/>
          </a:ln>
        </p:spPr>
        <p:txBody>
          <a:bodyPr lIns="89617" tIns="44797" rIns="89617" bIns="44797" anchor="ctr" anchorCtr="0">
            <a:noAutofit/>
          </a:bodyPr>
          <a:lstStyle/>
          <a:p>
            <a:pPr marL="0" marR="0" lvl="0" indent="0" algn="ctr" rtl="0">
              <a:spcBef>
                <a:spcPts val="0"/>
              </a:spcBef>
              <a:buClr>
                <a:schemeClr val="dk1"/>
              </a:buClr>
              <a:buFont typeface="Arial"/>
              <a:buNone/>
            </a:pPr>
            <a:endParaRPr sz="1765" b="0" i="0" u="none" strike="noStrike" cap="none">
              <a:solidFill>
                <a:schemeClr val="lt1"/>
              </a:solidFill>
              <a:latin typeface="Arial"/>
              <a:ea typeface="Arial"/>
              <a:cs typeface="Arial"/>
              <a:sym typeface="Arial"/>
            </a:endParaRPr>
          </a:p>
        </p:txBody>
      </p:sp>
      <p:pic>
        <p:nvPicPr>
          <p:cNvPr id="13" name="Shape 365"/>
          <p:cNvPicPr preferRelativeResize="0">
            <a:picLocks/>
          </p:cNvPicPr>
          <p:nvPr userDrawn="1"/>
        </p:nvPicPr>
        <p:blipFill rotWithShape="1">
          <a:blip r:embed="rId2">
            <a:alphaModFix amt="40000"/>
          </a:blip>
          <a:srcRect t="8627" b="8626"/>
          <a:stretch/>
        </p:blipFill>
        <p:spPr>
          <a:xfrm>
            <a:off x="119836" y="-82494"/>
            <a:ext cx="12192000" cy="6858000"/>
          </a:xfrm>
          <a:prstGeom prst="rect">
            <a:avLst/>
          </a:prstGeom>
          <a:noFill/>
          <a:ln>
            <a:noFill/>
          </a:ln>
        </p:spPr>
      </p:pic>
      <p:sp>
        <p:nvSpPr>
          <p:cNvPr id="2" name="Rectangle 1"/>
          <p:cNvSpPr/>
          <p:nvPr userDrawn="1"/>
        </p:nvSpPr>
        <p:spPr bwMode="auto">
          <a:xfrm>
            <a:off x="266064" y="2084190"/>
            <a:ext cx="6723187" cy="358620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47" tIns="143400" rIns="179247" bIns="143400" numCol="1" spcCol="0" rtlCol="0" fromWordArt="0" anchor="t" anchorCtr="0" forceAA="0" compatLnSpc="1">
            <a:prstTxWarp prst="textNoShape">
              <a:avLst/>
            </a:prstTxWarp>
            <a:noAutofit/>
          </a:bodyPr>
          <a:lstStyle/>
          <a:p>
            <a:pPr algn="ctr" defTabSz="913914" fontAlgn="base">
              <a:lnSpc>
                <a:spcPct val="90000"/>
              </a:lnSpc>
              <a:spcBef>
                <a:spcPct val="0"/>
              </a:spcBef>
              <a:spcAft>
                <a:spcPct val="0"/>
              </a:spcAft>
            </a:pPr>
            <a:endParaRPr lang="en-US" sz="2353">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69301" y="2084186"/>
            <a:ext cx="6723187" cy="1793104"/>
          </a:xfrm>
          <a:noFill/>
          <a:ln>
            <a:noFill/>
          </a:ln>
        </p:spPr>
        <p:txBody>
          <a:bodyPr lIns="146275" tIns="91422" rIns="146275" bIns="91422" anchor="t" anchorCtr="0"/>
          <a:lstStyle>
            <a:lvl1pPr>
              <a:defRPr sz="5294" spc="-97" baseline="0">
                <a:gradFill>
                  <a:gsLst>
                    <a:gs pos="64646">
                      <a:srgbClr val="FFFFFF"/>
                    </a:gs>
                    <a:gs pos="45000">
                      <a:srgbClr val="FFFFFF"/>
                    </a:gs>
                  </a:gsLst>
                  <a:lin ang="5400000" scaled="0"/>
                </a:gradFill>
              </a:defRPr>
            </a:lvl1pPr>
          </a:lstStyle>
          <a:p>
            <a:r>
              <a:rPr lang="en-US"/>
              <a:t>Presentation title</a:t>
            </a:r>
          </a:p>
        </p:txBody>
      </p:sp>
      <p:sp>
        <p:nvSpPr>
          <p:cNvPr id="3" name="Text Placeholder 2"/>
          <p:cNvSpPr>
            <a:spLocks noGrp="1"/>
          </p:cNvSpPr>
          <p:nvPr>
            <p:ph type="body" sz="quarter" idx="14" hasCustomPrompt="1"/>
          </p:nvPr>
        </p:nvSpPr>
        <p:spPr bwMode="auto">
          <a:xfrm>
            <a:off x="267683" y="3877273"/>
            <a:ext cx="6723187" cy="1789991"/>
          </a:xfrm>
        </p:spPr>
        <p:txBody>
          <a:bodyPr tIns="109704" bIns="109704">
            <a:noAutofit/>
          </a:bodyPr>
          <a:lstStyle>
            <a:lvl1pPr marL="0" indent="0">
              <a:spcBef>
                <a:spcPts val="0"/>
              </a:spcBef>
              <a:buNone/>
              <a:defRPr sz="3039">
                <a:gradFill>
                  <a:gsLst>
                    <a:gs pos="64646">
                      <a:srgbClr val="FFFFFF"/>
                    </a:gs>
                    <a:gs pos="45000">
                      <a:srgbClr val="FFFFFF"/>
                    </a:gs>
                  </a:gsLst>
                  <a:lin ang="5400000" scaled="0"/>
                </a:gradFill>
              </a:defRPr>
            </a:lvl1pPr>
          </a:lstStyle>
          <a:p>
            <a:pPr lvl="0"/>
            <a:r>
              <a:rPr lang="en-US"/>
              <a:t>Speaker Name</a:t>
            </a:r>
          </a:p>
        </p:txBody>
      </p:sp>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invGray">
          <a:xfrm>
            <a:off x="343941" y="6193368"/>
            <a:ext cx="1664788" cy="358622"/>
          </a:xfrm>
          <a:prstGeom prst="rect">
            <a:avLst/>
          </a:prstGeom>
        </p:spPr>
      </p:pic>
    </p:spTree>
    <p:extLst>
      <p:ext uri="{BB962C8B-B14F-4D97-AF65-F5344CB8AC3E}">
        <p14:creationId xmlns:p14="http://schemas.microsoft.com/office/powerpoint/2010/main" val="2850369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7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333558"/>
            <a:ext cx="11653523" cy="2129777"/>
          </a:xfrm>
        </p:spPr>
        <p:txBody>
          <a:bodyPr>
            <a:spAutoFit/>
          </a:bodyPr>
          <a:lstStyle>
            <a:lvl1pPr>
              <a:defRPr sz="2800" b="0"/>
            </a:lvl1pPr>
            <a:lvl2pPr>
              <a:defRPr sz="2600" b="0">
                <a:latin typeface="+mj-lt"/>
              </a:defRPr>
            </a:lvl2pPr>
            <a:lvl3pPr>
              <a:defRPr sz="2400">
                <a:latin typeface="+mj-lt"/>
              </a:defRPr>
            </a:lvl3pPr>
            <a:lvl4pPr>
              <a:defRPr sz="2200">
                <a:latin typeface="+mj-lt"/>
              </a:defRPr>
            </a:lvl4pPr>
            <a:lvl5pPr>
              <a:defRPr sz="2000">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lvl1pPr>
              <a:defRPr sz="3600" b="1"/>
            </a:lvl1pPr>
          </a:lstStyle>
          <a:p>
            <a:r>
              <a:rPr lang="en-US"/>
              <a:t>Click to edit Master title style</a:t>
            </a:r>
          </a:p>
        </p:txBody>
      </p:sp>
    </p:spTree>
    <p:extLst>
      <p:ext uri="{BB962C8B-B14F-4D97-AF65-F5344CB8AC3E}">
        <p14:creationId xmlns:p14="http://schemas.microsoft.com/office/powerpoint/2010/main" val="232585935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Speaker Intro">
    <p:bg>
      <p:bgPr>
        <a:solidFill>
          <a:srgbClr val="0070C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796213" y="508962"/>
            <a:ext cx="11172267" cy="1011928"/>
          </a:xfrm>
          <a:solidFill>
            <a:srgbClr val="3399FF"/>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Topic</a:t>
            </a:r>
          </a:p>
        </p:txBody>
      </p:sp>
      <p:sp>
        <p:nvSpPr>
          <p:cNvPr id="726020" name="Rectangle 4"/>
          <p:cNvSpPr>
            <a:spLocks noGrp="1" noChangeArrowheads="1"/>
          </p:cNvSpPr>
          <p:nvPr>
            <p:ph type="subTitle" sz="quarter" idx="1" hasCustomPrompt="1"/>
          </p:nvPr>
        </p:nvSpPr>
        <p:spPr>
          <a:xfrm>
            <a:off x="4914123" y="2595282"/>
            <a:ext cx="7054357" cy="3237592"/>
          </a:xfrm>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stStyle>
          <a:p>
            <a:r>
              <a:rPr lang="en-US" dirty="0"/>
              <a:t>Topic Description</a:t>
            </a:r>
          </a:p>
          <a:p>
            <a:endParaRPr lang="en-US" dirty="0"/>
          </a:p>
        </p:txBody>
      </p:sp>
      <p:sp>
        <p:nvSpPr>
          <p:cNvPr id="7" name="Text Placeholder 6">
            <a:extLst>
              <a:ext uri="{FF2B5EF4-FFF2-40B4-BE49-F238E27FC236}">
                <a16:creationId xmlns:a16="http://schemas.microsoft.com/office/drawing/2014/main" id="{05E1913A-614D-4F38-AB69-5348B29CCD5D}"/>
              </a:ext>
            </a:extLst>
          </p:cNvPr>
          <p:cNvSpPr>
            <a:spLocks noGrp="1"/>
          </p:cNvSpPr>
          <p:nvPr>
            <p:ph type="body" sz="quarter" idx="10" hasCustomPrompt="1"/>
          </p:nvPr>
        </p:nvSpPr>
        <p:spPr>
          <a:xfrm>
            <a:off x="349252" y="2756542"/>
            <a:ext cx="4322233" cy="2851150"/>
          </a:xfrm>
          <a:solidFill>
            <a:schemeClr val="bg1"/>
          </a:solidFill>
        </p:spPr>
        <p:txBody>
          <a:bodyPr/>
          <a:lstStyle>
            <a:lvl1pPr marL="0" indent="0">
              <a:buNone/>
              <a:defRPr sz="2000" baseline="0">
                <a:solidFill>
                  <a:srgbClr val="0070C0"/>
                </a:solidFill>
              </a:defRPr>
            </a:lvl1pPr>
          </a:lstStyle>
          <a:p>
            <a:pPr lvl="0"/>
            <a:r>
              <a:rPr lang="en-US" dirty="0"/>
              <a:t>Speaker Information:</a:t>
            </a:r>
          </a:p>
        </p:txBody>
      </p:sp>
      <p:sp>
        <p:nvSpPr>
          <p:cNvPr id="11" name="Text Placeholder 10">
            <a:extLst>
              <a:ext uri="{FF2B5EF4-FFF2-40B4-BE49-F238E27FC236}">
                <a16:creationId xmlns:a16="http://schemas.microsoft.com/office/drawing/2014/main" id="{6A2AE784-2CA5-4194-B30C-8D50C676A59B}"/>
              </a:ext>
            </a:extLst>
          </p:cNvPr>
          <p:cNvSpPr>
            <a:spLocks noGrp="1"/>
          </p:cNvSpPr>
          <p:nvPr>
            <p:ph type="body" sz="quarter" idx="11" hasCustomPrompt="1"/>
          </p:nvPr>
        </p:nvSpPr>
        <p:spPr>
          <a:xfrm>
            <a:off x="349251" y="6018240"/>
            <a:ext cx="11619228"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a16="http://schemas.microsoft.com/office/drawing/2014/main" id="{E1C05B86-1160-4370-A04A-9508198B968C}"/>
              </a:ext>
            </a:extLst>
          </p:cNvPr>
          <p:cNvSpPr txBox="1"/>
          <p:nvPr userDrawn="1"/>
        </p:nvSpPr>
        <p:spPr>
          <a:xfrm>
            <a:off x="8882743" y="6512894"/>
            <a:ext cx="3184855" cy="307777"/>
          </a:xfrm>
          <a:prstGeom prst="rect">
            <a:avLst/>
          </a:prstGeom>
          <a:noFill/>
        </p:spPr>
        <p:txBody>
          <a:bodyPr wrap="square" rtlCol="0">
            <a:spAutoFit/>
          </a:bodyPr>
          <a:lstStyle/>
          <a:p>
            <a:r>
              <a:rPr lang="en-US" sz="1400" dirty="0"/>
              <a:t>#70-533 @ITProGuru</a:t>
            </a:r>
          </a:p>
        </p:txBody>
      </p:sp>
      <p:sp>
        <p:nvSpPr>
          <p:cNvPr id="8" name="Text Placeholder 6">
            <a:extLst>
              <a:ext uri="{FF2B5EF4-FFF2-40B4-BE49-F238E27FC236}">
                <a16:creationId xmlns:a16="http://schemas.microsoft.com/office/drawing/2014/main" id="{02AE59D8-F91B-4102-844E-46CD5A0795C5}"/>
              </a:ext>
            </a:extLst>
          </p:cNvPr>
          <p:cNvSpPr>
            <a:spLocks noGrp="1"/>
          </p:cNvSpPr>
          <p:nvPr>
            <p:ph type="body" sz="quarter" idx="12" hasCustomPrompt="1"/>
          </p:nvPr>
        </p:nvSpPr>
        <p:spPr>
          <a:xfrm>
            <a:off x="367182" y="1689742"/>
            <a:ext cx="11460253" cy="780034"/>
          </a:xfrm>
          <a:noFill/>
        </p:spPr>
        <p:txBody>
          <a:bodyPr/>
          <a:lstStyle>
            <a:lvl1pPr marL="0" indent="0">
              <a:buNone/>
              <a:defRPr sz="2000" baseline="0">
                <a:solidFill>
                  <a:schemeClr val="bg1"/>
                </a:solidFill>
              </a:defRPr>
            </a:lvl1pPr>
          </a:lstStyle>
          <a:p>
            <a:pPr lvl="0"/>
            <a:r>
              <a:rPr lang="en-US" dirty="0" err="1"/>
              <a:t>WiFi</a:t>
            </a:r>
            <a:r>
              <a:rPr lang="en-US" dirty="0"/>
              <a:t>: </a:t>
            </a:r>
            <a:r>
              <a:rPr lang="en-US" dirty="0" err="1"/>
              <a:t>msftguest</a:t>
            </a:r>
            <a:r>
              <a:rPr lang="en-US" dirty="0"/>
              <a:t> =&gt; event code: msevent11lz</a:t>
            </a:r>
          </a:p>
          <a:p>
            <a:pPr lvl="0"/>
            <a:r>
              <a:rPr lang="en-US" dirty="0"/>
              <a:t>Content &amp; Labs: http://github.com/guruskill/70-533</a:t>
            </a:r>
          </a:p>
          <a:p>
            <a:pPr lvl="0"/>
            <a:endParaRPr lang="en-US" dirty="0"/>
          </a:p>
        </p:txBody>
      </p:sp>
    </p:spTree>
    <p:extLst>
      <p:ext uri="{BB962C8B-B14F-4D97-AF65-F5344CB8AC3E}">
        <p14:creationId xmlns:p14="http://schemas.microsoft.com/office/powerpoint/2010/main" val="11531430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0070C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796213" y="508962"/>
            <a:ext cx="11172267" cy="1011928"/>
          </a:xfrm>
          <a:solidFill>
            <a:srgbClr val="3399FF"/>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Topic</a:t>
            </a:r>
          </a:p>
        </p:txBody>
      </p:sp>
      <p:sp>
        <p:nvSpPr>
          <p:cNvPr id="726020" name="Rectangle 4"/>
          <p:cNvSpPr>
            <a:spLocks noGrp="1" noChangeArrowheads="1"/>
          </p:cNvSpPr>
          <p:nvPr>
            <p:ph type="subTitle" sz="quarter" idx="1" hasCustomPrompt="1"/>
          </p:nvPr>
        </p:nvSpPr>
        <p:spPr>
          <a:xfrm>
            <a:off x="4914123" y="2110582"/>
            <a:ext cx="7054357" cy="3722293"/>
          </a:xfrm>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stStyle>
          <a:p>
            <a:r>
              <a:rPr lang="en-US" dirty="0"/>
              <a:t>Topic Description</a:t>
            </a:r>
          </a:p>
          <a:p>
            <a:endParaRPr lang="en-US" dirty="0"/>
          </a:p>
        </p:txBody>
      </p:sp>
      <p:sp>
        <p:nvSpPr>
          <p:cNvPr id="7" name="Text Placeholder 6">
            <a:extLst>
              <a:ext uri="{FF2B5EF4-FFF2-40B4-BE49-F238E27FC236}">
                <a16:creationId xmlns:a16="http://schemas.microsoft.com/office/drawing/2014/main" id="{05E1913A-614D-4F38-AB69-5348B29CCD5D}"/>
              </a:ext>
            </a:extLst>
          </p:cNvPr>
          <p:cNvSpPr>
            <a:spLocks noGrp="1"/>
          </p:cNvSpPr>
          <p:nvPr>
            <p:ph type="body" sz="quarter" idx="10"/>
          </p:nvPr>
        </p:nvSpPr>
        <p:spPr>
          <a:xfrm>
            <a:off x="349252" y="2756542"/>
            <a:ext cx="4322233" cy="2851150"/>
          </a:xfrm>
        </p:spPr>
        <p:txBody>
          <a:bodyPr/>
          <a:lstStyle>
            <a:lvl1pPr>
              <a:defRPr sz="2000">
                <a:solidFill>
                  <a:schemeClr val="bg1"/>
                </a:solidFill>
              </a:defRPr>
            </a:lvl1pPr>
          </a:lstStyle>
          <a:p>
            <a:pPr lvl="0"/>
            <a:r>
              <a:rPr lang="en-US" dirty="0"/>
              <a:t>Edit Master text</a:t>
            </a:r>
          </a:p>
        </p:txBody>
      </p:sp>
      <p:sp>
        <p:nvSpPr>
          <p:cNvPr id="11" name="Text Placeholder 10">
            <a:extLst>
              <a:ext uri="{FF2B5EF4-FFF2-40B4-BE49-F238E27FC236}">
                <a16:creationId xmlns:a16="http://schemas.microsoft.com/office/drawing/2014/main" id="{6A2AE784-2CA5-4194-B30C-8D50C676A59B}"/>
              </a:ext>
            </a:extLst>
          </p:cNvPr>
          <p:cNvSpPr>
            <a:spLocks noGrp="1"/>
          </p:cNvSpPr>
          <p:nvPr>
            <p:ph type="body" sz="quarter" idx="11" hasCustomPrompt="1"/>
          </p:nvPr>
        </p:nvSpPr>
        <p:spPr>
          <a:xfrm>
            <a:off x="349251" y="6018240"/>
            <a:ext cx="11619228"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a16="http://schemas.microsoft.com/office/drawing/2014/main" id="{E1C05B86-1160-4370-A04A-9508198B968C}"/>
              </a:ext>
            </a:extLst>
          </p:cNvPr>
          <p:cNvSpPr txBox="1"/>
          <p:nvPr userDrawn="1"/>
        </p:nvSpPr>
        <p:spPr>
          <a:xfrm>
            <a:off x="8882743" y="6512894"/>
            <a:ext cx="3184855" cy="307777"/>
          </a:xfrm>
          <a:prstGeom prst="rect">
            <a:avLst/>
          </a:prstGeom>
          <a:noFill/>
        </p:spPr>
        <p:txBody>
          <a:bodyPr wrap="square" rtlCol="0">
            <a:spAutoFit/>
          </a:bodyPr>
          <a:lstStyle/>
          <a:p>
            <a:r>
              <a:rPr lang="en-US" sz="1400" dirty="0"/>
              <a:t>#70-533 @ITProGuru</a:t>
            </a:r>
          </a:p>
        </p:txBody>
      </p:sp>
    </p:spTree>
    <p:extLst>
      <p:ext uri="{BB962C8B-B14F-4D97-AF65-F5344CB8AC3E}">
        <p14:creationId xmlns:p14="http://schemas.microsoft.com/office/powerpoint/2010/main" val="28913310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4">
            <a:extLst>
              <a:ext uri="{FF2B5EF4-FFF2-40B4-BE49-F238E27FC236}">
                <a16:creationId xmlns:a16="http://schemas.microsoft.com/office/drawing/2014/main" id="{1E308FE5-C3CD-4C2B-84FD-DAE006C3200F}"/>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42132687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4">
            <a:extLst>
              <a:ext uri="{FF2B5EF4-FFF2-40B4-BE49-F238E27FC236}">
                <a16:creationId xmlns:a16="http://schemas.microsoft.com/office/drawing/2014/main" id="{0FDE037B-5AC3-4803-B046-88D8FAB98146}"/>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91274067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Exam Tip">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5AA6D59-CBDC-4B28-BD8C-5E1C09B31A46}"/>
              </a:ext>
            </a:extLst>
          </p:cNvPr>
          <p:cNvSpPr/>
          <p:nvPr userDrawn="1"/>
        </p:nvSpPr>
        <p:spPr>
          <a:xfrm>
            <a:off x="0" y="0"/>
            <a:ext cx="12192000" cy="68580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268081" y="639602"/>
            <a:ext cx="11655839" cy="715581"/>
          </a:xfrm>
        </p:spPr>
        <p:txBody>
          <a:bodyPr>
            <a:normAutofit/>
          </a:bodyPr>
          <a:lstStyle>
            <a:lvl1pPr algn="l" defTabSz="685800" rtl="0" eaLnBrk="1" latinLnBrk="0" hangingPunct="1">
              <a:lnSpc>
                <a:spcPct val="90000"/>
              </a:lnSpc>
              <a:spcBef>
                <a:spcPct val="0"/>
              </a:spcBef>
              <a:buNone/>
              <a:defRPr lang="en-US" sz="3200" b="1" i="1" u="none" kern="1200" baseline="0" dirty="0">
                <a:solidFill>
                  <a:schemeClr val="tx1"/>
                </a:solidFill>
                <a:latin typeface="+mj-lt"/>
                <a:ea typeface="+mj-ea"/>
                <a:cs typeface="+mj-cs"/>
              </a:defRPr>
            </a:lvl1pPr>
          </a:lstStyle>
          <a:p>
            <a:r>
              <a:rPr lang="en-US" dirty="0"/>
              <a:t>Click to add Title</a:t>
            </a:r>
          </a:p>
        </p:txBody>
      </p:sp>
      <p:sp>
        <p:nvSpPr>
          <p:cNvPr id="4" name="Text Placeholder 3"/>
          <p:cNvSpPr>
            <a:spLocks noGrp="1"/>
          </p:cNvSpPr>
          <p:nvPr>
            <p:ph type="body" sz="quarter" idx="11" hasCustomPrompt="1"/>
          </p:nvPr>
        </p:nvSpPr>
        <p:spPr>
          <a:xfrm>
            <a:off x="268080" y="1441794"/>
            <a:ext cx="11655840" cy="4471326"/>
          </a:xfrm>
        </p:spPr>
        <p:txBody>
          <a:bodyPr>
            <a:noAutofit/>
          </a:bodyPr>
          <a:lstStyle>
            <a:lvl1pPr marL="0" indent="0">
              <a:buNone/>
              <a:defRPr sz="3000"/>
            </a:lvl1pPr>
            <a:lvl2pPr marL="21009" indent="0">
              <a:buNone/>
              <a:defRPr sz="1471"/>
            </a:lvl2pPr>
            <a:lvl3pPr marL="164571" indent="0">
              <a:buNone/>
              <a:defRPr sz="1471"/>
            </a:lvl3pPr>
            <a:lvl4pPr marL="350151" indent="0">
              <a:buNone/>
              <a:defRPr sz="1324"/>
            </a:lvl4pPr>
            <a:lvl5pPr marL="543901" indent="0">
              <a:buNone/>
              <a:defRPr sz="1324"/>
            </a:lvl5pPr>
          </a:lstStyle>
          <a:p>
            <a:pPr lvl="0"/>
            <a:r>
              <a:rPr lang="en-US" dirty="0"/>
              <a:t>Click to edit</a:t>
            </a:r>
          </a:p>
        </p:txBody>
      </p:sp>
      <p:sp>
        <p:nvSpPr>
          <p:cNvPr id="5" name="Rectangle 4"/>
          <p:cNvSpPr/>
          <p:nvPr userDrawn="1"/>
        </p:nvSpPr>
        <p:spPr>
          <a:xfrm>
            <a:off x="268081" y="86612"/>
            <a:ext cx="3235181" cy="715581"/>
          </a:xfrm>
          <a:prstGeom prst="rect">
            <a:avLst/>
          </a:prstGeom>
        </p:spPr>
        <p:txBody>
          <a:bodyPr wrap="none">
            <a:spAutoFit/>
          </a:bodyPr>
          <a:lstStyle/>
          <a:p>
            <a:pPr algn="l"/>
            <a:r>
              <a:rPr lang="en-US" sz="4050" b="1" dirty="0"/>
              <a:t>EXAM TIP!</a:t>
            </a:r>
          </a:p>
        </p:txBody>
      </p:sp>
      <p:sp>
        <p:nvSpPr>
          <p:cNvPr id="6" name="Text Placeholder 4">
            <a:extLst>
              <a:ext uri="{FF2B5EF4-FFF2-40B4-BE49-F238E27FC236}">
                <a16:creationId xmlns:a16="http://schemas.microsoft.com/office/drawing/2014/main" id="{380C91C6-C6AF-40A3-AE50-C2507708BECF}"/>
              </a:ext>
            </a:extLst>
          </p:cNvPr>
          <p:cNvSpPr>
            <a:spLocks noGrp="1"/>
          </p:cNvSpPr>
          <p:nvPr>
            <p:ph type="body" sz="quarter" idx="10" hasCustomPrompt="1"/>
          </p:nvPr>
        </p:nvSpPr>
        <p:spPr>
          <a:xfrm>
            <a:off x="211139" y="5987143"/>
            <a:ext cx="11712781" cy="823460"/>
          </a:xfrm>
          <a:solidFill>
            <a:srgbClr val="00B050"/>
          </a:solidFill>
        </p:spPr>
        <p:txBody>
          <a:bodyPr>
            <a:noAutofit/>
          </a:bodyPr>
          <a:lstStyle>
            <a:lvl1pPr marL="0" indent="0">
              <a:buFontTx/>
              <a:buNone/>
              <a:defRPr sz="1500" u="sng">
                <a:solidFill>
                  <a:schemeClr val="tx1">
                    <a:lumMod val="95000"/>
                    <a:lumOff val="5000"/>
                  </a:schemeClr>
                </a:solidFill>
              </a:defRPr>
            </a:lvl1pPr>
            <a:lvl2pPr marL="342900" indent="0">
              <a:buFontTx/>
              <a:buNone/>
              <a:defRPr sz="1500" u="sng">
                <a:solidFill>
                  <a:schemeClr val="tx1">
                    <a:lumMod val="95000"/>
                    <a:lumOff val="5000"/>
                  </a:schemeClr>
                </a:solidFill>
              </a:defRPr>
            </a:lvl2pPr>
            <a:lvl3pPr marL="685800" indent="0">
              <a:buFontTx/>
              <a:buNone/>
              <a:defRPr sz="1500" u="sng">
                <a:solidFill>
                  <a:schemeClr val="tx1">
                    <a:lumMod val="95000"/>
                    <a:lumOff val="5000"/>
                  </a:schemeClr>
                </a:solidFill>
              </a:defRPr>
            </a:lvl3pPr>
            <a:lvl4pPr marL="1028700" indent="0">
              <a:buFontTx/>
              <a:buNone/>
              <a:defRPr sz="1500" u="sng">
                <a:solidFill>
                  <a:schemeClr val="tx1">
                    <a:lumMod val="95000"/>
                    <a:lumOff val="5000"/>
                  </a:schemeClr>
                </a:solidFill>
              </a:defRPr>
            </a:lvl4pPr>
            <a:lvl5pPr marL="1371600" indent="0">
              <a:buFontTx/>
              <a:buNone/>
              <a:defRPr sz="1500" u="sng">
                <a:solidFill>
                  <a:schemeClr val="tx1">
                    <a:lumMod val="95000"/>
                    <a:lumOff val="5000"/>
                  </a:schemeClr>
                </a:solidFill>
              </a:defRPr>
            </a:lvl5pPr>
          </a:lstStyle>
          <a:p>
            <a:pPr lvl="0"/>
            <a:r>
              <a:rPr lang="en-US" dirty="0"/>
              <a:t>Edit Source URL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45472565"/>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ase Study Question">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5B7C354-0C5C-4196-BE29-DBA8ABB17A4F}"/>
              </a:ext>
            </a:extLst>
          </p:cNvPr>
          <p:cNvSpPr/>
          <p:nvPr userDrawn="1"/>
        </p:nvSpPr>
        <p:spPr>
          <a:xfrm>
            <a:off x="0" y="0"/>
            <a:ext cx="12192000" cy="6172200"/>
          </a:xfrm>
          <a:prstGeom prst="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7744812-071B-4DDA-A498-60D67CDBA951}"/>
              </a:ext>
            </a:extLst>
          </p:cNvPr>
          <p:cNvSpPr>
            <a:spLocks noGrp="1"/>
          </p:cNvSpPr>
          <p:nvPr>
            <p:ph type="title" hasCustomPrompt="1"/>
          </p:nvPr>
        </p:nvSpPr>
        <p:spPr/>
        <p:txBody>
          <a:bodyPr/>
          <a:lstStyle>
            <a:lvl1pPr>
              <a:defRPr/>
            </a:lvl1pPr>
          </a:lstStyle>
          <a:p>
            <a:r>
              <a:rPr lang="en-US" dirty="0"/>
              <a:t>Click to edit Scenario Case Study Title</a:t>
            </a:r>
          </a:p>
        </p:txBody>
      </p:sp>
      <p:sp>
        <p:nvSpPr>
          <p:cNvPr id="4" name="Content Placeholder 2">
            <a:extLst>
              <a:ext uri="{FF2B5EF4-FFF2-40B4-BE49-F238E27FC236}">
                <a16:creationId xmlns:a16="http://schemas.microsoft.com/office/drawing/2014/main" id="{428BF76E-A867-413D-99D3-38C859FD2EBE}"/>
              </a:ext>
            </a:extLst>
          </p:cNvPr>
          <p:cNvSpPr>
            <a:spLocks noGrp="1"/>
          </p:cNvSpPr>
          <p:nvPr>
            <p:ph idx="1" hasCustomPrompt="1"/>
          </p:nvPr>
        </p:nvSpPr>
        <p:spPr>
          <a:xfrm>
            <a:off x="372634" y="868681"/>
            <a:ext cx="11433116" cy="5212080"/>
          </a:xfrm>
        </p:spPr>
        <p:txBody>
          <a:bodyPr/>
          <a:lstStyle>
            <a:lvl1pPr marL="0" indent="0">
              <a:buFont typeface="+mj-lt"/>
              <a:buNone/>
              <a:defRPr/>
            </a:lvl1pPr>
          </a:lstStyle>
          <a:p>
            <a:pPr lvl="0"/>
            <a:r>
              <a:rPr lang="en-US" dirty="0"/>
              <a:t>Edit Scenario Case Study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4A939B04-3C34-406A-BE95-60EE5E849FD0}"/>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183208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Question">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074CDC-0128-42E8-B232-786D9C2CD277}"/>
              </a:ext>
            </a:extLst>
          </p:cNvPr>
          <p:cNvSpPr/>
          <p:nvPr userDrawn="1"/>
        </p:nvSpPr>
        <p:spPr>
          <a:xfrm>
            <a:off x="0" y="0"/>
            <a:ext cx="12192000" cy="2008094"/>
          </a:xfrm>
          <a:prstGeom prst="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124409" y="-4"/>
            <a:ext cx="11781452" cy="1824321"/>
          </a:xfrm>
        </p:spPr>
        <p:txBody>
          <a:bodyPr/>
          <a:lstStyle>
            <a:lvl1pPr>
              <a:defRPr>
                <a:solidFill>
                  <a:schemeClr val="bg1"/>
                </a:solidFill>
              </a:defRPr>
            </a:lvl1pPr>
          </a:lstStyle>
          <a:p>
            <a:r>
              <a:rPr lang="en-US" dirty="0"/>
              <a:t>Question…. This is a test</a:t>
            </a:r>
          </a:p>
        </p:txBody>
      </p:sp>
      <p:sp>
        <p:nvSpPr>
          <p:cNvPr id="3" name="Content Placeholder 2"/>
          <p:cNvSpPr>
            <a:spLocks noGrp="1"/>
          </p:cNvSpPr>
          <p:nvPr>
            <p:ph idx="1" hasCustomPrompt="1"/>
          </p:nvPr>
        </p:nvSpPr>
        <p:spPr>
          <a:xfrm>
            <a:off x="348250" y="2057400"/>
            <a:ext cx="11433116" cy="4138466"/>
          </a:xfrm>
        </p:spPr>
        <p:txBody>
          <a:bodyPr/>
          <a:lstStyle>
            <a:lvl1pPr marL="514350" indent="-514350">
              <a:buFont typeface="+mj-lt"/>
              <a:buAutoNum type="arabicParenR"/>
              <a:defRPr/>
            </a:lvl1pPr>
          </a:lstStyle>
          <a:p>
            <a:pPr lvl="0"/>
            <a:r>
              <a:rPr lang="en-US" dirty="0"/>
              <a:t>Edit Question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75940034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nsw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17D637C-ACFC-4A4F-854E-9FA928AAF434}"/>
              </a:ext>
            </a:extLst>
          </p:cNvPr>
          <p:cNvSpPr/>
          <p:nvPr userDrawn="1"/>
        </p:nvSpPr>
        <p:spPr>
          <a:xfrm>
            <a:off x="0" y="0"/>
            <a:ext cx="12192000" cy="2008094"/>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222739" y="-3"/>
            <a:ext cx="11816861" cy="1931897"/>
          </a:xfrm>
        </p:spPr>
        <p:txBody>
          <a:bodyPr/>
          <a:lstStyle>
            <a:lvl1pPr>
              <a:defRPr sz="2400">
                <a:solidFill>
                  <a:schemeClr val="bg1"/>
                </a:solidFill>
              </a:defRPr>
            </a:lvl1pPr>
          </a:lstStyle>
          <a:p>
            <a:r>
              <a:rPr lang="en-US" dirty="0"/>
              <a:t>Answer Repeat Question Here…</a:t>
            </a:r>
          </a:p>
        </p:txBody>
      </p:sp>
      <p:sp>
        <p:nvSpPr>
          <p:cNvPr id="3" name="Content Placeholder 2"/>
          <p:cNvSpPr>
            <a:spLocks noGrp="1"/>
          </p:cNvSpPr>
          <p:nvPr>
            <p:ph idx="1" hasCustomPrompt="1"/>
          </p:nvPr>
        </p:nvSpPr>
        <p:spPr>
          <a:xfrm>
            <a:off x="348250" y="2061882"/>
            <a:ext cx="11433116" cy="4133984"/>
          </a:xfrm>
        </p:spPr>
        <p:txBody>
          <a:bodyPr/>
          <a:lstStyle>
            <a:lvl1pPr marL="514350" indent="-514350">
              <a:buFont typeface="+mj-lt"/>
              <a:buAutoNum type="arabicParenR"/>
              <a:defRPr/>
            </a:lvl1pPr>
          </a:lstStyle>
          <a:p>
            <a:pPr lvl="0"/>
            <a:r>
              <a:rPr lang="en-US" dirty="0"/>
              <a:t>Paste Answers from Question Slide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4723658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Demo">
    <p:bg>
      <p:bgPr>
        <a:solidFill>
          <a:srgbClr val="7030A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410548" y="770219"/>
            <a:ext cx="11172267" cy="1011928"/>
          </a:xfrm>
          <a:solidFill>
            <a:srgbClr val="7030A0"/>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Demo Title</a:t>
            </a:r>
          </a:p>
        </p:txBody>
      </p:sp>
      <p:sp>
        <p:nvSpPr>
          <p:cNvPr id="726020" name="Rectangle 4"/>
          <p:cNvSpPr>
            <a:spLocks noGrp="1" noChangeArrowheads="1"/>
          </p:cNvSpPr>
          <p:nvPr>
            <p:ph type="subTitle" sz="quarter" idx="1" hasCustomPrompt="1"/>
          </p:nvPr>
        </p:nvSpPr>
        <p:spPr>
          <a:xfrm>
            <a:off x="4914123" y="2110582"/>
            <a:ext cx="7054357" cy="3722293"/>
          </a:xfrm>
          <a:solidFill>
            <a:srgbClr val="7030A0"/>
          </a:solidFill>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vl2pPr marL="288925" indent="0">
              <a:buNone/>
              <a:defRPr/>
            </a:lvl2pPr>
          </a:lstStyle>
          <a:p>
            <a:r>
              <a:rPr lang="en-US" dirty="0"/>
              <a:t>Enter Description(s)</a:t>
            </a:r>
          </a:p>
          <a:p>
            <a:endParaRPr lang="en-US" dirty="0"/>
          </a:p>
        </p:txBody>
      </p:sp>
      <p:sp>
        <p:nvSpPr>
          <p:cNvPr id="7" name="Text Placeholder 6">
            <a:extLst>
              <a:ext uri="{FF2B5EF4-FFF2-40B4-BE49-F238E27FC236}">
                <a16:creationId xmlns:a16="http://schemas.microsoft.com/office/drawing/2014/main" id="{05E1913A-614D-4F38-AB69-5348B29CCD5D}"/>
              </a:ext>
            </a:extLst>
          </p:cNvPr>
          <p:cNvSpPr>
            <a:spLocks noGrp="1"/>
          </p:cNvSpPr>
          <p:nvPr>
            <p:ph type="body" sz="quarter" idx="10"/>
          </p:nvPr>
        </p:nvSpPr>
        <p:spPr>
          <a:xfrm>
            <a:off x="349252" y="2756542"/>
            <a:ext cx="4322233" cy="2851150"/>
          </a:xfrm>
        </p:spPr>
        <p:txBody>
          <a:bodyPr/>
          <a:lstStyle>
            <a:lvl1pPr>
              <a:defRPr sz="2000">
                <a:solidFill>
                  <a:schemeClr val="bg1"/>
                </a:solidFill>
              </a:defRPr>
            </a:lvl1pPr>
          </a:lstStyle>
          <a:p>
            <a:pPr lvl="0"/>
            <a:r>
              <a:rPr lang="en-US" dirty="0"/>
              <a:t>Edit Master text</a:t>
            </a:r>
          </a:p>
        </p:txBody>
      </p:sp>
      <p:sp>
        <p:nvSpPr>
          <p:cNvPr id="11" name="Text Placeholder 10">
            <a:extLst>
              <a:ext uri="{FF2B5EF4-FFF2-40B4-BE49-F238E27FC236}">
                <a16:creationId xmlns:a16="http://schemas.microsoft.com/office/drawing/2014/main" id="{6A2AE784-2CA5-4194-B30C-8D50C676A59B}"/>
              </a:ext>
            </a:extLst>
          </p:cNvPr>
          <p:cNvSpPr>
            <a:spLocks noGrp="1"/>
          </p:cNvSpPr>
          <p:nvPr>
            <p:ph type="body" sz="quarter" idx="11" hasCustomPrompt="1"/>
          </p:nvPr>
        </p:nvSpPr>
        <p:spPr>
          <a:xfrm>
            <a:off x="349251" y="6018240"/>
            <a:ext cx="11619228"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a16="http://schemas.microsoft.com/office/drawing/2014/main" id="{E1C05B86-1160-4370-A04A-9508198B968C}"/>
              </a:ext>
            </a:extLst>
          </p:cNvPr>
          <p:cNvSpPr txBox="1"/>
          <p:nvPr userDrawn="1"/>
        </p:nvSpPr>
        <p:spPr>
          <a:xfrm>
            <a:off x="8882743" y="6512894"/>
            <a:ext cx="3184855" cy="307777"/>
          </a:xfrm>
          <a:prstGeom prst="rect">
            <a:avLst/>
          </a:prstGeom>
          <a:noFill/>
        </p:spPr>
        <p:txBody>
          <a:bodyPr wrap="square" rtlCol="0">
            <a:spAutoFit/>
          </a:bodyPr>
          <a:lstStyle/>
          <a:p>
            <a:r>
              <a:rPr lang="en-US" sz="1400" dirty="0"/>
              <a:t>#70-533 @ITProGuru</a:t>
            </a:r>
          </a:p>
        </p:txBody>
      </p:sp>
      <p:sp>
        <p:nvSpPr>
          <p:cNvPr id="8" name="Rectangle 7">
            <a:extLst>
              <a:ext uri="{FF2B5EF4-FFF2-40B4-BE49-F238E27FC236}">
                <a16:creationId xmlns:a16="http://schemas.microsoft.com/office/drawing/2014/main" id="{2E5CD9C4-3903-4CFA-9CED-0878686ABD1A}"/>
              </a:ext>
            </a:extLst>
          </p:cNvPr>
          <p:cNvSpPr/>
          <p:nvPr userDrawn="1"/>
        </p:nvSpPr>
        <p:spPr>
          <a:xfrm>
            <a:off x="211266" y="117610"/>
            <a:ext cx="1903085" cy="715581"/>
          </a:xfrm>
          <a:prstGeom prst="rect">
            <a:avLst/>
          </a:prstGeom>
        </p:spPr>
        <p:txBody>
          <a:bodyPr wrap="none">
            <a:spAutoFit/>
          </a:bodyPr>
          <a:lstStyle/>
          <a:p>
            <a:r>
              <a:rPr lang="en-US" sz="4050" dirty="0">
                <a:solidFill>
                  <a:srgbClr val="00B0F0"/>
                </a:solidFill>
              </a:rPr>
              <a:t>DEMO</a:t>
            </a:r>
          </a:p>
        </p:txBody>
      </p:sp>
    </p:spTree>
    <p:extLst>
      <p:ext uri="{BB962C8B-B14F-4D97-AF65-F5344CB8AC3E}">
        <p14:creationId xmlns:p14="http://schemas.microsoft.com/office/powerpoint/2010/main" val="241542178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Lab">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55B8EEB-D399-4AF3-B7D1-E78E1898CC1F}"/>
              </a:ext>
            </a:extLst>
          </p:cNvPr>
          <p:cNvSpPr/>
          <p:nvPr userDrawn="1"/>
        </p:nvSpPr>
        <p:spPr>
          <a:xfrm>
            <a:off x="0" y="0"/>
            <a:ext cx="12192000" cy="1371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1964311" y="2"/>
            <a:ext cx="10015485" cy="1231901"/>
          </a:xfrm>
        </p:spPr>
        <p:txBody>
          <a:bodyPr/>
          <a:lstStyle>
            <a:lvl1pPr>
              <a:defRPr sz="2400"/>
            </a:lvl1pPr>
          </a:lstStyle>
          <a:p>
            <a:r>
              <a:rPr lang="en-US" dirty="0"/>
              <a:t>Click to edit Lab title</a:t>
            </a:r>
          </a:p>
        </p:txBody>
      </p:sp>
      <p:sp>
        <p:nvSpPr>
          <p:cNvPr id="3" name="Content Placeholder 2"/>
          <p:cNvSpPr>
            <a:spLocks noGrp="1"/>
          </p:cNvSpPr>
          <p:nvPr>
            <p:ph idx="1" hasCustomPrompt="1"/>
          </p:nvPr>
        </p:nvSpPr>
        <p:spPr>
          <a:xfrm>
            <a:off x="201592" y="1371601"/>
            <a:ext cx="11778205" cy="4793789"/>
          </a:xfrm>
        </p:spPr>
        <p:txBody>
          <a:bodyPr>
            <a:normAutofit/>
          </a:bodyPr>
          <a:lstStyle>
            <a:lvl1pPr marL="514350" indent="-514350">
              <a:buFont typeface="+mj-lt"/>
              <a:buAutoNum type="arabicParenR"/>
              <a:defRPr sz="2700"/>
            </a:lvl1pPr>
            <a:lvl2pPr marL="800100" indent="-457200">
              <a:buFont typeface="+mj-lt"/>
              <a:buAutoNum type="alphaUcPeriod"/>
              <a:defRPr sz="2400"/>
            </a:lvl2pPr>
            <a:lvl3pPr marL="1200150" indent="-514350">
              <a:buFont typeface="Segoe UI" panose="020B0502040204020203" pitchFamily="34" charset="0"/>
              <a:buChar char="•"/>
              <a:defRPr sz="2100"/>
            </a:lvl3pPr>
            <a:lvl4pPr marL="1028700" indent="0">
              <a:buFontTx/>
              <a:buNone/>
              <a:defRPr sz="1800"/>
            </a:lvl4pPr>
            <a:lvl5pPr marL="1371600" indent="0">
              <a:buFontTx/>
              <a:buNone/>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36E8BE26-ED1E-4BC3-AABB-33679E13D11C}"/>
              </a:ext>
            </a:extLst>
          </p:cNvPr>
          <p:cNvSpPr/>
          <p:nvPr userDrawn="1"/>
        </p:nvSpPr>
        <p:spPr>
          <a:xfrm>
            <a:off x="211266" y="117610"/>
            <a:ext cx="1314784" cy="715581"/>
          </a:xfrm>
          <a:prstGeom prst="rect">
            <a:avLst/>
          </a:prstGeom>
        </p:spPr>
        <p:txBody>
          <a:bodyPr wrap="none">
            <a:spAutoFit/>
          </a:bodyPr>
          <a:lstStyle/>
          <a:p>
            <a:r>
              <a:rPr lang="en-US" sz="4050" dirty="0">
                <a:solidFill>
                  <a:srgbClr val="00B0F0"/>
                </a:solidFill>
              </a:rPr>
              <a:t>LAB</a:t>
            </a:r>
          </a:p>
        </p:txBody>
      </p:sp>
      <p:sp>
        <p:nvSpPr>
          <p:cNvPr id="8" name="Text Placeholder 4">
            <a:extLst>
              <a:ext uri="{FF2B5EF4-FFF2-40B4-BE49-F238E27FC236}">
                <a16:creationId xmlns:a16="http://schemas.microsoft.com/office/drawing/2014/main" id="{5F53A04A-F1A4-47F1-8696-966F2AE336F7}"/>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92023140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ntent &amp; Co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592" y="0"/>
            <a:ext cx="11778205" cy="878350"/>
          </a:xfrm>
        </p:spPr>
        <p:txBody>
          <a:bodyPr/>
          <a:lstStyle>
            <a:lvl1pPr>
              <a:defRPr/>
            </a:lvl1pPr>
          </a:lstStyle>
          <a:p>
            <a:r>
              <a:rPr lang="en-US" dirty="0"/>
              <a:t>Content &amp; Code</a:t>
            </a:r>
          </a:p>
        </p:txBody>
      </p:sp>
      <p:sp>
        <p:nvSpPr>
          <p:cNvPr id="3" name="Content Placeholder 2"/>
          <p:cNvSpPr>
            <a:spLocks noGrp="1"/>
          </p:cNvSpPr>
          <p:nvPr>
            <p:ph idx="1"/>
          </p:nvPr>
        </p:nvSpPr>
        <p:spPr>
          <a:xfrm>
            <a:off x="201592" y="1231902"/>
            <a:ext cx="11778205" cy="2421204"/>
          </a:xfrm>
        </p:spPr>
        <p:txBody>
          <a:bodyPr>
            <a:normAutofit/>
          </a:bodyPr>
          <a:lstStyle>
            <a:lvl1pPr marL="0" indent="0">
              <a:buFont typeface="Arial" panose="020B0604020202020204" pitchFamily="34" charset="0"/>
              <a:buNone/>
              <a:defRPr sz="2100"/>
            </a:lvl1pPr>
            <a:lvl2pPr marL="342900" indent="0">
              <a:buFont typeface="Arial" panose="020B0604020202020204" pitchFamily="34" charset="0"/>
              <a:buNone/>
              <a:defRPr sz="1800"/>
            </a:lvl2pPr>
            <a:lvl3pPr marL="685800" indent="0">
              <a:buFont typeface="Arial" panose="020B0604020202020204" pitchFamily="34" charset="0"/>
              <a:buNone/>
              <a:defRPr sz="1500"/>
            </a:lvl3pPr>
            <a:lvl4pPr marL="1028700" indent="0">
              <a:buFont typeface="Arial" panose="020B0604020202020204" pitchFamily="34" charset="0"/>
              <a:buNone/>
              <a:defRPr sz="1350"/>
            </a:lvl4pPr>
            <a:lvl5pPr marL="1371600" indent="0">
              <a:buFont typeface="Arial" panose="020B0604020202020204" pitchFamily="34" charset="0"/>
              <a:buNone/>
              <a:defRPr sz="13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06833DA2-9089-4E59-9B9D-7F3A29DCE61C}"/>
              </a:ext>
            </a:extLst>
          </p:cNvPr>
          <p:cNvSpPr/>
          <p:nvPr userDrawn="1"/>
        </p:nvSpPr>
        <p:spPr bwMode="auto">
          <a:xfrm>
            <a:off x="45133" y="3653109"/>
            <a:ext cx="12027033" cy="3129417"/>
          </a:xfrm>
          <a:prstGeom prst="rect">
            <a:avLst/>
          </a:prstGeom>
          <a:solidFill>
            <a:schemeClr val="accent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577" fontAlgn="base">
              <a:spcBef>
                <a:spcPct val="0"/>
              </a:spcBef>
              <a:spcAft>
                <a:spcPct val="0"/>
              </a:spcAft>
            </a:pPr>
            <a:endParaRPr lang="en-US" sz="1471" dirty="0">
              <a:gradFill>
                <a:gsLst>
                  <a:gs pos="0">
                    <a:srgbClr val="FFFFFF"/>
                  </a:gs>
                  <a:gs pos="100000">
                    <a:srgbClr val="FFFFFF"/>
                  </a:gs>
                </a:gsLst>
                <a:lin ang="5400000" scaled="0"/>
              </a:gradFill>
            </a:endParaRPr>
          </a:p>
        </p:txBody>
      </p:sp>
      <p:sp>
        <p:nvSpPr>
          <p:cNvPr id="10" name="Content Placeholder 2">
            <a:extLst>
              <a:ext uri="{FF2B5EF4-FFF2-40B4-BE49-F238E27FC236}">
                <a16:creationId xmlns:a16="http://schemas.microsoft.com/office/drawing/2014/main" id="{A7A07890-C86B-4334-9F28-D4C01C01B9F8}"/>
              </a:ext>
            </a:extLst>
          </p:cNvPr>
          <p:cNvSpPr>
            <a:spLocks noGrp="1"/>
          </p:cNvSpPr>
          <p:nvPr>
            <p:ph idx="10" hasCustomPrompt="1"/>
          </p:nvPr>
        </p:nvSpPr>
        <p:spPr>
          <a:xfrm>
            <a:off x="201592" y="3795486"/>
            <a:ext cx="11778205" cy="2910114"/>
          </a:xfrm>
          <a:solidFill>
            <a:schemeClr val="bg1"/>
          </a:solidFill>
          <a:ln w="60325" cmpd="sng">
            <a:solidFill>
              <a:srgbClr val="0070C0"/>
            </a:solidFill>
          </a:ln>
        </p:spPr>
        <p:txBody>
          <a:bodyPr>
            <a:normAutofit/>
          </a:bodyPr>
          <a:lstStyle>
            <a:lvl1pPr marL="0" indent="0" defTabSz="0">
              <a:buFont typeface="Arial" panose="020B0604020202020204" pitchFamily="34" charset="0"/>
              <a:buNone/>
              <a:defRPr sz="1200">
                <a:latin typeface="Courier New" panose="02070309020205020404" pitchFamily="49" charset="0"/>
                <a:cs typeface="Courier New" panose="02070309020205020404" pitchFamily="49" charset="0"/>
              </a:defRPr>
            </a:lvl1pPr>
            <a:lvl2pPr marL="342900" indent="0" defTabSz="0">
              <a:buFont typeface="Arial" panose="020B0604020202020204" pitchFamily="34" charset="0"/>
              <a:buNone/>
              <a:defRPr sz="1200">
                <a:latin typeface="Courier New" panose="02070309020205020404" pitchFamily="49" charset="0"/>
                <a:cs typeface="Courier New" panose="02070309020205020404" pitchFamily="49" charset="0"/>
              </a:defRPr>
            </a:lvl2pPr>
            <a:lvl3pPr marL="685800" indent="0" defTabSz="0">
              <a:buFont typeface="Arial" panose="020B0604020202020204" pitchFamily="34" charset="0"/>
              <a:buNone/>
              <a:defRPr sz="1200">
                <a:latin typeface="Courier New" panose="02070309020205020404" pitchFamily="49" charset="0"/>
                <a:cs typeface="Courier New" panose="02070309020205020404" pitchFamily="49" charset="0"/>
              </a:defRPr>
            </a:lvl3pPr>
            <a:lvl4pPr marL="1028700" indent="0" defTabSz="0">
              <a:buFont typeface="Arial" panose="020B0604020202020204" pitchFamily="34" charset="0"/>
              <a:buNone/>
              <a:defRPr sz="1200">
                <a:latin typeface="Courier New" panose="02070309020205020404" pitchFamily="49" charset="0"/>
                <a:cs typeface="Courier New" panose="02070309020205020404" pitchFamily="49" charset="0"/>
              </a:defRPr>
            </a:lvl4pPr>
            <a:lvl5pPr marL="1371600" indent="0" defTabSz="0">
              <a:buFont typeface="Arial" panose="020B0604020202020204" pitchFamily="34" charset="0"/>
              <a:buNone/>
              <a:defRPr sz="1200">
                <a:latin typeface="Courier New" panose="02070309020205020404" pitchFamily="49" charset="0"/>
                <a:cs typeface="Courier New" panose="02070309020205020404" pitchFamily="49" charset="0"/>
              </a:defRPr>
            </a:lvl5pPr>
          </a:lstStyle>
          <a:p>
            <a:pPr lvl="0"/>
            <a:r>
              <a:rPr lang="en-US" dirty="0"/>
              <a:t>Click to Edit/Paste/Insert Code or Paste/Insert Screenshot</a:t>
            </a:r>
          </a:p>
          <a:p>
            <a:pPr lvl="1"/>
            <a:r>
              <a:rPr lang="en-US" dirty="0"/>
              <a:t>	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3675950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3216E-3091-410D-83D4-F3B694551529}"/>
              </a:ext>
            </a:extLst>
          </p:cNvPr>
          <p:cNvSpPr>
            <a:spLocks noGrp="1"/>
          </p:cNvSpPr>
          <p:nvPr>
            <p:ph type="title" hasCustomPrompt="1"/>
          </p:nvPr>
        </p:nvSpPr>
        <p:spPr/>
        <p:txBody>
          <a:bodyPr/>
          <a:lstStyle>
            <a:lvl1pPr>
              <a:defRPr/>
            </a:lvl1pPr>
          </a:lstStyle>
          <a:p>
            <a:r>
              <a:rPr lang="en-US" dirty="0"/>
              <a:t>Click to edit Code Title</a:t>
            </a:r>
          </a:p>
        </p:txBody>
      </p:sp>
      <p:sp>
        <p:nvSpPr>
          <p:cNvPr id="4" name="Text Placeholder 3">
            <a:extLst>
              <a:ext uri="{FF2B5EF4-FFF2-40B4-BE49-F238E27FC236}">
                <a16:creationId xmlns:a16="http://schemas.microsoft.com/office/drawing/2014/main" id="{8AA8E3D7-116C-400A-AC64-F86759F16B62}"/>
              </a:ext>
            </a:extLst>
          </p:cNvPr>
          <p:cNvSpPr>
            <a:spLocks noGrp="1"/>
          </p:cNvSpPr>
          <p:nvPr>
            <p:ph type="body" sz="quarter" idx="10" hasCustomPrompt="1"/>
          </p:nvPr>
        </p:nvSpPr>
        <p:spPr>
          <a:xfrm>
            <a:off x="124408" y="1055078"/>
            <a:ext cx="11905861" cy="5616311"/>
          </a:xfrm>
        </p:spPr>
        <p:txBody>
          <a:bodyPr/>
          <a:lstStyle>
            <a:lvl1pPr marL="0" indent="0">
              <a:buNone/>
              <a:defRPr sz="2400">
                <a:latin typeface="Consolas" panose="020B0609020204030204" pitchFamily="49" charset="0"/>
              </a:defRPr>
            </a:lvl1pPr>
            <a:lvl2pPr marL="288925" indent="0">
              <a:buNone/>
              <a:defRPr sz="2000">
                <a:latin typeface="Consolas" panose="020B0609020204030204" pitchFamily="49" charset="0"/>
              </a:defRPr>
            </a:lvl2pPr>
            <a:lvl3pPr marL="681037" indent="0">
              <a:buNone/>
              <a:defRPr sz="1800">
                <a:latin typeface="Consolas" panose="020B0609020204030204" pitchFamily="49" charset="0"/>
              </a:defRPr>
            </a:lvl3pPr>
            <a:lvl4pPr marL="1089025" indent="0">
              <a:buNone/>
              <a:defRPr sz="1600">
                <a:latin typeface="Consolas" panose="020B0609020204030204" pitchFamily="49" charset="0"/>
              </a:defRPr>
            </a:lvl4pPr>
            <a:lvl5pPr marL="1376363" indent="0">
              <a:buNone/>
              <a:defRPr sz="1600">
                <a:latin typeface="Consolas" panose="020B0609020204030204" pitchFamily="49" charset="0"/>
              </a:defRPr>
            </a:lvl5pPr>
          </a:lstStyle>
          <a:p>
            <a:pPr lvl="0"/>
            <a:r>
              <a:rPr lang="en-US" dirty="0"/>
              <a:t>Edit Code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4013225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40" y="1189179"/>
            <a:ext cx="11653523" cy="4801075"/>
          </a:xfrm>
          <a:prstGeom prst="rect">
            <a:avLst/>
          </a:prstGeom>
        </p:spPr>
        <p:txBody>
          <a:bodyPr/>
          <a:lstStyle>
            <a:lvl1pPr marL="213593" indent="-213593">
              <a:buClr>
                <a:schemeClr val="tx1"/>
              </a:buClr>
              <a:buSzPct val="90000"/>
              <a:buFont typeface="Arial" pitchFamily="34" charset="0"/>
              <a:buChar char="•"/>
              <a:defRPr sz="2647">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20181" indent="-206590">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33773" indent="-213593">
              <a:buClr>
                <a:schemeClr val="tx1"/>
              </a:buClr>
              <a:buSzPct val="90000"/>
              <a:buFont typeface="Arial" pitchFamily="34" charset="0"/>
              <a:buChar char="•"/>
              <a:defRPr sz="2059">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801846" indent="-168073">
              <a:buClr>
                <a:schemeClr val="tx1"/>
              </a:buClr>
              <a:buSzPct val="90000"/>
              <a:buFont typeface="Arial" pitchFamily="34" charset="0"/>
              <a:buChar char="•"/>
              <a:defRPr sz="1765">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969919" indent="-168073">
              <a:buClr>
                <a:schemeClr val="tx1"/>
              </a:buClr>
              <a:buSzPct val="90000"/>
              <a:buFont typeface="Arial" pitchFamily="34" charset="0"/>
              <a:buChar char="•"/>
              <a:defRPr sz="147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2" y="6238878"/>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2720"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hasCustomPrompt="1"/>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Title</a:t>
            </a:r>
          </a:p>
        </p:txBody>
      </p:sp>
    </p:spTree>
    <p:extLst>
      <p:ext uri="{BB962C8B-B14F-4D97-AF65-F5344CB8AC3E}">
        <p14:creationId xmlns:p14="http://schemas.microsoft.com/office/powerpoint/2010/main" val="55356898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teps">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CCF24501-8757-48AA-B9DD-ED5BECE78DDC}"/>
              </a:ext>
            </a:extLst>
          </p:cNvPr>
          <p:cNvSpPr txBox="1"/>
          <p:nvPr userDrawn="1"/>
        </p:nvSpPr>
        <p:spPr>
          <a:xfrm>
            <a:off x="226542" y="2054745"/>
            <a:ext cx="2090991"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Observations</a:t>
            </a:r>
          </a:p>
        </p:txBody>
      </p:sp>
      <p:sp>
        <p:nvSpPr>
          <p:cNvPr id="2" name="Title 1"/>
          <p:cNvSpPr>
            <a:spLocks noGrp="1"/>
          </p:cNvSpPr>
          <p:nvPr>
            <p:ph type="title" hasCustomPrompt="1"/>
          </p:nvPr>
        </p:nvSpPr>
        <p:spPr/>
        <p:txBody>
          <a:bodyPr/>
          <a:lstStyle>
            <a:lvl1pPr>
              <a:defRPr/>
            </a:lvl1pPr>
          </a:lstStyle>
          <a:p>
            <a:r>
              <a:rPr lang="en-US" dirty="0"/>
              <a:t>Click to edit Steps Title</a:t>
            </a:r>
          </a:p>
        </p:txBody>
      </p:sp>
      <p:graphicFrame>
        <p:nvGraphicFramePr>
          <p:cNvPr id="3" name="Table 2">
            <a:extLst>
              <a:ext uri="{FF2B5EF4-FFF2-40B4-BE49-F238E27FC236}">
                <a16:creationId xmlns:a16="http://schemas.microsoft.com/office/drawing/2014/main" id="{0DA8EFC8-B6A4-4A4B-9EDA-91002B4DFD8C}"/>
              </a:ext>
            </a:extLst>
          </p:cNvPr>
          <p:cNvGraphicFramePr>
            <a:graphicFrameLocks noGrp="1"/>
          </p:cNvGraphicFramePr>
          <p:nvPr userDrawn="1">
            <p:extLst/>
          </p:nvPr>
        </p:nvGraphicFramePr>
        <p:xfrm>
          <a:off x="237068" y="987548"/>
          <a:ext cx="11732441" cy="915686"/>
        </p:xfrm>
        <a:graphic>
          <a:graphicData uri="http://schemas.openxmlformats.org/drawingml/2006/table">
            <a:tbl>
              <a:tblPr firstRow="1" bandRow="1">
                <a:tableStyleId>{5C22544A-7EE6-4342-B048-85BDC9FD1C3A}</a:tableStyleId>
              </a:tblPr>
              <a:tblGrid>
                <a:gridCol w="330339">
                  <a:extLst>
                    <a:ext uri="{9D8B030D-6E8A-4147-A177-3AD203B41FA5}">
                      <a16:colId xmlns:a16="http://schemas.microsoft.com/office/drawing/2014/main" val="612254498"/>
                    </a:ext>
                  </a:extLst>
                </a:gridCol>
                <a:gridCol w="3595073">
                  <a:extLst>
                    <a:ext uri="{9D8B030D-6E8A-4147-A177-3AD203B41FA5}">
                      <a16:colId xmlns:a16="http://schemas.microsoft.com/office/drawing/2014/main" val="1261049811"/>
                    </a:ext>
                  </a:extLst>
                </a:gridCol>
                <a:gridCol w="321409">
                  <a:extLst>
                    <a:ext uri="{9D8B030D-6E8A-4147-A177-3AD203B41FA5}">
                      <a16:colId xmlns:a16="http://schemas.microsoft.com/office/drawing/2014/main" val="2638922956"/>
                    </a:ext>
                  </a:extLst>
                </a:gridCol>
                <a:gridCol w="3595073">
                  <a:extLst>
                    <a:ext uri="{9D8B030D-6E8A-4147-A177-3AD203B41FA5}">
                      <a16:colId xmlns:a16="http://schemas.microsoft.com/office/drawing/2014/main" val="1530065899"/>
                    </a:ext>
                  </a:extLst>
                </a:gridCol>
                <a:gridCol w="295473">
                  <a:extLst>
                    <a:ext uri="{9D8B030D-6E8A-4147-A177-3AD203B41FA5}">
                      <a16:colId xmlns:a16="http://schemas.microsoft.com/office/drawing/2014/main" val="1628348927"/>
                    </a:ext>
                  </a:extLst>
                </a:gridCol>
                <a:gridCol w="3595073">
                  <a:extLst>
                    <a:ext uri="{9D8B030D-6E8A-4147-A177-3AD203B41FA5}">
                      <a16:colId xmlns:a16="http://schemas.microsoft.com/office/drawing/2014/main" val="3564049150"/>
                    </a:ext>
                  </a:extLst>
                </a:gridCol>
              </a:tblGrid>
              <a:tr h="915686">
                <a:tc>
                  <a:txBody>
                    <a:bodyPr/>
                    <a:lstStyle/>
                    <a:p>
                      <a:pPr algn="ctr"/>
                      <a:r>
                        <a:rPr lang="en-US" sz="1800" dirty="0">
                          <a:solidFill>
                            <a:schemeClr val="bg1"/>
                          </a:solidFill>
                        </a:rPr>
                        <a:t>1</a:t>
                      </a:r>
                    </a:p>
                  </a:txBody>
                  <a:tcPr marL="91427" marR="91427"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indent="0" algn="l">
                        <a:buFont typeface="Arial" panose="020B0604020202020204" pitchFamily="34" charset="0"/>
                        <a:buNone/>
                      </a:pPr>
                      <a:endParaRPr lang="en-US" sz="1200" b="0" dirty="0">
                        <a:solidFill>
                          <a:schemeClr val="tx1"/>
                        </a:solidFill>
                        <a:latin typeface="Segoe UI" panose="020B0502040204020203" pitchFamily="34" charset="0"/>
                        <a:cs typeface="Segoe UI" panose="020B0502040204020203" pitchFamily="34" charset="0"/>
                      </a:endParaRPr>
                    </a:p>
                  </a:txBody>
                  <a:tcPr marL="91427" marR="91427"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rPr>
                        <a:t>2</a:t>
                      </a:r>
                    </a:p>
                  </a:txBody>
                  <a:tcPr marL="91427" marR="91427"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91427" marR="91427"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rPr>
                        <a:t>3</a:t>
                      </a:r>
                    </a:p>
                  </a:txBody>
                  <a:tcPr marL="91427" marR="91427"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91427" marR="91427"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2296024"/>
                  </a:ext>
                </a:extLst>
              </a:tr>
            </a:tbl>
          </a:graphicData>
        </a:graphic>
      </p:graphicFrame>
      <p:sp>
        <p:nvSpPr>
          <p:cNvPr id="7" name="TextBox 6">
            <a:extLst>
              <a:ext uri="{FF2B5EF4-FFF2-40B4-BE49-F238E27FC236}">
                <a16:creationId xmlns:a16="http://schemas.microsoft.com/office/drawing/2014/main" id="{92028F83-BC57-46B6-AE4F-F363D917BFB5}"/>
              </a:ext>
            </a:extLst>
          </p:cNvPr>
          <p:cNvSpPr txBox="1"/>
          <p:nvPr userDrawn="1"/>
        </p:nvSpPr>
        <p:spPr>
          <a:xfrm>
            <a:off x="6226435" y="2026752"/>
            <a:ext cx="2090991"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Results</a:t>
            </a:r>
          </a:p>
        </p:txBody>
      </p:sp>
      <p:sp>
        <p:nvSpPr>
          <p:cNvPr id="8" name="TextBox 7">
            <a:extLst>
              <a:ext uri="{FF2B5EF4-FFF2-40B4-BE49-F238E27FC236}">
                <a16:creationId xmlns:a16="http://schemas.microsoft.com/office/drawing/2014/main" id="{1B2D9789-D165-4BDB-A460-2343E7F13D54}"/>
              </a:ext>
            </a:extLst>
          </p:cNvPr>
          <p:cNvSpPr txBox="1"/>
          <p:nvPr userDrawn="1"/>
        </p:nvSpPr>
        <p:spPr>
          <a:xfrm>
            <a:off x="226541" y="5243163"/>
            <a:ext cx="2087136"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Resources</a:t>
            </a:r>
          </a:p>
        </p:txBody>
      </p:sp>
      <p:sp>
        <p:nvSpPr>
          <p:cNvPr id="10" name="TextBox 9">
            <a:extLst>
              <a:ext uri="{FF2B5EF4-FFF2-40B4-BE49-F238E27FC236}">
                <a16:creationId xmlns:a16="http://schemas.microsoft.com/office/drawing/2014/main" id="{2A40F325-ADB0-41C7-9EF7-7E36EF2381D6}"/>
              </a:ext>
            </a:extLst>
          </p:cNvPr>
          <p:cNvSpPr txBox="1"/>
          <p:nvPr userDrawn="1"/>
        </p:nvSpPr>
        <p:spPr>
          <a:xfrm>
            <a:off x="226539" y="794128"/>
            <a:ext cx="2090992"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Steps</a:t>
            </a:r>
          </a:p>
        </p:txBody>
      </p:sp>
      <p:sp>
        <p:nvSpPr>
          <p:cNvPr id="19" name="Text Placeholder 18">
            <a:extLst>
              <a:ext uri="{FF2B5EF4-FFF2-40B4-BE49-F238E27FC236}">
                <a16:creationId xmlns:a16="http://schemas.microsoft.com/office/drawing/2014/main" id="{97DBA5D9-8C6D-43D4-A24D-D27248395183}"/>
              </a:ext>
            </a:extLst>
          </p:cNvPr>
          <p:cNvSpPr>
            <a:spLocks noGrp="1"/>
          </p:cNvSpPr>
          <p:nvPr>
            <p:ph type="body" sz="quarter" idx="12" hasCustomPrompt="1"/>
          </p:nvPr>
        </p:nvSpPr>
        <p:spPr>
          <a:xfrm>
            <a:off x="613833" y="1035632"/>
            <a:ext cx="34544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1</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18">
            <a:extLst>
              <a:ext uri="{FF2B5EF4-FFF2-40B4-BE49-F238E27FC236}">
                <a16:creationId xmlns:a16="http://schemas.microsoft.com/office/drawing/2014/main" id="{35DE67FC-9970-40AE-86CC-CDE63AD436CF}"/>
              </a:ext>
            </a:extLst>
          </p:cNvPr>
          <p:cNvSpPr>
            <a:spLocks noGrp="1"/>
          </p:cNvSpPr>
          <p:nvPr>
            <p:ph type="body" sz="quarter" idx="13" hasCustomPrompt="1"/>
          </p:nvPr>
        </p:nvSpPr>
        <p:spPr>
          <a:xfrm>
            <a:off x="4540968" y="1016750"/>
            <a:ext cx="34544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2</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18">
            <a:extLst>
              <a:ext uri="{FF2B5EF4-FFF2-40B4-BE49-F238E27FC236}">
                <a16:creationId xmlns:a16="http://schemas.microsoft.com/office/drawing/2014/main" id="{5DA0B143-17CC-4340-B000-4AB93B418219}"/>
              </a:ext>
            </a:extLst>
          </p:cNvPr>
          <p:cNvSpPr>
            <a:spLocks noGrp="1"/>
          </p:cNvSpPr>
          <p:nvPr>
            <p:ph type="body" sz="quarter" idx="14" hasCustomPrompt="1"/>
          </p:nvPr>
        </p:nvSpPr>
        <p:spPr>
          <a:xfrm>
            <a:off x="8468103" y="1031847"/>
            <a:ext cx="34544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3</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Text Placeholder 18">
            <a:extLst>
              <a:ext uri="{FF2B5EF4-FFF2-40B4-BE49-F238E27FC236}">
                <a16:creationId xmlns:a16="http://schemas.microsoft.com/office/drawing/2014/main" id="{D3A2EF9D-8503-44C9-8C8A-AD3AB6E8B9E7}"/>
              </a:ext>
            </a:extLst>
          </p:cNvPr>
          <p:cNvSpPr>
            <a:spLocks noGrp="1"/>
          </p:cNvSpPr>
          <p:nvPr>
            <p:ph type="body" sz="quarter" idx="17" hasCustomPrompt="1"/>
          </p:nvPr>
        </p:nvSpPr>
        <p:spPr>
          <a:xfrm>
            <a:off x="249593" y="5514818"/>
            <a:ext cx="11732441" cy="1065841"/>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Resources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Text Placeholder 18">
            <a:extLst>
              <a:ext uri="{FF2B5EF4-FFF2-40B4-BE49-F238E27FC236}">
                <a16:creationId xmlns:a16="http://schemas.microsoft.com/office/drawing/2014/main" id="{15DBFA86-3281-48C1-B37A-60EAF36BD25D}"/>
              </a:ext>
            </a:extLst>
          </p:cNvPr>
          <p:cNvSpPr>
            <a:spLocks noGrp="1"/>
          </p:cNvSpPr>
          <p:nvPr>
            <p:ph type="body" sz="quarter" idx="16" hasCustomPrompt="1"/>
          </p:nvPr>
        </p:nvSpPr>
        <p:spPr>
          <a:xfrm>
            <a:off x="6237759" y="2265437"/>
            <a:ext cx="5727700" cy="2862989"/>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Results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18">
            <a:extLst>
              <a:ext uri="{FF2B5EF4-FFF2-40B4-BE49-F238E27FC236}">
                <a16:creationId xmlns:a16="http://schemas.microsoft.com/office/drawing/2014/main" id="{2BFCEE7C-1B60-4DD2-A577-07AE5CD0142E}"/>
              </a:ext>
            </a:extLst>
          </p:cNvPr>
          <p:cNvSpPr>
            <a:spLocks noGrp="1"/>
          </p:cNvSpPr>
          <p:nvPr>
            <p:ph type="body" sz="quarter" idx="15" hasCustomPrompt="1"/>
          </p:nvPr>
        </p:nvSpPr>
        <p:spPr>
          <a:xfrm>
            <a:off x="237067" y="2301875"/>
            <a:ext cx="5684763" cy="2826552"/>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Observations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Arrow: Down 10">
            <a:extLst>
              <a:ext uri="{FF2B5EF4-FFF2-40B4-BE49-F238E27FC236}">
                <a16:creationId xmlns:a16="http://schemas.microsoft.com/office/drawing/2014/main" id="{F67E61E6-AA38-485B-AE09-CD08BBD8FABF}"/>
              </a:ext>
            </a:extLst>
          </p:cNvPr>
          <p:cNvSpPr/>
          <p:nvPr userDrawn="1"/>
        </p:nvSpPr>
        <p:spPr bwMode="auto">
          <a:xfrm rot="16200000">
            <a:off x="3981248" y="338329"/>
            <a:ext cx="470385" cy="3805519"/>
          </a:xfrm>
          <a:prstGeom prst="downArrow">
            <a:avLst>
              <a:gd name="adj1" fmla="val 31468"/>
              <a:gd name="adj2" fmla="val 37425"/>
            </a:avLst>
          </a:prstGeom>
          <a:gradFill flip="none" rotWithShape="1">
            <a:gsLst>
              <a:gs pos="0">
                <a:srgbClr val="0078D7">
                  <a:lumMod val="0"/>
                  <a:lumOff val="100000"/>
                  <a:alpha val="0"/>
                </a:srgbClr>
              </a:gs>
              <a:gs pos="100000">
                <a:srgbClr val="0078D7">
                  <a:lumMod val="45000"/>
                  <a:lumOff val="55000"/>
                </a:srgbClr>
              </a:gs>
              <a:gs pos="100000">
                <a:schemeClr val="accent6"/>
              </a:gs>
            </a:gsLst>
            <a:lin ang="5400000" scaled="1"/>
            <a:tileRect/>
          </a:gradFill>
          <a:ln>
            <a:noFill/>
          </a:ln>
          <a:effectLst/>
        </p:spPr>
        <p:txBody>
          <a:bodyPr rot="0" spcFirstLastPara="0" vertOverflow="overflow" horzOverflow="overflow" vert="horz" wrap="square" lIns="137141" tIns="109713" rIns="137141" bIns="109713" numCol="1" spcCol="0" rtlCol="0" fromWordArt="0" anchor="t" anchorCtr="0" forceAA="0" compatLnSpc="1">
            <a:prstTxWarp prst="textNoShape">
              <a:avLst/>
            </a:prstTxWarp>
            <a:noAutofit/>
          </a:bodyPr>
          <a:lstStyle/>
          <a:p>
            <a:pPr algn="ctr" defTabSz="699220" fontAlgn="base">
              <a:lnSpc>
                <a:spcPct val="90000"/>
              </a:lnSpc>
              <a:spcBef>
                <a:spcPct val="0"/>
              </a:spcBef>
              <a:spcAft>
                <a:spcPct val="0"/>
              </a:spcAft>
              <a:defRPr/>
            </a:pPr>
            <a:endParaRPr lang="en-US" sz="1800"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Tree>
    <p:extLst>
      <p:ext uri="{BB962C8B-B14F-4D97-AF65-F5344CB8AC3E}">
        <p14:creationId xmlns:p14="http://schemas.microsoft.com/office/powerpoint/2010/main" val="3067413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
        <p:nvSpPr>
          <p:cNvPr id="4" name="Text Placeholder 4">
            <a:extLst>
              <a:ext uri="{FF2B5EF4-FFF2-40B4-BE49-F238E27FC236}">
                <a16:creationId xmlns:a16="http://schemas.microsoft.com/office/drawing/2014/main" id="{24211B1E-98C0-42A2-80F7-77814EB2808C}"/>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184180843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11718" y="1018564"/>
            <a:ext cx="5065183"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80101" y="1018564"/>
            <a:ext cx="5067300"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7FADCA2-DA60-489B-A501-CF188B651DDA}"/>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023055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6/11/2018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4123" y="0"/>
            <a:ext cx="11418277"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086704"/>
            <a:ext cx="5386917"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1726466"/>
            <a:ext cx="5386917" cy="43929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3368" y="1086704"/>
            <a:ext cx="5389033"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8" y="1726466"/>
            <a:ext cx="5389033" cy="43929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4">
            <a:extLst>
              <a:ext uri="{FF2B5EF4-FFF2-40B4-BE49-F238E27FC236}">
                <a16:creationId xmlns:a16="http://schemas.microsoft.com/office/drawing/2014/main" id="{D037460C-05C3-42DE-B703-45DCB074BAFD}"/>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165413734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 Placeholder 4">
            <a:extLst>
              <a:ext uri="{FF2B5EF4-FFF2-40B4-BE49-F238E27FC236}">
                <a16:creationId xmlns:a16="http://schemas.microsoft.com/office/drawing/2014/main" id="{8C7EC5AE-0525-48F7-B435-5B9653415066}"/>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157950670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AF9706F-69F9-4C5B-878A-257B9A487E19}"/>
              </a:ext>
            </a:extLst>
          </p:cNvPr>
          <p:cNvSpPr/>
          <p:nvPr userDrawn="1"/>
        </p:nvSpPr>
        <p:spPr bwMode="auto">
          <a:xfrm>
            <a:off x="4728307" y="0"/>
            <a:ext cx="7463692" cy="1424354"/>
          </a:xfrm>
          <a:prstGeom prst="rect">
            <a:avLst/>
          </a:prstGeom>
          <a:solidFill>
            <a:schemeClr val="bg1"/>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
        <p:nvSpPr>
          <p:cNvPr id="6" name="Rectangle 5">
            <a:extLst>
              <a:ext uri="{FF2B5EF4-FFF2-40B4-BE49-F238E27FC236}">
                <a16:creationId xmlns:a16="http://schemas.microsoft.com/office/drawing/2014/main" id="{D4E7A39D-4325-4D40-AA41-B4787F9B32F3}"/>
              </a:ext>
            </a:extLst>
          </p:cNvPr>
          <p:cNvSpPr/>
          <p:nvPr userDrawn="1"/>
        </p:nvSpPr>
        <p:spPr bwMode="auto">
          <a:xfrm>
            <a:off x="0" y="0"/>
            <a:ext cx="4712677" cy="1424354"/>
          </a:xfrm>
          <a:prstGeom prst="rect">
            <a:avLst/>
          </a:prstGeom>
          <a:solidFill>
            <a:srgbClr val="0070C0"/>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
        <p:nvSpPr>
          <p:cNvPr id="2" name="Title 1"/>
          <p:cNvSpPr>
            <a:spLocks noGrp="1"/>
          </p:cNvSpPr>
          <p:nvPr>
            <p:ph type="title"/>
          </p:nvPr>
        </p:nvSpPr>
        <p:spPr>
          <a:xfrm>
            <a:off x="328248" y="273050"/>
            <a:ext cx="4292437" cy="1162050"/>
          </a:xfrm>
        </p:spPr>
        <p:txBody>
          <a:bodyPr anchor="t"/>
          <a:lstStyle>
            <a:lvl1pPr algn="l">
              <a:defRPr sz="2000" b="0"/>
            </a:lvl1pPr>
          </a:lstStyle>
          <a:p>
            <a:r>
              <a:rPr lang="en-US" dirty="0"/>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solidFill>
                  <a:schemeClr val="tx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351693" y="1435101"/>
            <a:ext cx="4268992"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5" name="Text Placeholder 4">
            <a:extLst>
              <a:ext uri="{FF2B5EF4-FFF2-40B4-BE49-F238E27FC236}">
                <a16:creationId xmlns:a16="http://schemas.microsoft.com/office/drawing/2014/main" id="{90A4200F-D9E6-4624-905A-FC78FABE78C8}"/>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407502999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1116623"/>
            <a:ext cx="7315200" cy="3610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a:extLst>
              <a:ext uri="{FF2B5EF4-FFF2-40B4-BE49-F238E27FC236}">
                <a16:creationId xmlns:a16="http://schemas.microsoft.com/office/drawing/2014/main" id="{7064F4CD-50E4-4810-A21F-C7BB8E8F2CF0}"/>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54571710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1679333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88351" y="1002321"/>
            <a:ext cx="2590800" cy="5378450"/>
          </a:xfrm>
        </p:spPr>
        <p:txBody>
          <a:bodyPr vert="eaVert"/>
          <a:lstStyle>
            <a:lvl1pPr>
              <a:defRPr>
                <a:solidFill>
                  <a:schemeClr val="tx1"/>
                </a:solidFill>
              </a:defRPr>
            </a:lvl1pPr>
          </a:lstStyle>
          <a:p>
            <a:r>
              <a:rPr lang="en-US" dirty="0"/>
              <a:t>Click to edit Master title style</a:t>
            </a:r>
          </a:p>
        </p:txBody>
      </p:sp>
      <p:sp>
        <p:nvSpPr>
          <p:cNvPr id="3" name="Vertical Text Placeholder 2"/>
          <p:cNvSpPr>
            <a:spLocks noGrp="1"/>
          </p:cNvSpPr>
          <p:nvPr>
            <p:ph type="body" orient="vert" idx="1"/>
          </p:nvPr>
        </p:nvSpPr>
        <p:spPr>
          <a:xfrm>
            <a:off x="611718" y="1002321"/>
            <a:ext cx="7573433"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7545724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1721818"/>
          </a:xfrm>
        </p:spPr>
        <p:txBody>
          <a:bodyPr wrap="square">
            <a:spAutoFit/>
          </a:bodyPr>
          <a:lstStyle>
            <a:lvl1pPr marL="211280" indent="-211280">
              <a:spcBef>
                <a:spcPts val="900"/>
              </a:spcBef>
              <a:buClr>
                <a:schemeClr val="tx2"/>
              </a:buClr>
              <a:buFont typeface="Arial" pitchFamily="34" charset="0"/>
              <a:buChar char="•"/>
              <a:defRPr sz="2353">
                <a:gradFill>
                  <a:gsLst>
                    <a:gs pos="1250">
                      <a:schemeClr val="tx2"/>
                    </a:gs>
                    <a:gs pos="99000">
                      <a:schemeClr val="tx2"/>
                    </a:gs>
                  </a:gsLst>
                  <a:lin ang="5400000" scaled="0"/>
                </a:gradFill>
              </a:defRPr>
            </a:lvl1pPr>
            <a:lvl2pPr marL="390566" indent="-171468">
              <a:defRPr sz="1765"/>
            </a:lvl2pPr>
            <a:lvl3pPr marL="514405" indent="-123838">
              <a:tabLst/>
              <a:defRPr sz="1471"/>
            </a:lvl3pPr>
            <a:lvl4pPr marL="647768" indent="-133364">
              <a:defRPr/>
            </a:lvl4pPr>
            <a:lvl5pPr marL="771607" indent="-123838">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5" y="1189176"/>
            <a:ext cx="5378548" cy="1721818"/>
          </a:xfrm>
        </p:spPr>
        <p:txBody>
          <a:bodyPr wrap="square">
            <a:spAutoFit/>
          </a:bodyPr>
          <a:lstStyle>
            <a:lvl1pPr marL="211280" indent="-211280">
              <a:spcBef>
                <a:spcPts val="900"/>
              </a:spcBef>
              <a:buClr>
                <a:schemeClr val="tx2"/>
              </a:buClr>
              <a:buFont typeface="Arial" pitchFamily="34" charset="0"/>
              <a:buChar char="•"/>
              <a:defRPr sz="2353">
                <a:gradFill>
                  <a:gsLst>
                    <a:gs pos="1250">
                      <a:schemeClr val="tx2"/>
                    </a:gs>
                    <a:gs pos="99000">
                      <a:schemeClr val="tx2"/>
                    </a:gs>
                  </a:gsLst>
                  <a:lin ang="5400000" scaled="0"/>
                </a:gradFill>
              </a:defRPr>
            </a:lvl1pPr>
            <a:lvl2pPr marL="390566" indent="-171468">
              <a:defRPr sz="1765"/>
            </a:lvl2pPr>
            <a:lvl3pPr marL="514405" indent="-123838">
              <a:tabLst/>
              <a:defRPr sz="1471"/>
            </a:lvl3pPr>
            <a:lvl4pPr marL="647768" indent="-133364">
              <a:defRPr/>
            </a:lvl4pPr>
            <a:lvl5pPr marL="771607" indent="-123838">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07663751"/>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8"/>
            <a:ext cx="11653523" cy="1985641"/>
          </a:xfrm>
        </p:spPr>
        <p:txBody>
          <a:bodyPr>
            <a:spAutoFit/>
          </a:bodyPr>
          <a:lstStyle>
            <a:lvl1pPr>
              <a:defRPr sz="2647">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82293826"/>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2" tIns="34292" rIns="34292" bIns="34292" numCol="1" spcCol="0" rtlCol="0" fromWordArt="0" anchor="ctr" anchorCtr="0" forceAA="0" compatLnSpc="1">
            <a:prstTxWarp prst="textNoShape">
              <a:avLst/>
            </a:prstTxWarp>
            <a:noAutofit/>
          </a:bodyPr>
          <a:lstStyle/>
          <a:p>
            <a:pPr algn="ctr" defTabSz="685647"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41" y="1197323"/>
            <a:ext cx="11653521" cy="1956973"/>
          </a:xfrm>
        </p:spPr>
        <p:txBody>
          <a:bodyPr/>
          <a:lstStyle>
            <a:lvl1pPr marL="0" indent="0">
              <a:buNone/>
              <a:defRPr sz="2426">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5482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2986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598948"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772798"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21955082"/>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8"/>
            <a:ext cx="11653523" cy="1985641"/>
          </a:xfrm>
        </p:spPr>
        <p:txBody>
          <a:bodyPr>
            <a:spAutoFit/>
          </a:bodyPr>
          <a:lstStyle>
            <a:lvl1pPr>
              <a:defRPr sz="2647"/>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19470219"/>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6/11/2018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sp>
        <p:nvSpPr>
          <p:cNvPr id="15" name="Shape 12"/>
          <p:cNvSpPr/>
          <p:nvPr userDrawn="1"/>
        </p:nvSpPr>
        <p:spPr>
          <a:xfrm>
            <a:off x="112053" y="109829"/>
            <a:ext cx="11960112" cy="6606529"/>
          </a:xfrm>
          <a:prstGeom prst="rect">
            <a:avLst/>
          </a:prstGeom>
          <a:solidFill>
            <a:srgbClr val="22313C"/>
          </a:solidFill>
          <a:ln>
            <a:noFill/>
          </a:ln>
        </p:spPr>
        <p:txBody>
          <a:bodyPr lIns="89617" tIns="44797" rIns="89617" bIns="44797" anchor="ctr" anchorCtr="0">
            <a:noAutofit/>
          </a:bodyPr>
          <a:lstStyle/>
          <a:p>
            <a:pPr marL="0" marR="0" lvl="0" indent="0" algn="ctr" rtl="0">
              <a:spcBef>
                <a:spcPts val="0"/>
              </a:spcBef>
              <a:buClr>
                <a:schemeClr val="dk1"/>
              </a:buClr>
              <a:buFont typeface="Arial"/>
              <a:buNone/>
            </a:pPr>
            <a:endParaRPr sz="1765" b="0" i="0" u="none" strike="noStrike" cap="none" dirty="0">
              <a:solidFill>
                <a:schemeClr val="lt1"/>
              </a:solidFill>
              <a:latin typeface="Arial"/>
              <a:ea typeface="Arial"/>
              <a:cs typeface="Arial"/>
              <a:sym typeface="Arial"/>
            </a:endParaRPr>
          </a:p>
        </p:txBody>
      </p:sp>
      <p:pic>
        <p:nvPicPr>
          <p:cNvPr id="13" name="Shape 365"/>
          <p:cNvPicPr preferRelativeResize="0">
            <a:picLocks/>
          </p:cNvPicPr>
          <p:nvPr userDrawn="1"/>
        </p:nvPicPr>
        <p:blipFill rotWithShape="1">
          <a:blip r:embed="rId2">
            <a:alphaModFix amt="40000"/>
          </a:blip>
          <a:srcRect t="8627" b="8626"/>
          <a:stretch/>
        </p:blipFill>
        <p:spPr>
          <a:xfrm>
            <a:off x="119836" y="-82494"/>
            <a:ext cx="12192000" cy="6858000"/>
          </a:xfrm>
          <a:prstGeom prst="rect">
            <a:avLst/>
          </a:prstGeom>
          <a:noFill/>
          <a:ln>
            <a:noFill/>
          </a:ln>
        </p:spPr>
      </p:pic>
      <p:sp>
        <p:nvSpPr>
          <p:cNvPr id="2" name="Rectangle 1"/>
          <p:cNvSpPr/>
          <p:nvPr userDrawn="1"/>
        </p:nvSpPr>
        <p:spPr bwMode="auto">
          <a:xfrm>
            <a:off x="266064" y="2084190"/>
            <a:ext cx="6723187" cy="358620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47" tIns="143400" rIns="179247" bIns="143400" numCol="1" spcCol="0" rtlCol="0" fromWordArt="0" anchor="t" anchorCtr="0" forceAA="0" compatLnSpc="1">
            <a:prstTxWarp prst="textNoShape">
              <a:avLst/>
            </a:prstTxWarp>
            <a:noAutofit/>
          </a:bodyPr>
          <a:lstStyle/>
          <a:p>
            <a:pPr algn="ctr" defTabSz="913914"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69301" y="2084186"/>
            <a:ext cx="6723187" cy="1793104"/>
          </a:xfrm>
          <a:noFill/>
          <a:ln>
            <a:noFill/>
          </a:ln>
        </p:spPr>
        <p:txBody>
          <a:bodyPr lIns="146275" tIns="91422" rIns="146275" bIns="91422" anchor="t" anchorCtr="0"/>
          <a:lstStyle>
            <a:lvl1pPr>
              <a:defRPr sz="5294" spc="-97" baseline="0">
                <a:gradFill>
                  <a:gsLst>
                    <a:gs pos="64646">
                      <a:srgbClr val="FFFFFF"/>
                    </a:gs>
                    <a:gs pos="4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67683" y="3877273"/>
            <a:ext cx="6723187" cy="1789991"/>
          </a:xfrm>
        </p:spPr>
        <p:txBody>
          <a:bodyPr tIns="109704" bIns="109704">
            <a:noAutofit/>
          </a:bodyPr>
          <a:lstStyle>
            <a:lvl1pPr marL="0" indent="0">
              <a:spcBef>
                <a:spcPts val="0"/>
              </a:spcBef>
              <a:buNone/>
              <a:defRPr sz="3039">
                <a:gradFill>
                  <a:gsLst>
                    <a:gs pos="64646">
                      <a:srgbClr val="FFFFFF"/>
                    </a:gs>
                    <a:gs pos="45000">
                      <a:srgbClr val="FFFFFF"/>
                    </a:gs>
                  </a:gsLst>
                  <a:lin ang="5400000" scaled="0"/>
                </a:gradFill>
              </a:defRPr>
            </a:lvl1pPr>
          </a:lstStyle>
          <a:p>
            <a:pPr lvl="0"/>
            <a:r>
              <a:rPr lang="en-US" dirty="0"/>
              <a:t>Speaker Name</a:t>
            </a:r>
          </a:p>
        </p:txBody>
      </p:sp>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invGray">
          <a:xfrm>
            <a:off x="343941" y="6193368"/>
            <a:ext cx="1664788" cy="358622"/>
          </a:xfrm>
          <a:prstGeom prst="rect">
            <a:avLst/>
          </a:prstGeom>
        </p:spPr>
      </p:pic>
    </p:spTree>
    <p:extLst>
      <p:ext uri="{BB962C8B-B14F-4D97-AF65-F5344CB8AC3E}">
        <p14:creationId xmlns:p14="http://schemas.microsoft.com/office/powerpoint/2010/main" val="2077955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9"/>
            <a:ext cx="11653523" cy="2015804"/>
          </a:xfrm>
        </p:spPr>
        <p:txBody>
          <a:bodyPr>
            <a:spAutoFit/>
          </a:bodyPr>
          <a:lstStyle>
            <a:lvl1pPr>
              <a:buClr>
                <a:srgbClr val="008774"/>
              </a:buClr>
              <a:defRPr sz="3627">
                <a:solidFill>
                  <a:schemeClr val="tx1"/>
                </a:solidFill>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lvl1pPr>
              <a:defRPr>
                <a:solidFill>
                  <a:srgbClr val="008774"/>
                </a:solidFill>
              </a:defRPr>
            </a:lvl1pPr>
          </a:lstStyle>
          <a:p>
            <a:r>
              <a:rPr lang="en-US" dirty="0"/>
              <a:t>Click to edit Master title style</a:t>
            </a:r>
          </a:p>
        </p:txBody>
      </p:sp>
    </p:spTree>
    <p:extLst>
      <p:ext uri="{BB962C8B-B14F-4D97-AF65-F5344CB8AC3E}">
        <p14:creationId xmlns:p14="http://schemas.microsoft.com/office/powerpoint/2010/main" val="2302667336"/>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333558"/>
            <a:ext cx="11653523" cy="2129777"/>
          </a:xfrm>
        </p:spPr>
        <p:txBody>
          <a:bodyPr>
            <a:spAutoFit/>
          </a:bodyPr>
          <a:lstStyle>
            <a:lvl1pPr>
              <a:defRPr sz="2800" b="0">
                <a:latin typeface="+mn-lt"/>
              </a:defRPr>
            </a:lvl1pPr>
            <a:lvl2pPr>
              <a:defRPr sz="2600" b="0">
                <a:latin typeface="+mn-lt"/>
              </a:defRPr>
            </a:lvl2pPr>
            <a:lvl3pPr>
              <a:defRPr sz="2400" b="0">
                <a:latin typeface="+mn-lt"/>
              </a:defRPr>
            </a:lvl3pPr>
            <a:lvl4pPr>
              <a:defRPr sz="2200" b="0">
                <a:latin typeface="+mn-lt"/>
              </a:defRPr>
            </a:lvl4pPr>
            <a:lvl5pPr>
              <a:defRPr sz="2000" b="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lvl1pPr>
              <a:defRPr sz="3600" b="1"/>
            </a:lvl1pPr>
          </a:lstStyle>
          <a:p>
            <a:r>
              <a:rPr lang="en-US" dirty="0"/>
              <a:t>Click to edit Master title style</a:t>
            </a:r>
          </a:p>
        </p:txBody>
      </p:sp>
    </p:spTree>
    <p:extLst>
      <p:ext uri="{BB962C8B-B14F-4D97-AF65-F5344CB8AC3E}">
        <p14:creationId xmlns:p14="http://schemas.microsoft.com/office/powerpoint/2010/main" val="1256129674"/>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3" y="1189176"/>
            <a:ext cx="5378548" cy="1949414"/>
          </a:xfrm>
        </p:spPr>
        <p:txBody>
          <a:bodyPr wrap="square">
            <a:spAutoFit/>
          </a:bodyPr>
          <a:lstStyle>
            <a:lvl1pPr marL="0" indent="0">
              <a:spcBef>
                <a:spcPts val="1200"/>
              </a:spcBef>
              <a:buClr>
                <a:schemeClr val="tx1"/>
              </a:buClr>
              <a:buFont typeface="Wingdings" pitchFamily="2" charset="2"/>
              <a:buNone/>
              <a:defRPr sz="3627">
                <a:gradFill>
                  <a:gsLst>
                    <a:gs pos="1250">
                      <a:schemeClr val="tx2"/>
                    </a:gs>
                    <a:gs pos="99000">
                      <a:schemeClr val="tx2"/>
                    </a:gs>
                  </a:gsLst>
                  <a:lin ang="5400000" scaled="0"/>
                </a:gradFill>
              </a:defRPr>
            </a:lvl1pPr>
            <a:lvl2pPr marL="0" indent="0">
              <a:buNone/>
              <a:defRPr sz="1961"/>
            </a:lvl2pPr>
            <a:lvl3pPr marL="227161" indent="0">
              <a:buNone/>
              <a:tabLst/>
              <a:defRPr sz="1961"/>
            </a:lvl3pPr>
            <a:lvl4pPr marL="451212" indent="0">
              <a:buNone/>
              <a:defRPr/>
            </a:lvl4pPr>
            <a:lvl5pPr marL="672151"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7" y="1189176"/>
            <a:ext cx="5378548" cy="1949414"/>
          </a:xfrm>
        </p:spPr>
        <p:txBody>
          <a:bodyPr wrap="square">
            <a:spAutoFit/>
          </a:bodyPr>
          <a:lstStyle>
            <a:lvl1pPr marL="0" indent="0">
              <a:spcBef>
                <a:spcPts val="1200"/>
              </a:spcBef>
              <a:buClr>
                <a:schemeClr val="tx1"/>
              </a:buClr>
              <a:buFont typeface="Wingdings" pitchFamily="2" charset="2"/>
              <a:buNone/>
              <a:defRPr sz="3627">
                <a:gradFill>
                  <a:gsLst>
                    <a:gs pos="1250">
                      <a:schemeClr val="tx2"/>
                    </a:gs>
                    <a:gs pos="99000">
                      <a:schemeClr val="tx2"/>
                    </a:gs>
                  </a:gsLst>
                  <a:lin ang="5400000" scaled="0"/>
                </a:gradFill>
              </a:defRPr>
            </a:lvl1pPr>
            <a:lvl2pPr marL="0" indent="0">
              <a:buNone/>
              <a:defRPr sz="1961"/>
            </a:lvl2pPr>
            <a:lvl3pPr marL="227161" indent="0">
              <a:buNone/>
              <a:tabLst/>
              <a:defRPr sz="1961"/>
            </a:lvl3pPr>
            <a:lvl4pPr marL="451212" indent="0">
              <a:buNone/>
              <a:defRPr/>
            </a:lvl4pPr>
            <a:lvl5pPr marL="672151"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47850007"/>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3" y="1189176"/>
            <a:ext cx="5378548" cy="1949414"/>
          </a:xfrm>
        </p:spPr>
        <p:txBody>
          <a:bodyPr wrap="square">
            <a:spAutoFit/>
          </a:bodyPr>
          <a:lstStyle>
            <a:lvl1pPr marL="0" indent="0">
              <a:spcBef>
                <a:spcPts val="1200"/>
              </a:spcBef>
              <a:buClr>
                <a:schemeClr val="tx1"/>
              </a:buClr>
              <a:buFont typeface="Wingdings" pitchFamily="2" charset="2"/>
              <a:buNone/>
              <a:defRPr sz="3627"/>
            </a:lvl1pPr>
            <a:lvl2pPr marL="0" indent="0">
              <a:buNone/>
              <a:defRPr sz="1961"/>
            </a:lvl2pPr>
            <a:lvl3pPr marL="227161" indent="0">
              <a:buNone/>
              <a:tabLst/>
              <a:defRPr sz="1961"/>
            </a:lvl3pPr>
            <a:lvl4pPr marL="451212" indent="0">
              <a:buNone/>
              <a:defRPr/>
            </a:lvl4pPr>
            <a:lvl5pPr marL="672151"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7" y="1189176"/>
            <a:ext cx="5378548" cy="1949414"/>
          </a:xfrm>
        </p:spPr>
        <p:txBody>
          <a:bodyPr wrap="square">
            <a:spAutoFit/>
          </a:bodyPr>
          <a:lstStyle>
            <a:lvl1pPr marL="0" indent="0">
              <a:spcBef>
                <a:spcPts val="1200"/>
              </a:spcBef>
              <a:buClr>
                <a:schemeClr val="tx1"/>
              </a:buClr>
              <a:buFont typeface="Wingdings" pitchFamily="2" charset="2"/>
              <a:buNone/>
              <a:defRPr sz="3627"/>
            </a:lvl1pPr>
            <a:lvl2pPr marL="0" indent="0">
              <a:buNone/>
              <a:defRPr sz="1961"/>
            </a:lvl2pPr>
            <a:lvl3pPr marL="227161" indent="0">
              <a:buNone/>
              <a:tabLst/>
              <a:defRPr sz="1961"/>
            </a:lvl3pPr>
            <a:lvl4pPr marL="451212" indent="0">
              <a:buNone/>
              <a:defRPr/>
            </a:lvl4pPr>
            <a:lvl5pPr marL="672151"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42425292"/>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3" y="1189176"/>
            <a:ext cx="5378548" cy="1934327"/>
          </a:xfrm>
        </p:spPr>
        <p:txBody>
          <a:bodyPr wrap="square">
            <a:spAutoFit/>
          </a:bodyPr>
          <a:lstStyle>
            <a:lvl1pPr marL="281619" indent="-281619">
              <a:spcBef>
                <a:spcPts val="1200"/>
              </a:spcBef>
              <a:buClr>
                <a:schemeClr val="tx2"/>
              </a:buClr>
              <a:buFont typeface="Arial" pitchFamily="34" charset="0"/>
              <a:buChar char="•"/>
              <a:defRPr sz="3039">
                <a:gradFill>
                  <a:gsLst>
                    <a:gs pos="1250">
                      <a:schemeClr val="tx2"/>
                    </a:gs>
                    <a:gs pos="99000">
                      <a:schemeClr val="tx2"/>
                    </a:gs>
                  </a:gsLst>
                  <a:lin ang="5400000" scaled="0"/>
                </a:gradFill>
              </a:defRPr>
            </a:lvl1pPr>
            <a:lvl2pPr marL="520595" indent="-228553">
              <a:defRPr sz="2353"/>
            </a:lvl2pPr>
            <a:lvl3pPr marL="685662" indent="-165067">
              <a:tabLst/>
              <a:defRPr sz="1961"/>
            </a:lvl3pPr>
            <a:lvl4pPr marL="863426" indent="-177765">
              <a:defRPr/>
            </a:lvl4pPr>
            <a:lvl5pPr marL="1028493" indent="-165067">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7" y="1189176"/>
            <a:ext cx="5378548" cy="1934327"/>
          </a:xfrm>
        </p:spPr>
        <p:txBody>
          <a:bodyPr wrap="square">
            <a:spAutoFit/>
          </a:bodyPr>
          <a:lstStyle>
            <a:lvl1pPr marL="281619" indent="-281619">
              <a:spcBef>
                <a:spcPts val="1200"/>
              </a:spcBef>
              <a:buClr>
                <a:schemeClr val="tx2"/>
              </a:buClr>
              <a:buFont typeface="Arial" pitchFamily="34" charset="0"/>
              <a:buChar char="•"/>
              <a:defRPr sz="3039">
                <a:gradFill>
                  <a:gsLst>
                    <a:gs pos="1250">
                      <a:schemeClr val="tx2"/>
                    </a:gs>
                    <a:gs pos="99000">
                      <a:schemeClr val="tx2"/>
                    </a:gs>
                  </a:gsLst>
                  <a:lin ang="5400000" scaled="0"/>
                </a:gradFill>
              </a:defRPr>
            </a:lvl1pPr>
            <a:lvl2pPr marL="520595" indent="-228553">
              <a:defRPr sz="2353"/>
            </a:lvl2pPr>
            <a:lvl3pPr marL="685662" indent="-165067">
              <a:tabLst/>
              <a:defRPr sz="1961"/>
            </a:lvl3pPr>
            <a:lvl4pPr marL="863426" indent="-177765">
              <a:defRPr/>
            </a:lvl4pPr>
            <a:lvl5pPr marL="1028493" indent="-165067">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2770817"/>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3" y="1189176"/>
            <a:ext cx="5378548" cy="1934327"/>
          </a:xfrm>
        </p:spPr>
        <p:txBody>
          <a:bodyPr wrap="square">
            <a:spAutoFit/>
          </a:bodyPr>
          <a:lstStyle>
            <a:lvl1pPr marL="281619" indent="-281619">
              <a:spcBef>
                <a:spcPts val="1200"/>
              </a:spcBef>
              <a:buClr>
                <a:schemeClr val="tx1"/>
              </a:buClr>
              <a:buFont typeface="Arial" pitchFamily="34" charset="0"/>
              <a:buChar char="•"/>
              <a:defRPr sz="3039"/>
            </a:lvl1pPr>
            <a:lvl2pPr marL="520595" indent="-228553">
              <a:defRPr sz="2353"/>
            </a:lvl2pPr>
            <a:lvl3pPr marL="685662" indent="-165067">
              <a:tabLst/>
              <a:defRPr sz="1961"/>
            </a:lvl3pPr>
            <a:lvl4pPr marL="863426" indent="-177765">
              <a:defRPr/>
            </a:lvl4pPr>
            <a:lvl5pPr marL="1028493" indent="-165067">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7" y="1189176"/>
            <a:ext cx="5378548" cy="1934327"/>
          </a:xfrm>
        </p:spPr>
        <p:txBody>
          <a:bodyPr wrap="square">
            <a:spAutoFit/>
          </a:bodyPr>
          <a:lstStyle>
            <a:lvl1pPr marL="281619" indent="-281619">
              <a:spcBef>
                <a:spcPts val="1200"/>
              </a:spcBef>
              <a:buClr>
                <a:schemeClr val="tx1"/>
              </a:buClr>
              <a:buFont typeface="Arial" pitchFamily="34" charset="0"/>
              <a:buChar char="•"/>
              <a:defRPr sz="3039"/>
            </a:lvl1pPr>
            <a:lvl2pPr marL="520595" indent="-228553">
              <a:defRPr sz="2353"/>
            </a:lvl2pPr>
            <a:lvl3pPr marL="685662" indent="-165067">
              <a:tabLst/>
              <a:defRPr sz="1961"/>
            </a:lvl3pPr>
            <a:lvl4pPr marL="863426" indent="-177765">
              <a:defRPr/>
            </a:lvl4pPr>
            <a:lvl5pPr marL="1028493" indent="-165067">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66637535"/>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05075693"/>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8"/>
            <a:ext cx="9859116" cy="2697988"/>
          </a:xfrm>
          <a:noFill/>
        </p:spPr>
        <p:txBody>
          <a:bodyPr tIns="91422" bIns="91422" anchor="t" anchorCtr="0"/>
          <a:lstStyle>
            <a:lvl1pPr>
              <a:defRPr sz="7058" spc="-97"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2" y="3877280"/>
            <a:ext cx="9860673" cy="1793881"/>
          </a:xfrm>
          <a:noFill/>
        </p:spPr>
        <p:txBody>
          <a:bodyPr lIns="182841" tIns="146275" rIns="182841" bIns="146275">
            <a:noAutofit/>
          </a:bodyPr>
          <a:lstStyle>
            <a:lvl1pPr marL="0" indent="0">
              <a:spcBef>
                <a:spcPts val="0"/>
              </a:spcBef>
              <a:buNone/>
              <a:defRPr sz="362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478650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Video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8"/>
            <a:ext cx="9859116" cy="2697988"/>
          </a:xfrm>
          <a:noFill/>
        </p:spPr>
        <p:txBody>
          <a:bodyPr tIns="91422" bIns="91422" anchor="t" anchorCtr="0"/>
          <a:lstStyle>
            <a:lvl1pPr>
              <a:defRPr lang="en-US" sz="7058" b="0" kern="1200" cap="none" spc="-97"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91312563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6/11/2018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Section Title Accent Color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5"/>
            <a:ext cx="11653523" cy="1176886"/>
          </a:xfrm>
          <a:noFill/>
        </p:spPr>
        <p:txBody>
          <a:bodyPr tIns="91422" bIns="91422" anchor="t" anchorCtr="0">
            <a:spAutoFit/>
          </a:bodyPr>
          <a:lstStyle>
            <a:lvl1pPr>
              <a:defRPr sz="7058" spc="-97"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618830499"/>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ection Title Accent Color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5"/>
            <a:ext cx="11653523" cy="1176886"/>
          </a:xfrm>
          <a:noFill/>
        </p:spPr>
        <p:txBody>
          <a:bodyPr tIns="91422" bIns="91422" anchor="t" anchorCtr="0">
            <a:spAutoFit/>
          </a:bodyPr>
          <a:lstStyle>
            <a:lvl1pPr>
              <a:defRPr sz="7058" spc="-97"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116857080"/>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ection Title Accent Color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5"/>
            <a:ext cx="11653523" cy="1176886"/>
          </a:xfrm>
          <a:noFill/>
        </p:spPr>
        <p:txBody>
          <a:bodyPr tIns="91422" bIns="91422" anchor="t" anchorCtr="0">
            <a:spAutoFit/>
          </a:bodyPr>
          <a:lstStyle>
            <a:lvl1pPr>
              <a:defRPr sz="7058" spc="-97"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353265115"/>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9948597"/>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ctr" anchorCtr="0" forceAA="0" compatLnSpc="1">
            <a:prstTxWarp prst="textNoShape">
              <a:avLst/>
            </a:prstTxWarp>
            <a:noAutofit/>
          </a:bodyPr>
          <a:lstStyle/>
          <a:p>
            <a:pPr algn="ctr" defTabSz="913914"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42" y="1197323"/>
            <a:ext cx="11653522" cy="1961485"/>
          </a:xfrm>
        </p:spPr>
        <p:txBody>
          <a:bodyPr/>
          <a:lstStyle>
            <a:lvl1pPr marL="0" indent="0">
              <a:buNone/>
              <a:defRPr sz="3235">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65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297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351"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08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44528016"/>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rgbClr val="0078D7"/>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66945485"/>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11_Title Only white backgroun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p>
        </p:txBody>
      </p:sp>
      <p:sp>
        <p:nvSpPr>
          <p:cNvPr id="36" name="Rectangle 35"/>
          <p:cNvSpPr/>
          <p:nvPr userDrawn="1"/>
        </p:nvSpPr>
        <p:spPr bwMode="auto">
          <a:xfrm>
            <a:off x="0" y="6325187"/>
            <a:ext cx="12192000" cy="532814"/>
          </a:xfrm>
          <a:prstGeom prst="rect">
            <a:avLst/>
          </a:prstGeom>
          <a:solidFill>
            <a:srgbClr val="409AE1"/>
          </a:solidFill>
          <a:ln w="28575">
            <a:noFill/>
          </a:ln>
        </p:spPr>
        <p:txBody>
          <a:bodyPr vert="horz" wrap="square" lIns="91414" tIns="45706" rIns="91414" bIns="45706" numCol="1" anchor="t" anchorCtr="0" compatLnSpc="1">
            <a:prstTxWarp prst="textNoShape">
              <a:avLst/>
            </a:prstTxWarp>
          </a:bodyPr>
          <a:lstStyle/>
          <a:p>
            <a:pPr marR="0" lvl="0" indent="0" defTabSz="932384" fontAlgn="auto">
              <a:lnSpc>
                <a:spcPct val="100000"/>
              </a:lnSpc>
              <a:spcBef>
                <a:spcPts val="0"/>
              </a:spcBef>
              <a:spcAft>
                <a:spcPts val="0"/>
              </a:spcAft>
              <a:buClrTx/>
              <a:buSzTx/>
              <a:buFontTx/>
              <a:buNone/>
              <a:tabLst/>
            </a:pPr>
            <a:endParaRPr kumimoji="0" lang="en-US" sz="1050" b="0" i="0" u="none" strike="noStrike" kern="0" cap="none" spc="0" normalizeH="0" baseline="0">
              <a:ln>
                <a:noFill/>
              </a:ln>
              <a:solidFill>
                <a:srgbClr val="333333"/>
              </a:solidFill>
              <a:effectLst/>
              <a:uLnTx/>
              <a:uFillTx/>
            </a:endParaRPr>
          </a:p>
        </p:txBody>
      </p:sp>
      <p:sp>
        <p:nvSpPr>
          <p:cNvPr id="6" name="Freeform 539"/>
          <p:cNvSpPr>
            <a:spLocks noChangeAspect="1"/>
          </p:cNvSpPr>
          <p:nvPr userDrawn="1"/>
        </p:nvSpPr>
        <p:spPr bwMode="auto">
          <a:xfrm>
            <a:off x="9303796" y="5959092"/>
            <a:ext cx="1968055" cy="1082010"/>
          </a:xfrm>
          <a:custGeom>
            <a:avLst/>
            <a:gdLst>
              <a:gd name="T0" fmla="*/ 312 w 400"/>
              <a:gd name="T1" fmla="*/ 220 h 220"/>
              <a:gd name="T2" fmla="*/ 45 w 400"/>
              <a:gd name="T3" fmla="*/ 220 h 220"/>
              <a:gd name="T4" fmla="*/ 0 w 400"/>
              <a:gd name="T5" fmla="*/ 175 h 220"/>
              <a:gd name="T6" fmla="*/ 34 w 400"/>
              <a:gd name="T7" fmla="*/ 131 h 220"/>
              <a:gd name="T8" fmla="*/ 87 w 400"/>
              <a:gd name="T9" fmla="*/ 91 h 220"/>
              <a:gd name="T10" fmla="*/ 183 w 400"/>
              <a:gd name="T11" fmla="*/ 0 h 220"/>
              <a:gd name="T12" fmla="*/ 270 w 400"/>
              <a:gd name="T13" fmla="*/ 55 h 220"/>
              <a:gd name="T14" fmla="*/ 312 w 400"/>
              <a:gd name="T15" fmla="*/ 44 h 220"/>
              <a:gd name="T16" fmla="*/ 400 w 400"/>
              <a:gd name="T17" fmla="*/ 132 h 220"/>
              <a:gd name="T18" fmla="*/ 312 w 400"/>
              <a:gd name="T19" fmla="*/ 22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0" h="220">
                <a:moveTo>
                  <a:pt x="312" y="220"/>
                </a:moveTo>
                <a:cubicBezTo>
                  <a:pt x="45" y="220"/>
                  <a:pt x="45" y="220"/>
                  <a:pt x="45" y="220"/>
                </a:cubicBezTo>
                <a:cubicBezTo>
                  <a:pt x="20" y="220"/>
                  <a:pt x="0" y="200"/>
                  <a:pt x="0" y="175"/>
                </a:cubicBezTo>
                <a:cubicBezTo>
                  <a:pt x="0" y="154"/>
                  <a:pt x="15" y="136"/>
                  <a:pt x="34" y="131"/>
                </a:cubicBezTo>
                <a:cubicBezTo>
                  <a:pt x="43" y="110"/>
                  <a:pt x="63" y="94"/>
                  <a:pt x="87" y="91"/>
                </a:cubicBezTo>
                <a:cubicBezTo>
                  <a:pt x="89" y="40"/>
                  <a:pt x="131" y="0"/>
                  <a:pt x="183" y="0"/>
                </a:cubicBezTo>
                <a:cubicBezTo>
                  <a:pt x="220" y="0"/>
                  <a:pt x="254" y="22"/>
                  <a:pt x="270" y="55"/>
                </a:cubicBezTo>
                <a:cubicBezTo>
                  <a:pt x="282" y="48"/>
                  <a:pt x="297" y="44"/>
                  <a:pt x="312" y="44"/>
                </a:cubicBezTo>
                <a:cubicBezTo>
                  <a:pt x="360" y="44"/>
                  <a:pt x="400" y="84"/>
                  <a:pt x="400" y="132"/>
                </a:cubicBezTo>
                <a:cubicBezTo>
                  <a:pt x="400" y="181"/>
                  <a:pt x="360" y="220"/>
                  <a:pt x="312" y="220"/>
                </a:cubicBezTo>
                <a:close/>
              </a:path>
            </a:pathLst>
          </a:custGeom>
          <a:solidFill>
            <a:srgbClr val="409AE1"/>
          </a:solidFill>
          <a:ln w="28575">
            <a:noFill/>
          </a:ln>
          <a:extLst/>
        </p:spPr>
        <p:txBody>
          <a:bodyPr vert="horz" wrap="square" lIns="91414" tIns="45706" rIns="91414" bIns="45706" numCol="1" anchor="t" anchorCtr="0" compatLnSpc="1">
            <a:prstTxWarp prst="textNoShape">
              <a:avLst/>
            </a:prstTxWarp>
          </a:bodyPr>
          <a:lstStyle/>
          <a:p>
            <a:pPr marL="0" marR="0" lvl="0" indent="0" defTabSz="932384"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a:ln>
                <a:noFill/>
              </a:ln>
              <a:solidFill>
                <a:srgbClr val="333333"/>
              </a:solidFill>
              <a:effectLst/>
              <a:uLnTx/>
              <a:uFillTx/>
            </a:endParaRPr>
          </a:p>
        </p:txBody>
      </p:sp>
      <p:grpSp>
        <p:nvGrpSpPr>
          <p:cNvPr id="9" name="Group 8"/>
          <p:cNvGrpSpPr/>
          <p:nvPr userDrawn="1"/>
        </p:nvGrpSpPr>
        <p:grpSpPr>
          <a:xfrm>
            <a:off x="9338575" y="6216162"/>
            <a:ext cx="1824626" cy="773723"/>
            <a:chOff x="4494770" y="2621197"/>
            <a:chExt cx="3127126" cy="1326043"/>
          </a:xfrm>
        </p:grpSpPr>
        <p:sp>
          <p:nvSpPr>
            <p:cNvPr id="10" name="Freeform 12"/>
            <p:cNvSpPr>
              <a:spLocks/>
            </p:cNvSpPr>
            <p:nvPr/>
          </p:nvSpPr>
          <p:spPr bwMode="auto">
            <a:xfrm>
              <a:off x="4494770" y="3400845"/>
              <a:ext cx="457856" cy="62986"/>
            </a:xfrm>
            <a:custGeom>
              <a:avLst/>
              <a:gdLst>
                <a:gd name="T0" fmla="*/ 704 w 756"/>
                <a:gd name="T1" fmla="*/ 104 h 104"/>
                <a:gd name="T2" fmla="*/ 52 w 756"/>
                <a:gd name="T3" fmla="*/ 104 h 104"/>
                <a:gd name="T4" fmla="*/ 52 w 756"/>
                <a:gd name="T5" fmla="*/ 104 h 104"/>
                <a:gd name="T6" fmla="*/ 42 w 756"/>
                <a:gd name="T7" fmla="*/ 104 h 104"/>
                <a:gd name="T8" fmla="*/ 32 w 756"/>
                <a:gd name="T9" fmla="*/ 100 h 104"/>
                <a:gd name="T10" fmla="*/ 22 w 756"/>
                <a:gd name="T11" fmla="*/ 96 h 104"/>
                <a:gd name="T12" fmla="*/ 14 w 756"/>
                <a:gd name="T13" fmla="*/ 90 h 104"/>
                <a:gd name="T14" fmla="*/ 8 w 756"/>
                <a:gd name="T15" fmla="*/ 82 h 104"/>
                <a:gd name="T16" fmla="*/ 4 w 756"/>
                <a:gd name="T17" fmla="*/ 72 h 104"/>
                <a:gd name="T18" fmla="*/ 0 w 756"/>
                <a:gd name="T19" fmla="*/ 62 h 104"/>
                <a:gd name="T20" fmla="*/ 0 w 756"/>
                <a:gd name="T21" fmla="*/ 52 h 104"/>
                <a:gd name="T22" fmla="*/ 0 w 756"/>
                <a:gd name="T23" fmla="*/ 52 h 104"/>
                <a:gd name="T24" fmla="*/ 0 w 756"/>
                <a:gd name="T25" fmla="*/ 42 h 104"/>
                <a:gd name="T26" fmla="*/ 4 w 756"/>
                <a:gd name="T27" fmla="*/ 32 h 104"/>
                <a:gd name="T28" fmla="*/ 8 w 756"/>
                <a:gd name="T29" fmla="*/ 22 h 104"/>
                <a:gd name="T30" fmla="*/ 14 w 756"/>
                <a:gd name="T31" fmla="*/ 16 h 104"/>
                <a:gd name="T32" fmla="*/ 22 w 756"/>
                <a:gd name="T33" fmla="*/ 8 h 104"/>
                <a:gd name="T34" fmla="*/ 32 w 756"/>
                <a:gd name="T35" fmla="*/ 4 h 104"/>
                <a:gd name="T36" fmla="*/ 42 w 756"/>
                <a:gd name="T37" fmla="*/ 0 h 104"/>
                <a:gd name="T38" fmla="*/ 52 w 756"/>
                <a:gd name="T39" fmla="*/ 0 h 104"/>
                <a:gd name="T40" fmla="*/ 704 w 756"/>
                <a:gd name="T41" fmla="*/ 0 h 104"/>
                <a:gd name="T42" fmla="*/ 704 w 756"/>
                <a:gd name="T43" fmla="*/ 0 h 104"/>
                <a:gd name="T44" fmla="*/ 714 w 756"/>
                <a:gd name="T45" fmla="*/ 0 h 104"/>
                <a:gd name="T46" fmla="*/ 724 w 756"/>
                <a:gd name="T47" fmla="*/ 4 h 104"/>
                <a:gd name="T48" fmla="*/ 732 w 756"/>
                <a:gd name="T49" fmla="*/ 8 h 104"/>
                <a:gd name="T50" fmla="*/ 740 w 756"/>
                <a:gd name="T51" fmla="*/ 16 h 104"/>
                <a:gd name="T52" fmla="*/ 748 w 756"/>
                <a:gd name="T53" fmla="*/ 22 h 104"/>
                <a:gd name="T54" fmla="*/ 752 w 756"/>
                <a:gd name="T55" fmla="*/ 32 h 104"/>
                <a:gd name="T56" fmla="*/ 756 w 756"/>
                <a:gd name="T57" fmla="*/ 42 h 104"/>
                <a:gd name="T58" fmla="*/ 756 w 756"/>
                <a:gd name="T59" fmla="*/ 52 h 104"/>
                <a:gd name="T60" fmla="*/ 756 w 756"/>
                <a:gd name="T61" fmla="*/ 52 h 104"/>
                <a:gd name="T62" fmla="*/ 756 w 756"/>
                <a:gd name="T63" fmla="*/ 62 h 104"/>
                <a:gd name="T64" fmla="*/ 752 w 756"/>
                <a:gd name="T65" fmla="*/ 72 h 104"/>
                <a:gd name="T66" fmla="*/ 748 w 756"/>
                <a:gd name="T67" fmla="*/ 82 h 104"/>
                <a:gd name="T68" fmla="*/ 740 w 756"/>
                <a:gd name="T69" fmla="*/ 90 h 104"/>
                <a:gd name="T70" fmla="*/ 732 w 756"/>
                <a:gd name="T71" fmla="*/ 96 h 104"/>
                <a:gd name="T72" fmla="*/ 724 w 756"/>
                <a:gd name="T73" fmla="*/ 100 h 104"/>
                <a:gd name="T74" fmla="*/ 714 w 756"/>
                <a:gd name="T75" fmla="*/ 104 h 104"/>
                <a:gd name="T76" fmla="*/ 704 w 756"/>
                <a:gd name="T77" fmla="*/ 104 h 104"/>
                <a:gd name="T78" fmla="*/ 704 w 756"/>
                <a:gd name="T79" fmla="*/ 10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756" h="104">
                  <a:moveTo>
                    <a:pt x="704" y="104"/>
                  </a:moveTo>
                  <a:lnTo>
                    <a:pt x="52" y="104"/>
                  </a:lnTo>
                  <a:lnTo>
                    <a:pt x="52" y="104"/>
                  </a:lnTo>
                  <a:lnTo>
                    <a:pt x="42" y="104"/>
                  </a:lnTo>
                  <a:lnTo>
                    <a:pt x="32" y="100"/>
                  </a:lnTo>
                  <a:lnTo>
                    <a:pt x="22" y="96"/>
                  </a:lnTo>
                  <a:lnTo>
                    <a:pt x="14" y="90"/>
                  </a:lnTo>
                  <a:lnTo>
                    <a:pt x="8" y="82"/>
                  </a:lnTo>
                  <a:lnTo>
                    <a:pt x="4" y="72"/>
                  </a:lnTo>
                  <a:lnTo>
                    <a:pt x="0" y="62"/>
                  </a:lnTo>
                  <a:lnTo>
                    <a:pt x="0" y="52"/>
                  </a:lnTo>
                  <a:lnTo>
                    <a:pt x="0" y="52"/>
                  </a:lnTo>
                  <a:lnTo>
                    <a:pt x="0" y="42"/>
                  </a:lnTo>
                  <a:lnTo>
                    <a:pt x="4" y="32"/>
                  </a:lnTo>
                  <a:lnTo>
                    <a:pt x="8" y="22"/>
                  </a:lnTo>
                  <a:lnTo>
                    <a:pt x="14" y="16"/>
                  </a:lnTo>
                  <a:lnTo>
                    <a:pt x="22" y="8"/>
                  </a:lnTo>
                  <a:lnTo>
                    <a:pt x="32" y="4"/>
                  </a:lnTo>
                  <a:lnTo>
                    <a:pt x="42" y="0"/>
                  </a:lnTo>
                  <a:lnTo>
                    <a:pt x="52" y="0"/>
                  </a:lnTo>
                  <a:lnTo>
                    <a:pt x="704" y="0"/>
                  </a:lnTo>
                  <a:lnTo>
                    <a:pt x="704" y="0"/>
                  </a:lnTo>
                  <a:lnTo>
                    <a:pt x="714" y="0"/>
                  </a:lnTo>
                  <a:lnTo>
                    <a:pt x="724" y="4"/>
                  </a:lnTo>
                  <a:lnTo>
                    <a:pt x="732" y="8"/>
                  </a:lnTo>
                  <a:lnTo>
                    <a:pt x="740" y="16"/>
                  </a:lnTo>
                  <a:lnTo>
                    <a:pt x="748" y="22"/>
                  </a:lnTo>
                  <a:lnTo>
                    <a:pt x="752" y="32"/>
                  </a:lnTo>
                  <a:lnTo>
                    <a:pt x="756" y="42"/>
                  </a:lnTo>
                  <a:lnTo>
                    <a:pt x="756" y="52"/>
                  </a:lnTo>
                  <a:lnTo>
                    <a:pt x="756" y="52"/>
                  </a:lnTo>
                  <a:lnTo>
                    <a:pt x="756" y="62"/>
                  </a:lnTo>
                  <a:lnTo>
                    <a:pt x="752" y="72"/>
                  </a:lnTo>
                  <a:lnTo>
                    <a:pt x="748" y="82"/>
                  </a:lnTo>
                  <a:lnTo>
                    <a:pt x="740" y="90"/>
                  </a:lnTo>
                  <a:lnTo>
                    <a:pt x="732" y="96"/>
                  </a:lnTo>
                  <a:lnTo>
                    <a:pt x="724" y="100"/>
                  </a:lnTo>
                  <a:lnTo>
                    <a:pt x="714" y="104"/>
                  </a:lnTo>
                  <a:lnTo>
                    <a:pt x="704" y="104"/>
                  </a:lnTo>
                  <a:lnTo>
                    <a:pt x="704" y="104"/>
                  </a:lnTo>
                  <a:close/>
                </a:path>
              </a:pathLst>
            </a:custGeom>
            <a:solidFill>
              <a:srgbClr val="1A86DB"/>
            </a:solidFill>
            <a:ln>
              <a:noFill/>
            </a:ln>
          </p:spPr>
          <p:txBody>
            <a:bodyPr vert="horz" wrap="square" lIns="91440" tIns="45720" rIns="91440" bIns="45720" numCol="1" anchor="t" anchorCtr="0" compatLnSpc="1">
              <a:prstTxWarp prst="textNoShape">
                <a:avLst/>
              </a:prstTxWarp>
            </a:bodyPr>
            <a:lstStyle/>
            <a:p>
              <a:pPr marL="0" marR="0" lvl="0" indent="0" defTabSz="914225"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11" name="Freeform 13"/>
            <p:cNvSpPr>
              <a:spLocks/>
            </p:cNvSpPr>
            <p:nvPr/>
          </p:nvSpPr>
          <p:spPr bwMode="auto">
            <a:xfrm>
              <a:off x="4889641" y="3331803"/>
              <a:ext cx="540222" cy="245886"/>
            </a:xfrm>
            <a:custGeom>
              <a:avLst/>
              <a:gdLst>
                <a:gd name="T0" fmla="*/ 456 w 892"/>
                <a:gd name="T1" fmla="*/ 406 h 406"/>
                <a:gd name="T2" fmla="*/ 436 w 892"/>
                <a:gd name="T3" fmla="*/ 402 h 406"/>
                <a:gd name="T4" fmla="*/ 418 w 892"/>
                <a:gd name="T5" fmla="*/ 390 h 406"/>
                <a:gd name="T6" fmla="*/ 408 w 892"/>
                <a:gd name="T7" fmla="*/ 374 h 406"/>
                <a:gd name="T8" fmla="*/ 404 w 892"/>
                <a:gd name="T9" fmla="*/ 354 h 406"/>
                <a:gd name="T10" fmla="*/ 402 w 892"/>
                <a:gd name="T11" fmla="*/ 346 h 406"/>
                <a:gd name="T12" fmla="*/ 396 w 892"/>
                <a:gd name="T13" fmla="*/ 344 h 406"/>
                <a:gd name="T14" fmla="*/ 164 w 892"/>
                <a:gd name="T15" fmla="*/ 344 h 406"/>
                <a:gd name="T16" fmla="*/ 138 w 892"/>
                <a:gd name="T17" fmla="*/ 344 h 406"/>
                <a:gd name="T18" fmla="*/ 104 w 892"/>
                <a:gd name="T19" fmla="*/ 336 h 406"/>
                <a:gd name="T20" fmla="*/ 66 w 892"/>
                <a:gd name="T21" fmla="*/ 318 h 406"/>
                <a:gd name="T22" fmla="*/ 46 w 892"/>
                <a:gd name="T23" fmla="*/ 302 h 406"/>
                <a:gd name="T24" fmla="*/ 30 w 892"/>
                <a:gd name="T25" fmla="*/ 284 h 406"/>
                <a:gd name="T26" fmla="*/ 14 w 892"/>
                <a:gd name="T27" fmla="*/ 258 h 406"/>
                <a:gd name="T28" fmla="*/ 4 w 892"/>
                <a:gd name="T29" fmla="*/ 224 h 406"/>
                <a:gd name="T30" fmla="*/ 0 w 892"/>
                <a:gd name="T31" fmla="*/ 180 h 406"/>
                <a:gd name="T32" fmla="*/ 0 w 892"/>
                <a:gd name="T33" fmla="*/ 156 h 406"/>
                <a:gd name="T34" fmla="*/ 10 w 892"/>
                <a:gd name="T35" fmla="*/ 114 h 406"/>
                <a:gd name="T36" fmla="*/ 28 w 892"/>
                <a:gd name="T37" fmla="*/ 80 h 406"/>
                <a:gd name="T38" fmla="*/ 52 w 892"/>
                <a:gd name="T39" fmla="*/ 54 h 406"/>
                <a:gd name="T40" fmla="*/ 78 w 892"/>
                <a:gd name="T41" fmla="*/ 32 h 406"/>
                <a:gd name="T42" fmla="*/ 108 w 892"/>
                <a:gd name="T43" fmla="*/ 18 h 406"/>
                <a:gd name="T44" fmla="*/ 150 w 892"/>
                <a:gd name="T45" fmla="*/ 4 h 406"/>
                <a:gd name="T46" fmla="*/ 840 w 892"/>
                <a:gd name="T47" fmla="*/ 0 h 406"/>
                <a:gd name="T48" fmla="*/ 852 w 892"/>
                <a:gd name="T49" fmla="*/ 2 h 406"/>
                <a:gd name="T50" fmla="*/ 870 w 892"/>
                <a:gd name="T51" fmla="*/ 10 h 406"/>
                <a:gd name="T52" fmla="*/ 884 w 892"/>
                <a:gd name="T53" fmla="*/ 24 h 406"/>
                <a:gd name="T54" fmla="*/ 892 w 892"/>
                <a:gd name="T55" fmla="*/ 42 h 406"/>
                <a:gd name="T56" fmla="*/ 892 w 892"/>
                <a:gd name="T57" fmla="*/ 52 h 406"/>
                <a:gd name="T58" fmla="*/ 888 w 892"/>
                <a:gd name="T59" fmla="*/ 74 h 406"/>
                <a:gd name="T60" fmla="*/ 878 w 892"/>
                <a:gd name="T61" fmla="*/ 90 h 406"/>
                <a:gd name="T62" fmla="*/ 860 w 892"/>
                <a:gd name="T63" fmla="*/ 102 h 406"/>
                <a:gd name="T64" fmla="*/ 840 w 892"/>
                <a:gd name="T65" fmla="*/ 106 h 406"/>
                <a:gd name="T66" fmla="*/ 180 w 892"/>
                <a:gd name="T67" fmla="*/ 106 h 406"/>
                <a:gd name="T68" fmla="*/ 148 w 892"/>
                <a:gd name="T69" fmla="*/ 114 h 406"/>
                <a:gd name="T70" fmla="*/ 124 w 892"/>
                <a:gd name="T71" fmla="*/ 130 h 406"/>
                <a:gd name="T72" fmla="*/ 110 w 892"/>
                <a:gd name="T73" fmla="*/ 150 h 406"/>
                <a:gd name="T74" fmla="*/ 104 w 892"/>
                <a:gd name="T75" fmla="*/ 170 h 406"/>
                <a:gd name="T76" fmla="*/ 104 w 892"/>
                <a:gd name="T77" fmla="*/ 180 h 406"/>
                <a:gd name="T78" fmla="*/ 108 w 892"/>
                <a:gd name="T79" fmla="*/ 208 h 406"/>
                <a:gd name="T80" fmla="*/ 118 w 892"/>
                <a:gd name="T81" fmla="*/ 226 h 406"/>
                <a:gd name="T82" fmla="*/ 130 w 892"/>
                <a:gd name="T83" fmla="*/ 234 h 406"/>
                <a:gd name="T84" fmla="*/ 152 w 892"/>
                <a:gd name="T85" fmla="*/ 240 h 406"/>
                <a:gd name="T86" fmla="*/ 394 w 892"/>
                <a:gd name="T87" fmla="*/ 240 h 406"/>
                <a:gd name="T88" fmla="*/ 406 w 892"/>
                <a:gd name="T89" fmla="*/ 240 h 406"/>
                <a:gd name="T90" fmla="*/ 438 w 892"/>
                <a:gd name="T91" fmla="*/ 248 h 406"/>
                <a:gd name="T92" fmla="*/ 464 w 892"/>
                <a:gd name="T93" fmla="*/ 260 h 406"/>
                <a:gd name="T94" fmla="*/ 476 w 892"/>
                <a:gd name="T95" fmla="*/ 270 h 406"/>
                <a:gd name="T96" fmla="*/ 498 w 892"/>
                <a:gd name="T97" fmla="*/ 302 h 406"/>
                <a:gd name="T98" fmla="*/ 506 w 892"/>
                <a:gd name="T99" fmla="*/ 324 h 406"/>
                <a:gd name="T100" fmla="*/ 508 w 892"/>
                <a:gd name="T101" fmla="*/ 354 h 406"/>
                <a:gd name="T102" fmla="*/ 508 w 892"/>
                <a:gd name="T103" fmla="*/ 364 h 406"/>
                <a:gd name="T104" fmla="*/ 500 w 892"/>
                <a:gd name="T105" fmla="*/ 384 h 406"/>
                <a:gd name="T106" fmla="*/ 486 w 892"/>
                <a:gd name="T107" fmla="*/ 398 h 406"/>
                <a:gd name="T108" fmla="*/ 466 w 892"/>
                <a:gd name="T109" fmla="*/ 406 h 406"/>
                <a:gd name="T110" fmla="*/ 456 w 892"/>
                <a:gd name="T111" fmla="*/ 406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92" h="406">
                  <a:moveTo>
                    <a:pt x="456" y="406"/>
                  </a:moveTo>
                  <a:lnTo>
                    <a:pt x="456" y="406"/>
                  </a:lnTo>
                  <a:lnTo>
                    <a:pt x="446" y="406"/>
                  </a:lnTo>
                  <a:lnTo>
                    <a:pt x="436" y="402"/>
                  </a:lnTo>
                  <a:lnTo>
                    <a:pt x="426" y="398"/>
                  </a:lnTo>
                  <a:lnTo>
                    <a:pt x="418" y="390"/>
                  </a:lnTo>
                  <a:lnTo>
                    <a:pt x="412" y="384"/>
                  </a:lnTo>
                  <a:lnTo>
                    <a:pt x="408" y="374"/>
                  </a:lnTo>
                  <a:lnTo>
                    <a:pt x="404" y="364"/>
                  </a:lnTo>
                  <a:lnTo>
                    <a:pt x="404" y="354"/>
                  </a:lnTo>
                  <a:lnTo>
                    <a:pt x="404" y="354"/>
                  </a:lnTo>
                  <a:lnTo>
                    <a:pt x="402" y="346"/>
                  </a:lnTo>
                  <a:lnTo>
                    <a:pt x="402" y="346"/>
                  </a:lnTo>
                  <a:lnTo>
                    <a:pt x="396" y="344"/>
                  </a:lnTo>
                  <a:lnTo>
                    <a:pt x="164" y="344"/>
                  </a:lnTo>
                  <a:lnTo>
                    <a:pt x="164" y="344"/>
                  </a:lnTo>
                  <a:lnTo>
                    <a:pt x="150" y="344"/>
                  </a:lnTo>
                  <a:lnTo>
                    <a:pt x="138" y="344"/>
                  </a:lnTo>
                  <a:lnTo>
                    <a:pt x="122" y="340"/>
                  </a:lnTo>
                  <a:lnTo>
                    <a:pt x="104" y="336"/>
                  </a:lnTo>
                  <a:lnTo>
                    <a:pt x="84" y="328"/>
                  </a:lnTo>
                  <a:lnTo>
                    <a:pt x="66" y="318"/>
                  </a:lnTo>
                  <a:lnTo>
                    <a:pt x="46" y="302"/>
                  </a:lnTo>
                  <a:lnTo>
                    <a:pt x="46" y="302"/>
                  </a:lnTo>
                  <a:lnTo>
                    <a:pt x="38" y="294"/>
                  </a:lnTo>
                  <a:lnTo>
                    <a:pt x="30" y="284"/>
                  </a:lnTo>
                  <a:lnTo>
                    <a:pt x="22" y="272"/>
                  </a:lnTo>
                  <a:lnTo>
                    <a:pt x="14" y="258"/>
                  </a:lnTo>
                  <a:lnTo>
                    <a:pt x="8" y="242"/>
                  </a:lnTo>
                  <a:lnTo>
                    <a:pt x="4" y="224"/>
                  </a:lnTo>
                  <a:lnTo>
                    <a:pt x="0" y="204"/>
                  </a:lnTo>
                  <a:lnTo>
                    <a:pt x="0" y="180"/>
                  </a:lnTo>
                  <a:lnTo>
                    <a:pt x="0" y="180"/>
                  </a:lnTo>
                  <a:lnTo>
                    <a:pt x="0" y="156"/>
                  </a:lnTo>
                  <a:lnTo>
                    <a:pt x="4" y="134"/>
                  </a:lnTo>
                  <a:lnTo>
                    <a:pt x="10" y="114"/>
                  </a:lnTo>
                  <a:lnTo>
                    <a:pt x="18" y="96"/>
                  </a:lnTo>
                  <a:lnTo>
                    <a:pt x="28" y="80"/>
                  </a:lnTo>
                  <a:lnTo>
                    <a:pt x="38" y="66"/>
                  </a:lnTo>
                  <a:lnTo>
                    <a:pt x="52" y="54"/>
                  </a:lnTo>
                  <a:lnTo>
                    <a:pt x="64" y="42"/>
                  </a:lnTo>
                  <a:lnTo>
                    <a:pt x="78" y="32"/>
                  </a:lnTo>
                  <a:lnTo>
                    <a:pt x="92" y="24"/>
                  </a:lnTo>
                  <a:lnTo>
                    <a:pt x="108" y="18"/>
                  </a:lnTo>
                  <a:lnTo>
                    <a:pt x="122" y="12"/>
                  </a:lnTo>
                  <a:lnTo>
                    <a:pt x="150" y="4"/>
                  </a:lnTo>
                  <a:lnTo>
                    <a:pt x="176" y="0"/>
                  </a:lnTo>
                  <a:lnTo>
                    <a:pt x="840" y="0"/>
                  </a:lnTo>
                  <a:lnTo>
                    <a:pt x="840" y="0"/>
                  </a:lnTo>
                  <a:lnTo>
                    <a:pt x="852" y="2"/>
                  </a:lnTo>
                  <a:lnTo>
                    <a:pt x="860" y="4"/>
                  </a:lnTo>
                  <a:lnTo>
                    <a:pt x="870" y="10"/>
                  </a:lnTo>
                  <a:lnTo>
                    <a:pt x="878" y="16"/>
                  </a:lnTo>
                  <a:lnTo>
                    <a:pt x="884" y="24"/>
                  </a:lnTo>
                  <a:lnTo>
                    <a:pt x="888" y="32"/>
                  </a:lnTo>
                  <a:lnTo>
                    <a:pt x="892" y="42"/>
                  </a:lnTo>
                  <a:lnTo>
                    <a:pt x="892" y="52"/>
                  </a:lnTo>
                  <a:lnTo>
                    <a:pt x="892" y="52"/>
                  </a:lnTo>
                  <a:lnTo>
                    <a:pt x="892" y="64"/>
                  </a:lnTo>
                  <a:lnTo>
                    <a:pt x="888" y="74"/>
                  </a:lnTo>
                  <a:lnTo>
                    <a:pt x="884" y="82"/>
                  </a:lnTo>
                  <a:lnTo>
                    <a:pt x="878" y="90"/>
                  </a:lnTo>
                  <a:lnTo>
                    <a:pt x="870" y="96"/>
                  </a:lnTo>
                  <a:lnTo>
                    <a:pt x="860" y="102"/>
                  </a:lnTo>
                  <a:lnTo>
                    <a:pt x="852" y="104"/>
                  </a:lnTo>
                  <a:lnTo>
                    <a:pt x="840" y="106"/>
                  </a:lnTo>
                  <a:lnTo>
                    <a:pt x="180" y="106"/>
                  </a:lnTo>
                  <a:lnTo>
                    <a:pt x="180" y="106"/>
                  </a:lnTo>
                  <a:lnTo>
                    <a:pt x="162" y="108"/>
                  </a:lnTo>
                  <a:lnTo>
                    <a:pt x="148" y="114"/>
                  </a:lnTo>
                  <a:lnTo>
                    <a:pt x="136" y="120"/>
                  </a:lnTo>
                  <a:lnTo>
                    <a:pt x="124" y="130"/>
                  </a:lnTo>
                  <a:lnTo>
                    <a:pt x="114" y="142"/>
                  </a:lnTo>
                  <a:lnTo>
                    <a:pt x="110" y="150"/>
                  </a:lnTo>
                  <a:lnTo>
                    <a:pt x="106" y="158"/>
                  </a:lnTo>
                  <a:lnTo>
                    <a:pt x="104" y="170"/>
                  </a:lnTo>
                  <a:lnTo>
                    <a:pt x="104" y="180"/>
                  </a:lnTo>
                  <a:lnTo>
                    <a:pt x="104" y="180"/>
                  </a:lnTo>
                  <a:lnTo>
                    <a:pt x="106" y="196"/>
                  </a:lnTo>
                  <a:lnTo>
                    <a:pt x="108" y="208"/>
                  </a:lnTo>
                  <a:lnTo>
                    <a:pt x="112" y="218"/>
                  </a:lnTo>
                  <a:lnTo>
                    <a:pt x="118" y="226"/>
                  </a:lnTo>
                  <a:lnTo>
                    <a:pt x="118" y="226"/>
                  </a:lnTo>
                  <a:lnTo>
                    <a:pt x="130" y="234"/>
                  </a:lnTo>
                  <a:lnTo>
                    <a:pt x="142" y="238"/>
                  </a:lnTo>
                  <a:lnTo>
                    <a:pt x="152" y="240"/>
                  </a:lnTo>
                  <a:lnTo>
                    <a:pt x="160" y="240"/>
                  </a:lnTo>
                  <a:lnTo>
                    <a:pt x="394" y="240"/>
                  </a:lnTo>
                  <a:lnTo>
                    <a:pt x="394" y="240"/>
                  </a:lnTo>
                  <a:lnTo>
                    <a:pt x="406" y="240"/>
                  </a:lnTo>
                  <a:lnTo>
                    <a:pt x="426" y="244"/>
                  </a:lnTo>
                  <a:lnTo>
                    <a:pt x="438" y="248"/>
                  </a:lnTo>
                  <a:lnTo>
                    <a:pt x="450" y="252"/>
                  </a:lnTo>
                  <a:lnTo>
                    <a:pt x="464" y="260"/>
                  </a:lnTo>
                  <a:lnTo>
                    <a:pt x="476" y="270"/>
                  </a:lnTo>
                  <a:lnTo>
                    <a:pt x="476" y="270"/>
                  </a:lnTo>
                  <a:lnTo>
                    <a:pt x="488" y="284"/>
                  </a:lnTo>
                  <a:lnTo>
                    <a:pt x="498" y="302"/>
                  </a:lnTo>
                  <a:lnTo>
                    <a:pt x="502" y="312"/>
                  </a:lnTo>
                  <a:lnTo>
                    <a:pt x="506" y="324"/>
                  </a:lnTo>
                  <a:lnTo>
                    <a:pt x="508" y="338"/>
                  </a:lnTo>
                  <a:lnTo>
                    <a:pt x="508" y="354"/>
                  </a:lnTo>
                  <a:lnTo>
                    <a:pt x="508" y="354"/>
                  </a:lnTo>
                  <a:lnTo>
                    <a:pt x="508" y="364"/>
                  </a:lnTo>
                  <a:lnTo>
                    <a:pt x="504" y="374"/>
                  </a:lnTo>
                  <a:lnTo>
                    <a:pt x="500" y="384"/>
                  </a:lnTo>
                  <a:lnTo>
                    <a:pt x="494" y="390"/>
                  </a:lnTo>
                  <a:lnTo>
                    <a:pt x="486" y="398"/>
                  </a:lnTo>
                  <a:lnTo>
                    <a:pt x="476" y="402"/>
                  </a:lnTo>
                  <a:lnTo>
                    <a:pt x="466" y="406"/>
                  </a:lnTo>
                  <a:lnTo>
                    <a:pt x="456" y="406"/>
                  </a:lnTo>
                  <a:lnTo>
                    <a:pt x="456" y="406"/>
                  </a:lnTo>
                  <a:close/>
                </a:path>
              </a:pathLst>
            </a:custGeom>
            <a:solidFill>
              <a:srgbClr val="1A86DB"/>
            </a:solidFill>
            <a:ln>
              <a:noFill/>
            </a:ln>
          </p:spPr>
          <p:txBody>
            <a:bodyPr vert="horz" wrap="square" lIns="91440" tIns="45720" rIns="91440" bIns="45720" numCol="1" anchor="t" anchorCtr="0" compatLnSpc="1">
              <a:prstTxWarp prst="textNoShape">
                <a:avLst/>
              </a:prstTxWarp>
            </a:bodyPr>
            <a:lstStyle/>
            <a:p>
              <a:pPr marL="0" marR="0" lvl="0" indent="0" defTabSz="914225"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12" name="Freeform 14"/>
            <p:cNvSpPr>
              <a:spLocks/>
            </p:cNvSpPr>
            <p:nvPr/>
          </p:nvSpPr>
          <p:spPr bwMode="auto">
            <a:xfrm>
              <a:off x="6726775" y="3077438"/>
              <a:ext cx="895121" cy="245886"/>
            </a:xfrm>
            <a:custGeom>
              <a:avLst/>
              <a:gdLst>
                <a:gd name="T0" fmla="*/ 52 w 1478"/>
                <a:gd name="T1" fmla="*/ 406 h 406"/>
                <a:gd name="T2" fmla="*/ 32 w 1478"/>
                <a:gd name="T3" fmla="*/ 402 h 406"/>
                <a:gd name="T4" fmla="*/ 14 w 1478"/>
                <a:gd name="T5" fmla="*/ 390 h 406"/>
                <a:gd name="T6" fmla="*/ 4 w 1478"/>
                <a:gd name="T7" fmla="*/ 374 h 406"/>
                <a:gd name="T8" fmla="*/ 0 w 1478"/>
                <a:gd name="T9" fmla="*/ 352 h 406"/>
                <a:gd name="T10" fmla="*/ 0 w 1478"/>
                <a:gd name="T11" fmla="*/ 342 h 406"/>
                <a:gd name="T12" fmla="*/ 8 w 1478"/>
                <a:gd name="T13" fmla="*/ 324 h 406"/>
                <a:gd name="T14" fmla="*/ 22 w 1478"/>
                <a:gd name="T15" fmla="*/ 310 h 406"/>
                <a:gd name="T16" fmla="*/ 42 w 1478"/>
                <a:gd name="T17" fmla="*/ 302 h 406"/>
                <a:gd name="T18" fmla="*/ 1300 w 1478"/>
                <a:gd name="T19" fmla="*/ 300 h 406"/>
                <a:gd name="T20" fmla="*/ 1316 w 1478"/>
                <a:gd name="T21" fmla="*/ 296 h 406"/>
                <a:gd name="T22" fmla="*/ 1342 w 1478"/>
                <a:gd name="T23" fmla="*/ 286 h 406"/>
                <a:gd name="T24" fmla="*/ 1364 w 1478"/>
                <a:gd name="T25" fmla="*/ 264 h 406"/>
                <a:gd name="T26" fmla="*/ 1372 w 1478"/>
                <a:gd name="T27" fmla="*/ 246 h 406"/>
                <a:gd name="T28" fmla="*/ 1374 w 1478"/>
                <a:gd name="T29" fmla="*/ 226 h 406"/>
                <a:gd name="T30" fmla="*/ 1374 w 1478"/>
                <a:gd name="T31" fmla="*/ 210 h 406"/>
                <a:gd name="T32" fmla="*/ 1366 w 1478"/>
                <a:gd name="T33" fmla="*/ 188 h 406"/>
                <a:gd name="T34" fmla="*/ 1360 w 1478"/>
                <a:gd name="T35" fmla="*/ 180 h 406"/>
                <a:gd name="T36" fmla="*/ 1336 w 1478"/>
                <a:gd name="T37" fmla="*/ 168 h 406"/>
                <a:gd name="T38" fmla="*/ 1318 w 1478"/>
                <a:gd name="T39" fmla="*/ 166 h 406"/>
                <a:gd name="T40" fmla="*/ 1084 w 1478"/>
                <a:gd name="T41" fmla="*/ 166 h 406"/>
                <a:gd name="T42" fmla="*/ 1052 w 1478"/>
                <a:gd name="T43" fmla="*/ 162 h 406"/>
                <a:gd name="T44" fmla="*/ 1028 w 1478"/>
                <a:gd name="T45" fmla="*/ 152 h 406"/>
                <a:gd name="T46" fmla="*/ 1002 w 1478"/>
                <a:gd name="T47" fmla="*/ 134 h 406"/>
                <a:gd name="T48" fmla="*/ 990 w 1478"/>
                <a:gd name="T49" fmla="*/ 122 h 406"/>
                <a:gd name="T50" fmla="*/ 976 w 1478"/>
                <a:gd name="T51" fmla="*/ 94 h 406"/>
                <a:gd name="T52" fmla="*/ 970 w 1478"/>
                <a:gd name="T53" fmla="*/ 68 h 406"/>
                <a:gd name="T54" fmla="*/ 970 w 1478"/>
                <a:gd name="T55" fmla="*/ 52 h 406"/>
                <a:gd name="T56" fmla="*/ 974 w 1478"/>
                <a:gd name="T57" fmla="*/ 32 h 406"/>
                <a:gd name="T58" fmla="*/ 984 w 1478"/>
                <a:gd name="T59" fmla="*/ 14 h 406"/>
                <a:gd name="T60" fmla="*/ 1002 w 1478"/>
                <a:gd name="T61" fmla="*/ 4 h 406"/>
                <a:gd name="T62" fmla="*/ 1022 w 1478"/>
                <a:gd name="T63" fmla="*/ 0 h 406"/>
                <a:gd name="T64" fmla="*/ 1032 w 1478"/>
                <a:gd name="T65" fmla="*/ 0 h 406"/>
                <a:gd name="T66" fmla="*/ 1052 w 1478"/>
                <a:gd name="T67" fmla="*/ 8 h 406"/>
                <a:gd name="T68" fmla="*/ 1066 w 1478"/>
                <a:gd name="T69" fmla="*/ 22 h 406"/>
                <a:gd name="T70" fmla="*/ 1074 w 1478"/>
                <a:gd name="T71" fmla="*/ 42 h 406"/>
                <a:gd name="T72" fmla="*/ 1074 w 1478"/>
                <a:gd name="T73" fmla="*/ 52 h 406"/>
                <a:gd name="T74" fmla="*/ 1076 w 1478"/>
                <a:gd name="T75" fmla="*/ 60 h 406"/>
                <a:gd name="T76" fmla="*/ 1314 w 1478"/>
                <a:gd name="T77" fmla="*/ 60 h 406"/>
                <a:gd name="T78" fmla="*/ 1328 w 1478"/>
                <a:gd name="T79" fmla="*/ 60 h 406"/>
                <a:gd name="T80" fmla="*/ 1356 w 1478"/>
                <a:gd name="T81" fmla="*/ 64 h 406"/>
                <a:gd name="T82" fmla="*/ 1394 w 1478"/>
                <a:gd name="T83" fmla="*/ 78 h 406"/>
                <a:gd name="T84" fmla="*/ 1432 w 1478"/>
                <a:gd name="T85" fmla="*/ 104 h 406"/>
                <a:gd name="T86" fmla="*/ 1440 w 1478"/>
                <a:gd name="T87" fmla="*/ 112 h 406"/>
                <a:gd name="T88" fmla="*/ 1456 w 1478"/>
                <a:gd name="T89" fmla="*/ 134 h 406"/>
                <a:gd name="T90" fmla="*/ 1470 w 1478"/>
                <a:gd name="T91" fmla="*/ 164 h 406"/>
                <a:gd name="T92" fmla="*/ 1478 w 1478"/>
                <a:gd name="T93" fmla="*/ 202 h 406"/>
                <a:gd name="T94" fmla="*/ 1478 w 1478"/>
                <a:gd name="T95" fmla="*/ 226 h 406"/>
                <a:gd name="T96" fmla="*/ 1474 w 1478"/>
                <a:gd name="T97" fmla="*/ 272 h 406"/>
                <a:gd name="T98" fmla="*/ 1460 w 1478"/>
                <a:gd name="T99" fmla="*/ 310 h 406"/>
                <a:gd name="T100" fmla="*/ 1440 w 1478"/>
                <a:gd name="T101" fmla="*/ 340 h 406"/>
                <a:gd name="T102" fmla="*/ 1414 w 1478"/>
                <a:gd name="T103" fmla="*/ 364 h 406"/>
                <a:gd name="T104" fmla="*/ 1386 w 1478"/>
                <a:gd name="T105" fmla="*/ 382 h 406"/>
                <a:gd name="T106" fmla="*/ 1356 w 1478"/>
                <a:gd name="T107" fmla="*/ 394 h 406"/>
                <a:gd name="T108" fmla="*/ 1302 w 1478"/>
                <a:gd name="T109" fmla="*/ 406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78" h="406">
                  <a:moveTo>
                    <a:pt x="52" y="406"/>
                  </a:moveTo>
                  <a:lnTo>
                    <a:pt x="52" y="406"/>
                  </a:lnTo>
                  <a:lnTo>
                    <a:pt x="42" y="404"/>
                  </a:lnTo>
                  <a:lnTo>
                    <a:pt x="32" y="402"/>
                  </a:lnTo>
                  <a:lnTo>
                    <a:pt x="22" y="396"/>
                  </a:lnTo>
                  <a:lnTo>
                    <a:pt x="14" y="390"/>
                  </a:lnTo>
                  <a:lnTo>
                    <a:pt x="8" y="382"/>
                  </a:lnTo>
                  <a:lnTo>
                    <a:pt x="4" y="374"/>
                  </a:lnTo>
                  <a:lnTo>
                    <a:pt x="0" y="364"/>
                  </a:lnTo>
                  <a:lnTo>
                    <a:pt x="0" y="352"/>
                  </a:lnTo>
                  <a:lnTo>
                    <a:pt x="0" y="352"/>
                  </a:lnTo>
                  <a:lnTo>
                    <a:pt x="0" y="342"/>
                  </a:lnTo>
                  <a:lnTo>
                    <a:pt x="4" y="332"/>
                  </a:lnTo>
                  <a:lnTo>
                    <a:pt x="8" y="324"/>
                  </a:lnTo>
                  <a:lnTo>
                    <a:pt x="14" y="316"/>
                  </a:lnTo>
                  <a:lnTo>
                    <a:pt x="22" y="310"/>
                  </a:lnTo>
                  <a:lnTo>
                    <a:pt x="32" y="304"/>
                  </a:lnTo>
                  <a:lnTo>
                    <a:pt x="42" y="302"/>
                  </a:lnTo>
                  <a:lnTo>
                    <a:pt x="52" y="300"/>
                  </a:lnTo>
                  <a:lnTo>
                    <a:pt x="1300" y="300"/>
                  </a:lnTo>
                  <a:lnTo>
                    <a:pt x="1300" y="300"/>
                  </a:lnTo>
                  <a:lnTo>
                    <a:pt x="1316" y="296"/>
                  </a:lnTo>
                  <a:lnTo>
                    <a:pt x="1330" y="292"/>
                  </a:lnTo>
                  <a:lnTo>
                    <a:pt x="1342" y="286"/>
                  </a:lnTo>
                  <a:lnTo>
                    <a:pt x="1354" y="276"/>
                  </a:lnTo>
                  <a:lnTo>
                    <a:pt x="1364" y="264"/>
                  </a:lnTo>
                  <a:lnTo>
                    <a:pt x="1368" y="256"/>
                  </a:lnTo>
                  <a:lnTo>
                    <a:pt x="1372" y="246"/>
                  </a:lnTo>
                  <a:lnTo>
                    <a:pt x="1374" y="236"/>
                  </a:lnTo>
                  <a:lnTo>
                    <a:pt x="1374" y="226"/>
                  </a:lnTo>
                  <a:lnTo>
                    <a:pt x="1374" y="226"/>
                  </a:lnTo>
                  <a:lnTo>
                    <a:pt x="1374" y="210"/>
                  </a:lnTo>
                  <a:lnTo>
                    <a:pt x="1370" y="198"/>
                  </a:lnTo>
                  <a:lnTo>
                    <a:pt x="1366" y="188"/>
                  </a:lnTo>
                  <a:lnTo>
                    <a:pt x="1360" y="180"/>
                  </a:lnTo>
                  <a:lnTo>
                    <a:pt x="1360" y="180"/>
                  </a:lnTo>
                  <a:lnTo>
                    <a:pt x="1348" y="172"/>
                  </a:lnTo>
                  <a:lnTo>
                    <a:pt x="1336" y="168"/>
                  </a:lnTo>
                  <a:lnTo>
                    <a:pt x="1326" y="166"/>
                  </a:lnTo>
                  <a:lnTo>
                    <a:pt x="1318" y="166"/>
                  </a:lnTo>
                  <a:lnTo>
                    <a:pt x="1084" y="166"/>
                  </a:lnTo>
                  <a:lnTo>
                    <a:pt x="1084" y="166"/>
                  </a:lnTo>
                  <a:lnTo>
                    <a:pt x="1072" y="166"/>
                  </a:lnTo>
                  <a:lnTo>
                    <a:pt x="1052" y="162"/>
                  </a:lnTo>
                  <a:lnTo>
                    <a:pt x="1040" y="158"/>
                  </a:lnTo>
                  <a:lnTo>
                    <a:pt x="1028" y="152"/>
                  </a:lnTo>
                  <a:lnTo>
                    <a:pt x="1014" y="146"/>
                  </a:lnTo>
                  <a:lnTo>
                    <a:pt x="1002" y="134"/>
                  </a:lnTo>
                  <a:lnTo>
                    <a:pt x="1002" y="134"/>
                  </a:lnTo>
                  <a:lnTo>
                    <a:pt x="990" y="122"/>
                  </a:lnTo>
                  <a:lnTo>
                    <a:pt x="980" y="104"/>
                  </a:lnTo>
                  <a:lnTo>
                    <a:pt x="976" y="94"/>
                  </a:lnTo>
                  <a:lnTo>
                    <a:pt x="972" y="80"/>
                  </a:lnTo>
                  <a:lnTo>
                    <a:pt x="970" y="68"/>
                  </a:lnTo>
                  <a:lnTo>
                    <a:pt x="970" y="52"/>
                  </a:lnTo>
                  <a:lnTo>
                    <a:pt x="970" y="52"/>
                  </a:lnTo>
                  <a:lnTo>
                    <a:pt x="970" y="42"/>
                  </a:lnTo>
                  <a:lnTo>
                    <a:pt x="974" y="32"/>
                  </a:lnTo>
                  <a:lnTo>
                    <a:pt x="978" y="22"/>
                  </a:lnTo>
                  <a:lnTo>
                    <a:pt x="984" y="14"/>
                  </a:lnTo>
                  <a:lnTo>
                    <a:pt x="992" y="8"/>
                  </a:lnTo>
                  <a:lnTo>
                    <a:pt x="1002" y="4"/>
                  </a:lnTo>
                  <a:lnTo>
                    <a:pt x="1012" y="0"/>
                  </a:lnTo>
                  <a:lnTo>
                    <a:pt x="1022" y="0"/>
                  </a:lnTo>
                  <a:lnTo>
                    <a:pt x="1022" y="0"/>
                  </a:lnTo>
                  <a:lnTo>
                    <a:pt x="1032" y="0"/>
                  </a:lnTo>
                  <a:lnTo>
                    <a:pt x="1042" y="4"/>
                  </a:lnTo>
                  <a:lnTo>
                    <a:pt x="1052" y="8"/>
                  </a:lnTo>
                  <a:lnTo>
                    <a:pt x="1060" y="14"/>
                  </a:lnTo>
                  <a:lnTo>
                    <a:pt x="1066" y="22"/>
                  </a:lnTo>
                  <a:lnTo>
                    <a:pt x="1070" y="32"/>
                  </a:lnTo>
                  <a:lnTo>
                    <a:pt x="1074" y="42"/>
                  </a:lnTo>
                  <a:lnTo>
                    <a:pt x="1074" y="52"/>
                  </a:lnTo>
                  <a:lnTo>
                    <a:pt x="1074" y="52"/>
                  </a:lnTo>
                  <a:lnTo>
                    <a:pt x="1076" y="60"/>
                  </a:lnTo>
                  <a:lnTo>
                    <a:pt x="1076" y="60"/>
                  </a:lnTo>
                  <a:lnTo>
                    <a:pt x="1082" y="60"/>
                  </a:lnTo>
                  <a:lnTo>
                    <a:pt x="1314" y="60"/>
                  </a:lnTo>
                  <a:lnTo>
                    <a:pt x="1314" y="60"/>
                  </a:lnTo>
                  <a:lnTo>
                    <a:pt x="1328" y="60"/>
                  </a:lnTo>
                  <a:lnTo>
                    <a:pt x="1340" y="62"/>
                  </a:lnTo>
                  <a:lnTo>
                    <a:pt x="1356" y="64"/>
                  </a:lnTo>
                  <a:lnTo>
                    <a:pt x="1374" y="70"/>
                  </a:lnTo>
                  <a:lnTo>
                    <a:pt x="1394" y="78"/>
                  </a:lnTo>
                  <a:lnTo>
                    <a:pt x="1412" y="88"/>
                  </a:lnTo>
                  <a:lnTo>
                    <a:pt x="1432" y="104"/>
                  </a:lnTo>
                  <a:lnTo>
                    <a:pt x="1432" y="104"/>
                  </a:lnTo>
                  <a:lnTo>
                    <a:pt x="1440" y="112"/>
                  </a:lnTo>
                  <a:lnTo>
                    <a:pt x="1448" y="122"/>
                  </a:lnTo>
                  <a:lnTo>
                    <a:pt x="1456" y="134"/>
                  </a:lnTo>
                  <a:lnTo>
                    <a:pt x="1464" y="148"/>
                  </a:lnTo>
                  <a:lnTo>
                    <a:pt x="1470" y="164"/>
                  </a:lnTo>
                  <a:lnTo>
                    <a:pt x="1474" y="182"/>
                  </a:lnTo>
                  <a:lnTo>
                    <a:pt x="1478" y="202"/>
                  </a:lnTo>
                  <a:lnTo>
                    <a:pt x="1478" y="226"/>
                  </a:lnTo>
                  <a:lnTo>
                    <a:pt x="1478" y="226"/>
                  </a:lnTo>
                  <a:lnTo>
                    <a:pt x="1478" y="250"/>
                  </a:lnTo>
                  <a:lnTo>
                    <a:pt x="1474" y="272"/>
                  </a:lnTo>
                  <a:lnTo>
                    <a:pt x="1468" y="292"/>
                  </a:lnTo>
                  <a:lnTo>
                    <a:pt x="1460" y="310"/>
                  </a:lnTo>
                  <a:lnTo>
                    <a:pt x="1450" y="326"/>
                  </a:lnTo>
                  <a:lnTo>
                    <a:pt x="1440" y="340"/>
                  </a:lnTo>
                  <a:lnTo>
                    <a:pt x="1426" y="352"/>
                  </a:lnTo>
                  <a:lnTo>
                    <a:pt x="1414" y="364"/>
                  </a:lnTo>
                  <a:lnTo>
                    <a:pt x="1400" y="374"/>
                  </a:lnTo>
                  <a:lnTo>
                    <a:pt x="1386" y="382"/>
                  </a:lnTo>
                  <a:lnTo>
                    <a:pt x="1370" y="388"/>
                  </a:lnTo>
                  <a:lnTo>
                    <a:pt x="1356" y="394"/>
                  </a:lnTo>
                  <a:lnTo>
                    <a:pt x="1328" y="402"/>
                  </a:lnTo>
                  <a:lnTo>
                    <a:pt x="1302" y="406"/>
                  </a:lnTo>
                  <a:lnTo>
                    <a:pt x="52" y="406"/>
                  </a:lnTo>
                  <a:close/>
                </a:path>
              </a:pathLst>
            </a:custGeom>
            <a:solidFill>
              <a:srgbClr val="1A86DB"/>
            </a:solidFill>
            <a:ln>
              <a:noFill/>
            </a:ln>
          </p:spPr>
          <p:txBody>
            <a:bodyPr vert="horz" wrap="square" lIns="91440" tIns="45720" rIns="91440" bIns="45720" numCol="1" anchor="t" anchorCtr="0" compatLnSpc="1">
              <a:prstTxWarp prst="textNoShape">
                <a:avLst/>
              </a:prstTxWarp>
            </a:bodyPr>
            <a:lstStyle/>
            <a:p>
              <a:pPr marL="0" marR="0" lvl="0" indent="0" defTabSz="914225"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13" name="Freeform 15"/>
            <p:cNvSpPr>
              <a:spLocks noEditPoints="1"/>
            </p:cNvSpPr>
            <p:nvPr/>
          </p:nvSpPr>
          <p:spPr bwMode="auto">
            <a:xfrm>
              <a:off x="6892717" y="3505013"/>
              <a:ext cx="208337" cy="208337"/>
            </a:xfrm>
            <a:custGeom>
              <a:avLst/>
              <a:gdLst>
                <a:gd name="T0" fmla="*/ 172 w 344"/>
                <a:gd name="T1" fmla="*/ 344 h 344"/>
                <a:gd name="T2" fmla="*/ 172 w 344"/>
                <a:gd name="T3" fmla="*/ 344 h 344"/>
                <a:gd name="T4" fmla="*/ 142 w 344"/>
                <a:gd name="T5" fmla="*/ 334 h 344"/>
                <a:gd name="T6" fmla="*/ 124 w 344"/>
                <a:gd name="T7" fmla="*/ 312 h 344"/>
                <a:gd name="T8" fmla="*/ 118 w 344"/>
                <a:gd name="T9" fmla="*/ 300 h 344"/>
                <a:gd name="T10" fmla="*/ 102 w 344"/>
                <a:gd name="T11" fmla="*/ 278 h 344"/>
                <a:gd name="T12" fmla="*/ 72 w 344"/>
                <a:gd name="T13" fmla="*/ 248 h 344"/>
                <a:gd name="T14" fmla="*/ 28 w 344"/>
                <a:gd name="T15" fmla="*/ 218 h 344"/>
                <a:gd name="T16" fmla="*/ 16 w 344"/>
                <a:gd name="T17" fmla="*/ 210 h 344"/>
                <a:gd name="T18" fmla="*/ 2 w 344"/>
                <a:gd name="T19" fmla="*/ 186 h 344"/>
                <a:gd name="T20" fmla="*/ 0 w 344"/>
                <a:gd name="T21" fmla="*/ 172 h 344"/>
                <a:gd name="T22" fmla="*/ 8 w 344"/>
                <a:gd name="T23" fmla="*/ 144 h 344"/>
                <a:gd name="T24" fmla="*/ 30 w 344"/>
                <a:gd name="T25" fmla="*/ 124 h 344"/>
                <a:gd name="T26" fmla="*/ 54 w 344"/>
                <a:gd name="T27" fmla="*/ 112 h 344"/>
                <a:gd name="T28" fmla="*/ 90 w 344"/>
                <a:gd name="T29" fmla="*/ 82 h 344"/>
                <a:gd name="T30" fmla="*/ 112 w 344"/>
                <a:gd name="T31" fmla="*/ 54 h 344"/>
                <a:gd name="T32" fmla="*/ 124 w 344"/>
                <a:gd name="T33" fmla="*/ 34 h 344"/>
                <a:gd name="T34" fmla="*/ 126 w 344"/>
                <a:gd name="T35" fmla="*/ 26 h 344"/>
                <a:gd name="T36" fmla="*/ 142 w 344"/>
                <a:gd name="T37" fmla="*/ 10 h 344"/>
                <a:gd name="T38" fmla="*/ 164 w 344"/>
                <a:gd name="T39" fmla="*/ 2 h 344"/>
                <a:gd name="T40" fmla="*/ 172 w 344"/>
                <a:gd name="T41" fmla="*/ 0 h 344"/>
                <a:gd name="T42" fmla="*/ 172 w 344"/>
                <a:gd name="T43" fmla="*/ 0 h 344"/>
                <a:gd name="T44" fmla="*/ 188 w 344"/>
                <a:gd name="T45" fmla="*/ 2 h 344"/>
                <a:gd name="T46" fmla="*/ 214 w 344"/>
                <a:gd name="T47" fmla="*/ 20 h 344"/>
                <a:gd name="T48" fmla="*/ 222 w 344"/>
                <a:gd name="T49" fmla="*/ 34 h 344"/>
                <a:gd name="T50" fmla="*/ 226 w 344"/>
                <a:gd name="T51" fmla="*/ 44 h 344"/>
                <a:gd name="T52" fmla="*/ 242 w 344"/>
                <a:gd name="T53" fmla="*/ 68 h 344"/>
                <a:gd name="T54" fmla="*/ 270 w 344"/>
                <a:gd name="T55" fmla="*/ 96 h 344"/>
                <a:gd name="T56" fmla="*/ 314 w 344"/>
                <a:gd name="T57" fmla="*/ 124 h 344"/>
                <a:gd name="T58" fmla="*/ 328 w 344"/>
                <a:gd name="T59" fmla="*/ 134 h 344"/>
                <a:gd name="T60" fmla="*/ 342 w 344"/>
                <a:gd name="T61" fmla="*/ 160 h 344"/>
                <a:gd name="T62" fmla="*/ 344 w 344"/>
                <a:gd name="T63" fmla="*/ 176 h 344"/>
                <a:gd name="T64" fmla="*/ 340 w 344"/>
                <a:gd name="T65" fmla="*/ 190 h 344"/>
                <a:gd name="T66" fmla="*/ 322 w 344"/>
                <a:gd name="T67" fmla="*/ 214 h 344"/>
                <a:gd name="T68" fmla="*/ 308 w 344"/>
                <a:gd name="T69" fmla="*/ 222 h 344"/>
                <a:gd name="T70" fmla="*/ 276 w 344"/>
                <a:gd name="T71" fmla="*/ 240 h 344"/>
                <a:gd name="T72" fmla="*/ 250 w 344"/>
                <a:gd name="T73" fmla="*/ 266 h 344"/>
                <a:gd name="T74" fmla="*/ 232 w 344"/>
                <a:gd name="T75" fmla="*/ 292 h 344"/>
                <a:gd name="T76" fmla="*/ 220 w 344"/>
                <a:gd name="T77" fmla="*/ 312 h 344"/>
                <a:gd name="T78" fmla="*/ 200 w 344"/>
                <a:gd name="T79" fmla="*/ 336 h 344"/>
                <a:gd name="T80" fmla="*/ 172 w 344"/>
                <a:gd name="T81" fmla="*/ 344 h 344"/>
                <a:gd name="T82" fmla="*/ 146 w 344"/>
                <a:gd name="T83" fmla="*/ 172 h 344"/>
                <a:gd name="T84" fmla="*/ 170 w 344"/>
                <a:gd name="T85" fmla="*/ 196 h 344"/>
                <a:gd name="T86" fmla="*/ 196 w 344"/>
                <a:gd name="T87" fmla="*/ 170 h 344"/>
                <a:gd name="T88" fmla="*/ 172 w 344"/>
                <a:gd name="T89" fmla="*/ 148 h 344"/>
                <a:gd name="T90" fmla="*/ 146 w 344"/>
                <a:gd name="T91"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4" h="344">
                  <a:moveTo>
                    <a:pt x="172" y="344"/>
                  </a:moveTo>
                  <a:lnTo>
                    <a:pt x="172" y="344"/>
                  </a:lnTo>
                  <a:lnTo>
                    <a:pt x="172" y="344"/>
                  </a:lnTo>
                  <a:lnTo>
                    <a:pt x="172" y="344"/>
                  </a:lnTo>
                  <a:lnTo>
                    <a:pt x="156" y="342"/>
                  </a:lnTo>
                  <a:lnTo>
                    <a:pt x="142" y="334"/>
                  </a:lnTo>
                  <a:lnTo>
                    <a:pt x="132" y="324"/>
                  </a:lnTo>
                  <a:lnTo>
                    <a:pt x="124" y="312"/>
                  </a:lnTo>
                  <a:lnTo>
                    <a:pt x="124" y="312"/>
                  </a:lnTo>
                  <a:lnTo>
                    <a:pt x="118" y="300"/>
                  </a:lnTo>
                  <a:lnTo>
                    <a:pt x="112" y="290"/>
                  </a:lnTo>
                  <a:lnTo>
                    <a:pt x="102" y="278"/>
                  </a:lnTo>
                  <a:lnTo>
                    <a:pt x="90" y="264"/>
                  </a:lnTo>
                  <a:lnTo>
                    <a:pt x="72" y="248"/>
                  </a:lnTo>
                  <a:lnTo>
                    <a:pt x="52" y="232"/>
                  </a:lnTo>
                  <a:lnTo>
                    <a:pt x="28" y="218"/>
                  </a:lnTo>
                  <a:lnTo>
                    <a:pt x="28" y="218"/>
                  </a:lnTo>
                  <a:lnTo>
                    <a:pt x="16" y="210"/>
                  </a:lnTo>
                  <a:lnTo>
                    <a:pt x="8" y="198"/>
                  </a:lnTo>
                  <a:lnTo>
                    <a:pt x="2" y="186"/>
                  </a:lnTo>
                  <a:lnTo>
                    <a:pt x="0" y="172"/>
                  </a:lnTo>
                  <a:lnTo>
                    <a:pt x="0" y="172"/>
                  </a:lnTo>
                  <a:lnTo>
                    <a:pt x="2" y="156"/>
                  </a:lnTo>
                  <a:lnTo>
                    <a:pt x="8" y="144"/>
                  </a:lnTo>
                  <a:lnTo>
                    <a:pt x="18" y="132"/>
                  </a:lnTo>
                  <a:lnTo>
                    <a:pt x="30" y="124"/>
                  </a:lnTo>
                  <a:lnTo>
                    <a:pt x="30" y="124"/>
                  </a:lnTo>
                  <a:lnTo>
                    <a:pt x="54" y="112"/>
                  </a:lnTo>
                  <a:lnTo>
                    <a:pt x="74" y="96"/>
                  </a:lnTo>
                  <a:lnTo>
                    <a:pt x="90" y="82"/>
                  </a:lnTo>
                  <a:lnTo>
                    <a:pt x="102" y="68"/>
                  </a:lnTo>
                  <a:lnTo>
                    <a:pt x="112" y="54"/>
                  </a:lnTo>
                  <a:lnTo>
                    <a:pt x="118" y="44"/>
                  </a:lnTo>
                  <a:lnTo>
                    <a:pt x="124" y="34"/>
                  </a:lnTo>
                  <a:lnTo>
                    <a:pt x="124" y="34"/>
                  </a:lnTo>
                  <a:lnTo>
                    <a:pt x="126" y="26"/>
                  </a:lnTo>
                  <a:lnTo>
                    <a:pt x="130" y="20"/>
                  </a:lnTo>
                  <a:lnTo>
                    <a:pt x="142" y="10"/>
                  </a:lnTo>
                  <a:lnTo>
                    <a:pt x="156" y="2"/>
                  </a:lnTo>
                  <a:lnTo>
                    <a:pt x="164" y="2"/>
                  </a:lnTo>
                  <a:lnTo>
                    <a:pt x="172" y="0"/>
                  </a:lnTo>
                  <a:lnTo>
                    <a:pt x="172" y="0"/>
                  </a:lnTo>
                  <a:lnTo>
                    <a:pt x="172" y="0"/>
                  </a:lnTo>
                  <a:lnTo>
                    <a:pt x="172" y="0"/>
                  </a:lnTo>
                  <a:lnTo>
                    <a:pt x="180" y="2"/>
                  </a:lnTo>
                  <a:lnTo>
                    <a:pt x="188" y="2"/>
                  </a:lnTo>
                  <a:lnTo>
                    <a:pt x="202" y="10"/>
                  </a:lnTo>
                  <a:lnTo>
                    <a:pt x="214" y="20"/>
                  </a:lnTo>
                  <a:lnTo>
                    <a:pt x="218" y="28"/>
                  </a:lnTo>
                  <a:lnTo>
                    <a:pt x="222" y="34"/>
                  </a:lnTo>
                  <a:lnTo>
                    <a:pt x="222" y="34"/>
                  </a:lnTo>
                  <a:lnTo>
                    <a:pt x="226" y="44"/>
                  </a:lnTo>
                  <a:lnTo>
                    <a:pt x="232" y="56"/>
                  </a:lnTo>
                  <a:lnTo>
                    <a:pt x="242" y="68"/>
                  </a:lnTo>
                  <a:lnTo>
                    <a:pt x="254" y="82"/>
                  </a:lnTo>
                  <a:lnTo>
                    <a:pt x="270" y="96"/>
                  </a:lnTo>
                  <a:lnTo>
                    <a:pt x="290" y="112"/>
                  </a:lnTo>
                  <a:lnTo>
                    <a:pt x="314" y="124"/>
                  </a:lnTo>
                  <a:lnTo>
                    <a:pt x="314" y="124"/>
                  </a:lnTo>
                  <a:lnTo>
                    <a:pt x="328" y="134"/>
                  </a:lnTo>
                  <a:lnTo>
                    <a:pt x="336" y="146"/>
                  </a:lnTo>
                  <a:lnTo>
                    <a:pt x="342" y="160"/>
                  </a:lnTo>
                  <a:lnTo>
                    <a:pt x="344" y="176"/>
                  </a:lnTo>
                  <a:lnTo>
                    <a:pt x="344" y="176"/>
                  </a:lnTo>
                  <a:lnTo>
                    <a:pt x="342" y="184"/>
                  </a:lnTo>
                  <a:lnTo>
                    <a:pt x="340" y="190"/>
                  </a:lnTo>
                  <a:lnTo>
                    <a:pt x="334" y="204"/>
                  </a:lnTo>
                  <a:lnTo>
                    <a:pt x="322" y="214"/>
                  </a:lnTo>
                  <a:lnTo>
                    <a:pt x="308" y="222"/>
                  </a:lnTo>
                  <a:lnTo>
                    <a:pt x="308" y="222"/>
                  </a:lnTo>
                  <a:lnTo>
                    <a:pt x="292" y="230"/>
                  </a:lnTo>
                  <a:lnTo>
                    <a:pt x="276" y="240"/>
                  </a:lnTo>
                  <a:lnTo>
                    <a:pt x="262" y="252"/>
                  </a:lnTo>
                  <a:lnTo>
                    <a:pt x="250" y="266"/>
                  </a:lnTo>
                  <a:lnTo>
                    <a:pt x="240" y="278"/>
                  </a:lnTo>
                  <a:lnTo>
                    <a:pt x="232" y="292"/>
                  </a:lnTo>
                  <a:lnTo>
                    <a:pt x="220" y="312"/>
                  </a:lnTo>
                  <a:lnTo>
                    <a:pt x="220" y="312"/>
                  </a:lnTo>
                  <a:lnTo>
                    <a:pt x="212" y="326"/>
                  </a:lnTo>
                  <a:lnTo>
                    <a:pt x="200" y="336"/>
                  </a:lnTo>
                  <a:lnTo>
                    <a:pt x="188" y="342"/>
                  </a:lnTo>
                  <a:lnTo>
                    <a:pt x="172" y="344"/>
                  </a:lnTo>
                  <a:lnTo>
                    <a:pt x="172" y="344"/>
                  </a:lnTo>
                  <a:close/>
                  <a:moveTo>
                    <a:pt x="146" y="172"/>
                  </a:moveTo>
                  <a:lnTo>
                    <a:pt x="146" y="172"/>
                  </a:lnTo>
                  <a:lnTo>
                    <a:pt x="170" y="196"/>
                  </a:lnTo>
                  <a:lnTo>
                    <a:pt x="170" y="196"/>
                  </a:lnTo>
                  <a:lnTo>
                    <a:pt x="196" y="170"/>
                  </a:lnTo>
                  <a:lnTo>
                    <a:pt x="196" y="170"/>
                  </a:lnTo>
                  <a:lnTo>
                    <a:pt x="172" y="148"/>
                  </a:lnTo>
                  <a:lnTo>
                    <a:pt x="172" y="148"/>
                  </a:lnTo>
                  <a:lnTo>
                    <a:pt x="146" y="172"/>
                  </a:lnTo>
                  <a:lnTo>
                    <a:pt x="146" y="172"/>
                  </a:lnTo>
                  <a:close/>
                </a:path>
              </a:pathLst>
            </a:custGeom>
            <a:solidFill>
              <a:srgbClr val="1A86DB"/>
            </a:solidFill>
            <a:ln>
              <a:noFill/>
            </a:ln>
          </p:spPr>
          <p:txBody>
            <a:bodyPr vert="horz" wrap="square" lIns="91440" tIns="45720" rIns="91440" bIns="45720" numCol="1" anchor="t" anchorCtr="0" compatLnSpc="1">
              <a:prstTxWarp prst="textNoShape">
                <a:avLst/>
              </a:prstTxWarp>
            </a:bodyPr>
            <a:lstStyle/>
            <a:p>
              <a:pPr marL="0" marR="0" lvl="0" indent="0" defTabSz="914225"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14" name="Freeform 18"/>
            <p:cNvSpPr>
              <a:spLocks/>
            </p:cNvSpPr>
            <p:nvPr/>
          </p:nvSpPr>
          <p:spPr bwMode="auto">
            <a:xfrm>
              <a:off x="6965393" y="3268818"/>
              <a:ext cx="64197" cy="213182"/>
            </a:xfrm>
            <a:custGeom>
              <a:avLst/>
              <a:gdLst>
                <a:gd name="T0" fmla="*/ 52 w 106"/>
                <a:gd name="T1" fmla="*/ 352 h 352"/>
                <a:gd name="T2" fmla="*/ 52 w 106"/>
                <a:gd name="T3" fmla="*/ 352 h 352"/>
                <a:gd name="T4" fmla="*/ 52 w 106"/>
                <a:gd name="T5" fmla="*/ 352 h 352"/>
                <a:gd name="T6" fmla="*/ 52 w 106"/>
                <a:gd name="T7" fmla="*/ 352 h 352"/>
                <a:gd name="T8" fmla="*/ 40 w 106"/>
                <a:gd name="T9" fmla="*/ 352 h 352"/>
                <a:gd name="T10" fmla="*/ 32 w 106"/>
                <a:gd name="T11" fmla="*/ 348 h 352"/>
                <a:gd name="T12" fmla="*/ 22 w 106"/>
                <a:gd name="T13" fmla="*/ 342 h 352"/>
                <a:gd name="T14" fmla="*/ 14 w 106"/>
                <a:gd name="T15" fmla="*/ 336 h 352"/>
                <a:gd name="T16" fmla="*/ 8 w 106"/>
                <a:gd name="T17" fmla="*/ 328 h 352"/>
                <a:gd name="T18" fmla="*/ 4 w 106"/>
                <a:gd name="T19" fmla="*/ 320 h 352"/>
                <a:gd name="T20" fmla="*/ 0 w 106"/>
                <a:gd name="T21" fmla="*/ 310 h 352"/>
                <a:gd name="T22" fmla="*/ 0 w 106"/>
                <a:gd name="T23" fmla="*/ 300 h 352"/>
                <a:gd name="T24" fmla="*/ 0 w 106"/>
                <a:gd name="T25" fmla="*/ 300 h 352"/>
                <a:gd name="T26" fmla="*/ 0 w 106"/>
                <a:gd name="T27" fmla="*/ 134 h 352"/>
                <a:gd name="T28" fmla="*/ 0 w 106"/>
                <a:gd name="T29" fmla="*/ 44 h 352"/>
                <a:gd name="T30" fmla="*/ 52 w 106"/>
                <a:gd name="T31" fmla="*/ 36 h 352"/>
                <a:gd name="T32" fmla="*/ 90 w 106"/>
                <a:gd name="T33" fmla="*/ 0 h 352"/>
                <a:gd name="T34" fmla="*/ 90 w 106"/>
                <a:gd name="T35" fmla="*/ 0 h 352"/>
                <a:gd name="T36" fmla="*/ 96 w 106"/>
                <a:gd name="T37" fmla="*/ 6 h 352"/>
                <a:gd name="T38" fmla="*/ 100 w 106"/>
                <a:gd name="T39" fmla="*/ 16 h 352"/>
                <a:gd name="T40" fmla="*/ 104 w 106"/>
                <a:gd name="T41" fmla="*/ 28 h 352"/>
                <a:gd name="T42" fmla="*/ 106 w 106"/>
                <a:gd name="T43" fmla="*/ 52 h 352"/>
                <a:gd name="T44" fmla="*/ 106 w 106"/>
                <a:gd name="T45" fmla="*/ 138 h 352"/>
                <a:gd name="T46" fmla="*/ 104 w 106"/>
                <a:gd name="T47" fmla="*/ 300 h 352"/>
                <a:gd name="T48" fmla="*/ 104 w 106"/>
                <a:gd name="T49" fmla="*/ 300 h 352"/>
                <a:gd name="T50" fmla="*/ 104 w 106"/>
                <a:gd name="T51" fmla="*/ 310 h 352"/>
                <a:gd name="T52" fmla="*/ 100 w 106"/>
                <a:gd name="T53" fmla="*/ 320 h 352"/>
                <a:gd name="T54" fmla="*/ 96 w 106"/>
                <a:gd name="T55" fmla="*/ 330 h 352"/>
                <a:gd name="T56" fmla="*/ 88 w 106"/>
                <a:gd name="T57" fmla="*/ 338 h 352"/>
                <a:gd name="T58" fmla="*/ 82 w 106"/>
                <a:gd name="T59" fmla="*/ 344 h 352"/>
                <a:gd name="T60" fmla="*/ 72 w 106"/>
                <a:gd name="T61" fmla="*/ 348 h 352"/>
                <a:gd name="T62" fmla="*/ 62 w 106"/>
                <a:gd name="T63" fmla="*/ 352 h 352"/>
                <a:gd name="T64" fmla="*/ 52 w 106"/>
                <a:gd name="T65" fmla="*/ 352 h 352"/>
                <a:gd name="T66" fmla="*/ 52 w 106"/>
                <a:gd name="T67" fmla="*/ 352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6" h="352">
                  <a:moveTo>
                    <a:pt x="52" y="352"/>
                  </a:moveTo>
                  <a:lnTo>
                    <a:pt x="52" y="352"/>
                  </a:lnTo>
                  <a:lnTo>
                    <a:pt x="52" y="352"/>
                  </a:lnTo>
                  <a:lnTo>
                    <a:pt x="52" y="352"/>
                  </a:lnTo>
                  <a:lnTo>
                    <a:pt x="40" y="352"/>
                  </a:lnTo>
                  <a:lnTo>
                    <a:pt x="32" y="348"/>
                  </a:lnTo>
                  <a:lnTo>
                    <a:pt x="22" y="342"/>
                  </a:lnTo>
                  <a:lnTo>
                    <a:pt x="14" y="336"/>
                  </a:lnTo>
                  <a:lnTo>
                    <a:pt x="8" y="328"/>
                  </a:lnTo>
                  <a:lnTo>
                    <a:pt x="4" y="320"/>
                  </a:lnTo>
                  <a:lnTo>
                    <a:pt x="0" y="310"/>
                  </a:lnTo>
                  <a:lnTo>
                    <a:pt x="0" y="300"/>
                  </a:lnTo>
                  <a:lnTo>
                    <a:pt x="0" y="300"/>
                  </a:lnTo>
                  <a:lnTo>
                    <a:pt x="0" y="134"/>
                  </a:lnTo>
                  <a:lnTo>
                    <a:pt x="0" y="44"/>
                  </a:lnTo>
                  <a:lnTo>
                    <a:pt x="52" y="36"/>
                  </a:lnTo>
                  <a:lnTo>
                    <a:pt x="90" y="0"/>
                  </a:lnTo>
                  <a:lnTo>
                    <a:pt x="90" y="0"/>
                  </a:lnTo>
                  <a:lnTo>
                    <a:pt x="96" y="6"/>
                  </a:lnTo>
                  <a:lnTo>
                    <a:pt x="100" y="16"/>
                  </a:lnTo>
                  <a:lnTo>
                    <a:pt x="104" y="28"/>
                  </a:lnTo>
                  <a:lnTo>
                    <a:pt x="106" y="52"/>
                  </a:lnTo>
                  <a:lnTo>
                    <a:pt x="106" y="138"/>
                  </a:lnTo>
                  <a:lnTo>
                    <a:pt x="104" y="300"/>
                  </a:lnTo>
                  <a:lnTo>
                    <a:pt x="104" y="300"/>
                  </a:lnTo>
                  <a:lnTo>
                    <a:pt x="104" y="310"/>
                  </a:lnTo>
                  <a:lnTo>
                    <a:pt x="100" y="320"/>
                  </a:lnTo>
                  <a:lnTo>
                    <a:pt x="96" y="330"/>
                  </a:lnTo>
                  <a:lnTo>
                    <a:pt x="88" y="338"/>
                  </a:lnTo>
                  <a:lnTo>
                    <a:pt x="82" y="344"/>
                  </a:lnTo>
                  <a:lnTo>
                    <a:pt x="72" y="348"/>
                  </a:lnTo>
                  <a:lnTo>
                    <a:pt x="62" y="352"/>
                  </a:lnTo>
                  <a:lnTo>
                    <a:pt x="52" y="352"/>
                  </a:lnTo>
                  <a:lnTo>
                    <a:pt x="52" y="352"/>
                  </a:lnTo>
                  <a:close/>
                </a:path>
              </a:pathLst>
            </a:custGeom>
            <a:solidFill>
              <a:srgbClr val="1A86DB"/>
            </a:solidFill>
            <a:ln>
              <a:noFill/>
            </a:ln>
          </p:spPr>
          <p:txBody>
            <a:bodyPr vert="horz" wrap="square" lIns="91440" tIns="45720" rIns="91440" bIns="45720" numCol="1" anchor="t" anchorCtr="0" compatLnSpc="1">
              <a:prstTxWarp prst="textNoShape">
                <a:avLst/>
              </a:prstTxWarp>
            </a:bodyPr>
            <a:lstStyle/>
            <a:p>
              <a:pPr marL="0" marR="0" lvl="0" indent="0" defTabSz="914225"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15" name="Freeform 19"/>
            <p:cNvSpPr>
              <a:spLocks noEditPoints="1"/>
            </p:cNvSpPr>
            <p:nvPr/>
          </p:nvSpPr>
          <p:spPr bwMode="auto">
            <a:xfrm>
              <a:off x="5077386" y="3609182"/>
              <a:ext cx="186534" cy="185323"/>
            </a:xfrm>
            <a:custGeom>
              <a:avLst/>
              <a:gdLst>
                <a:gd name="T0" fmla="*/ 154 w 308"/>
                <a:gd name="T1" fmla="*/ 306 h 306"/>
                <a:gd name="T2" fmla="*/ 124 w 308"/>
                <a:gd name="T3" fmla="*/ 304 h 306"/>
                <a:gd name="T4" fmla="*/ 94 w 308"/>
                <a:gd name="T5" fmla="*/ 294 h 306"/>
                <a:gd name="T6" fmla="*/ 68 w 308"/>
                <a:gd name="T7" fmla="*/ 280 h 306"/>
                <a:gd name="T8" fmla="*/ 46 w 308"/>
                <a:gd name="T9" fmla="*/ 262 h 306"/>
                <a:gd name="T10" fmla="*/ 26 w 308"/>
                <a:gd name="T11" fmla="*/ 240 h 306"/>
                <a:gd name="T12" fmla="*/ 12 w 308"/>
                <a:gd name="T13" fmla="*/ 212 h 306"/>
                <a:gd name="T14" fmla="*/ 4 w 308"/>
                <a:gd name="T15" fmla="*/ 184 h 306"/>
                <a:gd name="T16" fmla="*/ 0 w 308"/>
                <a:gd name="T17" fmla="*/ 154 h 306"/>
                <a:gd name="T18" fmla="*/ 2 w 308"/>
                <a:gd name="T19" fmla="*/ 138 h 306"/>
                <a:gd name="T20" fmla="*/ 8 w 308"/>
                <a:gd name="T21" fmla="*/ 108 h 306"/>
                <a:gd name="T22" fmla="*/ 20 w 308"/>
                <a:gd name="T23" fmla="*/ 80 h 306"/>
                <a:gd name="T24" fmla="*/ 36 w 308"/>
                <a:gd name="T25" fmla="*/ 56 h 306"/>
                <a:gd name="T26" fmla="*/ 56 w 308"/>
                <a:gd name="T27" fmla="*/ 34 h 306"/>
                <a:gd name="T28" fmla="*/ 82 w 308"/>
                <a:gd name="T29" fmla="*/ 18 h 306"/>
                <a:gd name="T30" fmla="*/ 108 w 308"/>
                <a:gd name="T31" fmla="*/ 6 h 306"/>
                <a:gd name="T32" fmla="*/ 138 w 308"/>
                <a:gd name="T33" fmla="*/ 0 h 306"/>
                <a:gd name="T34" fmla="*/ 154 w 308"/>
                <a:gd name="T35" fmla="*/ 0 h 306"/>
                <a:gd name="T36" fmla="*/ 186 w 308"/>
                <a:gd name="T37" fmla="*/ 2 h 306"/>
                <a:gd name="T38" fmla="*/ 214 w 308"/>
                <a:gd name="T39" fmla="*/ 12 h 306"/>
                <a:gd name="T40" fmla="*/ 240 w 308"/>
                <a:gd name="T41" fmla="*/ 26 h 306"/>
                <a:gd name="T42" fmla="*/ 262 w 308"/>
                <a:gd name="T43" fmla="*/ 44 h 306"/>
                <a:gd name="T44" fmla="*/ 282 w 308"/>
                <a:gd name="T45" fmla="*/ 68 h 306"/>
                <a:gd name="T46" fmla="*/ 296 w 308"/>
                <a:gd name="T47" fmla="*/ 94 h 306"/>
                <a:gd name="T48" fmla="*/ 304 w 308"/>
                <a:gd name="T49" fmla="*/ 122 h 306"/>
                <a:gd name="T50" fmla="*/ 308 w 308"/>
                <a:gd name="T51" fmla="*/ 154 h 306"/>
                <a:gd name="T52" fmla="*/ 308 w 308"/>
                <a:gd name="T53" fmla="*/ 168 h 306"/>
                <a:gd name="T54" fmla="*/ 302 w 308"/>
                <a:gd name="T55" fmla="*/ 198 h 306"/>
                <a:gd name="T56" fmla="*/ 290 w 308"/>
                <a:gd name="T57" fmla="*/ 226 h 306"/>
                <a:gd name="T58" fmla="*/ 272 w 308"/>
                <a:gd name="T59" fmla="*/ 250 h 306"/>
                <a:gd name="T60" fmla="*/ 252 w 308"/>
                <a:gd name="T61" fmla="*/ 272 h 306"/>
                <a:gd name="T62" fmla="*/ 228 w 308"/>
                <a:gd name="T63" fmla="*/ 288 h 306"/>
                <a:gd name="T64" fmla="*/ 200 w 308"/>
                <a:gd name="T65" fmla="*/ 300 h 306"/>
                <a:gd name="T66" fmla="*/ 170 w 308"/>
                <a:gd name="T67" fmla="*/ 306 h 306"/>
                <a:gd name="T68" fmla="*/ 154 w 308"/>
                <a:gd name="T69" fmla="*/ 306 h 306"/>
                <a:gd name="T70" fmla="*/ 154 w 308"/>
                <a:gd name="T71" fmla="*/ 104 h 306"/>
                <a:gd name="T72" fmla="*/ 136 w 308"/>
                <a:gd name="T73" fmla="*/ 108 h 306"/>
                <a:gd name="T74" fmla="*/ 120 w 308"/>
                <a:gd name="T75" fmla="*/ 118 h 306"/>
                <a:gd name="T76" fmla="*/ 110 w 308"/>
                <a:gd name="T77" fmla="*/ 134 h 306"/>
                <a:gd name="T78" fmla="*/ 106 w 308"/>
                <a:gd name="T79" fmla="*/ 154 h 306"/>
                <a:gd name="T80" fmla="*/ 106 w 308"/>
                <a:gd name="T81" fmla="*/ 164 h 306"/>
                <a:gd name="T82" fmla="*/ 114 w 308"/>
                <a:gd name="T83" fmla="*/ 180 h 306"/>
                <a:gd name="T84" fmla="*/ 128 w 308"/>
                <a:gd name="T85" fmla="*/ 194 h 306"/>
                <a:gd name="T86" fmla="*/ 144 w 308"/>
                <a:gd name="T87" fmla="*/ 200 h 306"/>
                <a:gd name="T88" fmla="*/ 154 w 308"/>
                <a:gd name="T89" fmla="*/ 202 h 306"/>
                <a:gd name="T90" fmla="*/ 174 w 308"/>
                <a:gd name="T91" fmla="*/ 198 h 306"/>
                <a:gd name="T92" fmla="*/ 188 w 308"/>
                <a:gd name="T93" fmla="*/ 188 h 306"/>
                <a:gd name="T94" fmla="*/ 200 w 308"/>
                <a:gd name="T95" fmla="*/ 172 h 306"/>
                <a:gd name="T96" fmla="*/ 202 w 308"/>
                <a:gd name="T97" fmla="*/ 154 h 306"/>
                <a:gd name="T98" fmla="*/ 202 w 308"/>
                <a:gd name="T99" fmla="*/ 144 h 306"/>
                <a:gd name="T100" fmla="*/ 194 w 308"/>
                <a:gd name="T101" fmla="*/ 126 h 306"/>
                <a:gd name="T102" fmla="*/ 182 w 308"/>
                <a:gd name="T103" fmla="*/ 112 h 306"/>
                <a:gd name="T104" fmla="*/ 164 w 308"/>
                <a:gd name="T105" fmla="*/ 106 h 306"/>
                <a:gd name="T106" fmla="*/ 154 w 308"/>
                <a:gd name="T107" fmla="*/ 104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8" h="306">
                  <a:moveTo>
                    <a:pt x="154" y="306"/>
                  </a:moveTo>
                  <a:lnTo>
                    <a:pt x="154" y="306"/>
                  </a:lnTo>
                  <a:lnTo>
                    <a:pt x="138" y="306"/>
                  </a:lnTo>
                  <a:lnTo>
                    <a:pt x="124" y="304"/>
                  </a:lnTo>
                  <a:lnTo>
                    <a:pt x="108" y="300"/>
                  </a:lnTo>
                  <a:lnTo>
                    <a:pt x="94" y="294"/>
                  </a:lnTo>
                  <a:lnTo>
                    <a:pt x="82" y="288"/>
                  </a:lnTo>
                  <a:lnTo>
                    <a:pt x="68" y="280"/>
                  </a:lnTo>
                  <a:lnTo>
                    <a:pt x="56" y="272"/>
                  </a:lnTo>
                  <a:lnTo>
                    <a:pt x="46" y="262"/>
                  </a:lnTo>
                  <a:lnTo>
                    <a:pt x="36" y="250"/>
                  </a:lnTo>
                  <a:lnTo>
                    <a:pt x="26" y="240"/>
                  </a:lnTo>
                  <a:lnTo>
                    <a:pt x="20" y="226"/>
                  </a:lnTo>
                  <a:lnTo>
                    <a:pt x="12" y="212"/>
                  </a:lnTo>
                  <a:lnTo>
                    <a:pt x="8" y="198"/>
                  </a:lnTo>
                  <a:lnTo>
                    <a:pt x="4" y="184"/>
                  </a:lnTo>
                  <a:lnTo>
                    <a:pt x="2" y="168"/>
                  </a:lnTo>
                  <a:lnTo>
                    <a:pt x="0" y="154"/>
                  </a:lnTo>
                  <a:lnTo>
                    <a:pt x="0" y="154"/>
                  </a:lnTo>
                  <a:lnTo>
                    <a:pt x="2" y="138"/>
                  </a:lnTo>
                  <a:lnTo>
                    <a:pt x="4" y="122"/>
                  </a:lnTo>
                  <a:lnTo>
                    <a:pt x="8" y="108"/>
                  </a:lnTo>
                  <a:lnTo>
                    <a:pt x="12" y="94"/>
                  </a:lnTo>
                  <a:lnTo>
                    <a:pt x="20" y="80"/>
                  </a:lnTo>
                  <a:lnTo>
                    <a:pt x="26" y="68"/>
                  </a:lnTo>
                  <a:lnTo>
                    <a:pt x="36" y="56"/>
                  </a:lnTo>
                  <a:lnTo>
                    <a:pt x="46" y="44"/>
                  </a:lnTo>
                  <a:lnTo>
                    <a:pt x="56" y="34"/>
                  </a:lnTo>
                  <a:lnTo>
                    <a:pt x="68" y="26"/>
                  </a:lnTo>
                  <a:lnTo>
                    <a:pt x="82" y="18"/>
                  </a:lnTo>
                  <a:lnTo>
                    <a:pt x="94" y="12"/>
                  </a:lnTo>
                  <a:lnTo>
                    <a:pt x="108" y="6"/>
                  </a:lnTo>
                  <a:lnTo>
                    <a:pt x="124" y="2"/>
                  </a:lnTo>
                  <a:lnTo>
                    <a:pt x="138" y="0"/>
                  </a:lnTo>
                  <a:lnTo>
                    <a:pt x="154" y="0"/>
                  </a:lnTo>
                  <a:lnTo>
                    <a:pt x="154" y="0"/>
                  </a:lnTo>
                  <a:lnTo>
                    <a:pt x="170" y="0"/>
                  </a:lnTo>
                  <a:lnTo>
                    <a:pt x="186" y="2"/>
                  </a:lnTo>
                  <a:lnTo>
                    <a:pt x="200" y="6"/>
                  </a:lnTo>
                  <a:lnTo>
                    <a:pt x="214" y="12"/>
                  </a:lnTo>
                  <a:lnTo>
                    <a:pt x="228" y="18"/>
                  </a:lnTo>
                  <a:lnTo>
                    <a:pt x="240" y="26"/>
                  </a:lnTo>
                  <a:lnTo>
                    <a:pt x="252" y="34"/>
                  </a:lnTo>
                  <a:lnTo>
                    <a:pt x="262" y="44"/>
                  </a:lnTo>
                  <a:lnTo>
                    <a:pt x="272" y="56"/>
                  </a:lnTo>
                  <a:lnTo>
                    <a:pt x="282" y="68"/>
                  </a:lnTo>
                  <a:lnTo>
                    <a:pt x="290" y="80"/>
                  </a:lnTo>
                  <a:lnTo>
                    <a:pt x="296" y="94"/>
                  </a:lnTo>
                  <a:lnTo>
                    <a:pt x="302" y="108"/>
                  </a:lnTo>
                  <a:lnTo>
                    <a:pt x="304" y="122"/>
                  </a:lnTo>
                  <a:lnTo>
                    <a:pt x="308" y="138"/>
                  </a:lnTo>
                  <a:lnTo>
                    <a:pt x="308" y="154"/>
                  </a:lnTo>
                  <a:lnTo>
                    <a:pt x="308" y="154"/>
                  </a:lnTo>
                  <a:lnTo>
                    <a:pt x="308" y="168"/>
                  </a:lnTo>
                  <a:lnTo>
                    <a:pt x="304" y="184"/>
                  </a:lnTo>
                  <a:lnTo>
                    <a:pt x="302" y="198"/>
                  </a:lnTo>
                  <a:lnTo>
                    <a:pt x="296" y="212"/>
                  </a:lnTo>
                  <a:lnTo>
                    <a:pt x="290" y="226"/>
                  </a:lnTo>
                  <a:lnTo>
                    <a:pt x="282" y="240"/>
                  </a:lnTo>
                  <a:lnTo>
                    <a:pt x="272" y="250"/>
                  </a:lnTo>
                  <a:lnTo>
                    <a:pt x="262" y="262"/>
                  </a:lnTo>
                  <a:lnTo>
                    <a:pt x="252" y="272"/>
                  </a:lnTo>
                  <a:lnTo>
                    <a:pt x="240" y="280"/>
                  </a:lnTo>
                  <a:lnTo>
                    <a:pt x="228" y="288"/>
                  </a:lnTo>
                  <a:lnTo>
                    <a:pt x="214" y="294"/>
                  </a:lnTo>
                  <a:lnTo>
                    <a:pt x="200" y="300"/>
                  </a:lnTo>
                  <a:lnTo>
                    <a:pt x="186" y="304"/>
                  </a:lnTo>
                  <a:lnTo>
                    <a:pt x="170" y="306"/>
                  </a:lnTo>
                  <a:lnTo>
                    <a:pt x="154" y="306"/>
                  </a:lnTo>
                  <a:lnTo>
                    <a:pt x="154" y="306"/>
                  </a:lnTo>
                  <a:close/>
                  <a:moveTo>
                    <a:pt x="154" y="104"/>
                  </a:moveTo>
                  <a:lnTo>
                    <a:pt x="154" y="104"/>
                  </a:lnTo>
                  <a:lnTo>
                    <a:pt x="144" y="106"/>
                  </a:lnTo>
                  <a:lnTo>
                    <a:pt x="136" y="108"/>
                  </a:lnTo>
                  <a:lnTo>
                    <a:pt x="128" y="112"/>
                  </a:lnTo>
                  <a:lnTo>
                    <a:pt x="120" y="118"/>
                  </a:lnTo>
                  <a:lnTo>
                    <a:pt x="114" y="126"/>
                  </a:lnTo>
                  <a:lnTo>
                    <a:pt x="110" y="134"/>
                  </a:lnTo>
                  <a:lnTo>
                    <a:pt x="106" y="144"/>
                  </a:lnTo>
                  <a:lnTo>
                    <a:pt x="106" y="154"/>
                  </a:lnTo>
                  <a:lnTo>
                    <a:pt x="106" y="154"/>
                  </a:lnTo>
                  <a:lnTo>
                    <a:pt x="106" y="164"/>
                  </a:lnTo>
                  <a:lnTo>
                    <a:pt x="110" y="172"/>
                  </a:lnTo>
                  <a:lnTo>
                    <a:pt x="114" y="180"/>
                  </a:lnTo>
                  <a:lnTo>
                    <a:pt x="120" y="188"/>
                  </a:lnTo>
                  <a:lnTo>
                    <a:pt x="128" y="194"/>
                  </a:lnTo>
                  <a:lnTo>
                    <a:pt x="136" y="198"/>
                  </a:lnTo>
                  <a:lnTo>
                    <a:pt x="144" y="200"/>
                  </a:lnTo>
                  <a:lnTo>
                    <a:pt x="154" y="202"/>
                  </a:lnTo>
                  <a:lnTo>
                    <a:pt x="154" y="202"/>
                  </a:lnTo>
                  <a:lnTo>
                    <a:pt x="164" y="200"/>
                  </a:lnTo>
                  <a:lnTo>
                    <a:pt x="174" y="198"/>
                  </a:lnTo>
                  <a:lnTo>
                    <a:pt x="182" y="194"/>
                  </a:lnTo>
                  <a:lnTo>
                    <a:pt x="188" y="188"/>
                  </a:lnTo>
                  <a:lnTo>
                    <a:pt x="194" y="180"/>
                  </a:lnTo>
                  <a:lnTo>
                    <a:pt x="200" y="172"/>
                  </a:lnTo>
                  <a:lnTo>
                    <a:pt x="202" y="164"/>
                  </a:lnTo>
                  <a:lnTo>
                    <a:pt x="202" y="154"/>
                  </a:lnTo>
                  <a:lnTo>
                    <a:pt x="202" y="154"/>
                  </a:lnTo>
                  <a:lnTo>
                    <a:pt x="202" y="144"/>
                  </a:lnTo>
                  <a:lnTo>
                    <a:pt x="200" y="134"/>
                  </a:lnTo>
                  <a:lnTo>
                    <a:pt x="194" y="126"/>
                  </a:lnTo>
                  <a:lnTo>
                    <a:pt x="188" y="118"/>
                  </a:lnTo>
                  <a:lnTo>
                    <a:pt x="182" y="112"/>
                  </a:lnTo>
                  <a:lnTo>
                    <a:pt x="174" y="108"/>
                  </a:lnTo>
                  <a:lnTo>
                    <a:pt x="164" y="106"/>
                  </a:lnTo>
                  <a:lnTo>
                    <a:pt x="154" y="104"/>
                  </a:lnTo>
                  <a:lnTo>
                    <a:pt x="154" y="104"/>
                  </a:lnTo>
                  <a:close/>
                </a:path>
              </a:pathLst>
            </a:custGeom>
            <a:solidFill>
              <a:srgbClr val="1A86DB"/>
            </a:solidFill>
            <a:ln>
              <a:noFill/>
            </a:ln>
          </p:spPr>
          <p:txBody>
            <a:bodyPr vert="horz" wrap="square" lIns="91440" tIns="45720" rIns="91440" bIns="45720" numCol="1" anchor="t" anchorCtr="0" compatLnSpc="1">
              <a:prstTxWarp prst="textNoShape">
                <a:avLst/>
              </a:prstTxWarp>
            </a:bodyPr>
            <a:lstStyle/>
            <a:p>
              <a:pPr marL="0" marR="0" lvl="0" indent="0" defTabSz="914225"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16" name="Freeform 20"/>
            <p:cNvSpPr>
              <a:spLocks noEditPoints="1"/>
            </p:cNvSpPr>
            <p:nvPr/>
          </p:nvSpPr>
          <p:spPr bwMode="auto">
            <a:xfrm>
              <a:off x="7250039" y="2854566"/>
              <a:ext cx="186534" cy="186534"/>
            </a:xfrm>
            <a:custGeom>
              <a:avLst/>
              <a:gdLst>
                <a:gd name="T0" fmla="*/ 154 w 308"/>
                <a:gd name="T1" fmla="*/ 308 h 308"/>
                <a:gd name="T2" fmla="*/ 122 w 308"/>
                <a:gd name="T3" fmla="*/ 304 h 308"/>
                <a:gd name="T4" fmla="*/ 94 w 308"/>
                <a:gd name="T5" fmla="*/ 296 h 308"/>
                <a:gd name="T6" fmla="*/ 68 w 308"/>
                <a:gd name="T7" fmla="*/ 282 h 308"/>
                <a:gd name="T8" fmla="*/ 44 w 308"/>
                <a:gd name="T9" fmla="*/ 262 h 308"/>
                <a:gd name="T10" fmla="*/ 26 w 308"/>
                <a:gd name="T11" fmla="*/ 240 h 308"/>
                <a:gd name="T12" fmla="*/ 12 w 308"/>
                <a:gd name="T13" fmla="*/ 214 h 308"/>
                <a:gd name="T14" fmla="*/ 2 w 308"/>
                <a:gd name="T15" fmla="*/ 184 h 308"/>
                <a:gd name="T16" fmla="*/ 0 w 308"/>
                <a:gd name="T17" fmla="*/ 154 h 308"/>
                <a:gd name="T18" fmla="*/ 0 w 308"/>
                <a:gd name="T19" fmla="*/ 138 h 308"/>
                <a:gd name="T20" fmla="*/ 6 w 308"/>
                <a:gd name="T21" fmla="*/ 108 h 308"/>
                <a:gd name="T22" fmla="*/ 18 w 308"/>
                <a:gd name="T23" fmla="*/ 80 h 308"/>
                <a:gd name="T24" fmla="*/ 34 w 308"/>
                <a:gd name="T25" fmla="*/ 56 h 308"/>
                <a:gd name="T26" fmla="*/ 56 w 308"/>
                <a:gd name="T27" fmla="*/ 36 h 308"/>
                <a:gd name="T28" fmla="*/ 80 w 308"/>
                <a:gd name="T29" fmla="*/ 18 h 308"/>
                <a:gd name="T30" fmla="*/ 108 w 308"/>
                <a:gd name="T31" fmla="*/ 6 h 308"/>
                <a:gd name="T32" fmla="*/ 138 w 308"/>
                <a:gd name="T33" fmla="*/ 0 h 308"/>
                <a:gd name="T34" fmla="*/ 154 w 308"/>
                <a:gd name="T35" fmla="*/ 0 h 308"/>
                <a:gd name="T36" fmla="*/ 184 w 308"/>
                <a:gd name="T37" fmla="*/ 4 h 308"/>
                <a:gd name="T38" fmla="*/ 214 w 308"/>
                <a:gd name="T39" fmla="*/ 12 h 308"/>
                <a:gd name="T40" fmla="*/ 240 w 308"/>
                <a:gd name="T41" fmla="*/ 26 h 308"/>
                <a:gd name="T42" fmla="*/ 262 w 308"/>
                <a:gd name="T43" fmla="*/ 46 h 308"/>
                <a:gd name="T44" fmla="*/ 280 w 308"/>
                <a:gd name="T45" fmla="*/ 68 h 308"/>
                <a:gd name="T46" fmla="*/ 294 w 308"/>
                <a:gd name="T47" fmla="*/ 94 h 308"/>
                <a:gd name="T48" fmla="*/ 304 w 308"/>
                <a:gd name="T49" fmla="*/ 122 h 308"/>
                <a:gd name="T50" fmla="*/ 308 w 308"/>
                <a:gd name="T51" fmla="*/ 154 h 308"/>
                <a:gd name="T52" fmla="*/ 306 w 308"/>
                <a:gd name="T53" fmla="*/ 170 h 308"/>
                <a:gd name="T54" fmla="*/ 300 w 308"/>
                <a:gd name="T55" fmla="*/ 200 h 308"/>
                <a:gd name="T56" fmla="*/ 288 w 308"/>
                <a:gd name="T57" fmla="*/ 226 h 308"/>
                <a:gd name="T58" fmla="*/ 272 w 308"/>
                <a:gd name="T59" fmla="*/ 252 h 308"/>
                <a:gd name="T60" fmla="*/ 252 w 308"/>
                <a:gd name="T61" fmla="*/ 272 h 308"/>
                <a:gd name="T62" fmla="*/ 226 w 308"/>
                <a:gd name="T63" fmla="*/ 288 h 308"/>
                <a:gd name="T64" fmla="*/ 200 w 308"/>
                <a:gd name="T65" fmla="*/ 300 h 308"/>
                <a:gd name="T66" fmla="*/ 170 w 308"/>
                <a:gd name="T67" fmla="*/ 306 h 308"/>
                <a:gd name="T68" fmla="*/ 154 w 308"/>
                <a:gd name="T69" fmla="*/ 308 h 308"/>
                <a:gd name="T70" fmla="*/ 154 w 308"/>
                <a:gd name="T71" fmla="*/ 104 h 308"/>
                <a:gd name="T72" fmla="*/ 134 w 308"/>
                <a:gd name="T73" fmla="*/ 108 h 308"/>
                <a:gd name="T74" fmla="*/ 120 w 308"/>
                <a:gd name="T75" fmla="*/ 120 h 308"/>
                <a:gd name="T76" fmla="*/ 108 w 308"/>
                <a:gd name="T77" fmla="*/ 134 h 308"/>
                <a:gd name="T78" fmla="*/ 104 w 308"/>
                <a:gd name="T79" fmla="*/ 154 h 308"/>
                <a:gd name="T80" fmla="*/ 106 w 308"/>
                <a:gd name="T81" fmla="*/ 164 h 308"/>
                <a:gd name="T82" fmla="*/ 114 w 308"/>
                <a:gd name="T83" fmla="*/ 180 h 308"/>
                <a:gd name="T84" fmla="*/ 126 w 308"/>
                <a:gd name="T85" fmla="*/ 194 h 308"/>
                <a:gd name="T86" fmla="*/ 144 w 308"/>
                <a:gd name="T87" fmla="*/ 202 h 308"/>
                <a:gd name="T88" fmla="*/ 154 w 308"/>
                <a:gd name="T89" fmla="*/ 202 h 308"/>
                <a:gd name="T90" fmla="*/ 172 w 308"/>
                <a:gd name="T91" fmla="*/ 198 h 308"/>
                <a:gd name="T92" fmla="*/ 188 w 308"/>
                <a:gd name="T93" fmla="*/ 188 h 308"/>
                <a:gd name="T94" fmla="*/ 198 w 308"/>
                <a:gd name="T95" fmla="*/ 172 h 308"/>
                <a:gd name="T96" fmla="*/ 202 w 308"/>
                <a:gd name="T97" fmla="*/ 154 h 308"/>
                <a:gd name="T98" fmla="*/ 202 w 308"/>
                <a:gd name="T99" fmla="*/ 144 h 308"/>
                <a:gd name="T100" fmla="*/ 194 w 308"/>
                <a:gd name="T101" fmla="*/ 126 h 308"/>
                <a:gd name="T102" fmla="*/ 180 w 308"/>
                <a:gd name="T103" fmla="*/ 114 h 308"/>
                <a:gd name="T104" fmla="*/ 164 w 308"/>
                <a:gd name="T105" fmla="*/ 106 h 308"/>
                <a:gd name="T106" fmla="*/ 154 w 308"/>
                <a:gd name="T107" fmla="*/ 104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8" h="308">
                  <a:moveTo>
                    <a:pt x="154" y="308"/>
                  </a:moveTo>
                  <a:lnTo>
                    <a:pt x="154" y="308"/>
                  </a:lnTo>
                  <a:lnTo>
                    <a:pt x="138" y="306"/>
                  </a:lnTo>
                  <a:lnTo>
                    <a:pt x="122" y="304"/>
                  </a:lnTo>
                  <a:lnTo>
                    <a:pt x="108" y="300"/>
                  </a:lnTo>
                  <a:lnTo>
                    <a:pt x="94" y="296"/>
                  </a:lnTo>
                  <a:lnTo>
                    <a:pt x="80" y="288"/>
                  </a:lnTo>
                  <a:lnTo>
                    <a:pt x="68" y="282"/>
                  </a:lnTo>
                  <a:lnTo>
                    <a:pt x="56" y="272"/>
                  </a:lnTo>
                  <a:lnTo>
                    <a:pt x="44" y="262"/>
                  </a:lnTo>
                  <a:lnTo>
                    <a:pt x="34" y="252"/>
                  </a:lnTo>
                  <a:lnTo>
                    <a:pt x="26" y="240"/>
                  </a:lnTo>
                  <a:lnTo>
                    <a:pt x="18" y="226"/>
                  </a:lnTo>
                  <a:lnTo>
                    <a:pt x="12" y="214"/>
                  </a:lnTo>
                  <a:lnTo>
                    <a:pt x="6" y="200"/>
                  </a:lnTo>
                  <a:lnTo>
                    <a:pt x="2" y="184"/>
                  </a:lnTo>
                  <a:lnTo>
                    <a:pt x="0" y="170"/>
                  </a:lnTo>
                  <a:lnTo>
                    <a:pt x="0" y="154"/>
                  </a:lnTo>
                  <a:lnTo>
                    <a:pt x="0" y="154"/>
                  </a:lnTo>
                  <a:lnTo>
                    <a:pt x="0" y="138"/>
                  </a:lnTo>
                  <a:lnTo>
                    <a:pt x="2" y="122"/>
                  </a:lnTo>
                  <a:lnTo>
                    <a:pt x="6" y="108"/>
                  </a:lnTo>
                  <a:lnTo>
                    <a:pt x="12" y="94"/>
                  </a:lnTo>
                  <a:lnTo>
                    <a:pt x="18" y="80"/>
                  </a:lnTo>
                  <a:lnTo>
                    <a:pt x="26" y="68"/>
                  </a:lnTo>
                  <a:lnTo>
                    <a:pt x="34" y="56"/>
                  </a:lnTo>
                  <a:lnTo>
                    <a:pt x="44" y="46"/>
                  </a:lnTo>
                  <a:lnTo>
                    <a:pt x="56" y="36"/>
                  </a:lnTo>
                  <a:lnTo>
                    <a:pt x="68" y="26"/>
                  </a:lnTo>
                  <a:lnTo>
                    <a:pt x="80" y="18"/>
                  </a:lnTo>
                  <a:lnTo>
                    <a:pt x="94" y="12"/>
                  </a:lnTo>
                  <a:lnTo>
                    <a:pt x="108" y="6"/>
                  </a:lnTo>
                  <a:lnTo>
                    <a:pt x="122" y="4"/>
                  </a:lnTo>
                  <a:lnTo>
                    <a:pt x="138" y="0"/>
                  </a:lnTo>
                  <a:lnTo>
                    <a:pt x="154" y="0"/>
                  </a:lnTo>
                  <a:lnTo>
                    <a:pt x="154" y="0"/>
                  </a:lnTo>
                  <a:lnTo>
                    <a:pt x="170" y="0"/>
                  </a:lnTo>
                  <a:lnTo>
                    <a:pt x="184" y="4"/>
                  </a:lnTo>
                  <a:lnTo>
                    <a:pt x="200" y="6"/>
                  </a:lnTo>
                  <a:lnTo>
                    <a:pt x="214" y="12"/>
                  </a:lnTo>
                  <a:lnTo>
                    <a:pt x="226" y="18"/>
                  </a:lnTo>
                  <a:lnTo>
                    <a:pt x="240" y="26"/>
                  </a:lnTo>
                  <a:lnTo>
                    <a:pt x="252" y="36"/>
                  </a:lnTo>
                  <a:lnTo>
                    <a:pt x="262" y="46"/>
                  </a:lnTo>
                  <a:lnTo>
                    <a:pt x="272" y="56"/>
                  </a:lnTo>
                  <a:lnTo>
                    <a:pt x="280" y="68"/>
                  </a:lnTo>
                  <a:lnTo>
                    <a:pt x="288" y="80"/>
                  </a:lnTo>
                  <a:lnTo>
                    <a:pt x="294" y="94"/>
                  </a:lnTo>
                  <a:lnTo>
                    <a:pt x="300" y="108"/>
                  </a:lnTo>
                  <a:lnTo>
                    <a:pt x="304" y="122"/>
                  </a:lnTo>
                  <a:lnTo>
                    <a:pt x="306" y="138"/>
                  </a:lnTo>
                  <a:lnTo>
                    <a:pt x="308" y="154"/>
                  </a:lnTo>
                  <a:lnTo>
                    <a:pt x="308" y="154"/>
                  </a:lnTo>
                  <a:lnTo>
                    <a:pt x="306" y="170"/>
                  </a:lnTo>
                  <a:lnTo>
                    <a:pt x="304" y="184"/>
                  </a:lnTo>
                  <a:lnTo>
                    <a:pt x="300" y="200"/>
                  </a:lnTo>
                  <a:lnTo>
                    <a:pt x="294" y="214"/>
                  </a:lnTo>
                  <a:lnTo>
                    <a:pt x="288" y="226"/>
                  </a:lnTo>
                  <a:lnTo>
                    <a:pt x="280" y="240"/>
                  </a:lnTo>
                  <a:lnTo>
                    <a:pt x="272" y="252"/>
                  </a:lnTo>
                  <a:lnTo>
                    <a:pt x="262" y="262"/>
                  </a:lnTo>
                  <a:lnTo>
                    <a:pt x="252" y="272"/>
                  </a:lnTo>
                  <a:lnTo>
                    <a:pt x="240" y="282"/>
                  </a:lnTo>
                  <a:lnTo>
                    <a:pt x="226" y="288"/>
                  </a:lnTo>
                  <a:lnTo>
                    <a:pt x="214" y="296"/>
                  </a:lnTo>
                  <a:lnTo>
                    <a:pt x="200" y="300"/>
                  </a:lnTo>
                  <a:lnTo>
                    <a:pt x="184" y="304"/>
                  </a:lnTo>
                  <a:lnTo>
                    <a:pt x="170" y="306"/>
                  </a:lnTo>
                  <a:lnTo>
                    <a:pt x="154" y="308"/>
                  </a:lnTo>
                  <a:lnTo>
                    <a:pt x="154" y="308"/>
                  </a:lnTo>
                  <a:close/>
                  <a:moveTo>
                    <a:pt x="154" y="104"/>
                  </a:moveTo>
                  <a:lnTo>
                    <a:pt x="154" y="104"/>
                  </a:lnTo>
                  <a:lnTo>
                    <a:pt x="144" y="106"/>
                  </a:lnTo>
                  <a:lnTo>
                    <a:pt x="134" y="108"/>
                  </a:lnTo>
                  <a:lnTo>
                    <a:pt x="126" y="114"/>
                  </a:lnTo>
                  <a:lnTo>
                    <a:pt x="120" y="120"/>
                  </a:lnTo>
                  <a:lnTo>
                    <a:pt x="114" y="126"/>
                  </a:lnTo>
                  <a:lnTo>
                    <a:pt x="108" y="134"/>
                  </a:lnTo>
                  <a:lnTo>
                    <a:pt x="106" y="144"/>
                  </a:lnTo>
                  <a:lnTo>
                    <a:pt x="104" y="154"/>
                  </a:lnTo>
                  <a:lnTo>
                    <a:pt x="104" y="154"/>
                  </a:lnTo>
                  <a:lnTo>
                    <a:pt x="106" y="164"/>
                  </a:lnTo>
                  <a:lnTo>
                    <a:pt x="108" y="172"/>
                  </a:lnTo>
                  <a:lnTo>
                    <a:pt x="114" y="180"/>
                  </a:lnTo>
                  <a:lnTo>
                    <a:pt x="120" y="188"/>
                  </a:lnTo>
                  <a:lnTo>
                    <a:pt x="126" y="194"/>
                  </a:lnTo>
                  <a:lnTo>
                    <a:pt x="134" y="198"/>
                  </a:lnTo>
                  <a:lnTo>
                    <a:pt x="144" y="202"/>
                  </a:lnTo>
                  <a:lnTo>
                    <a:pt x="154" y="202"/>
                  </a:lnTo>
                  <a:lnTo>
                    <a:pt x="154" y="202"/>
                  </a:lnTo>
                  <a:lnTo>
                    <a:pt x="164" y="202"/>
                  </a:lnTo>
                  <a:lnTo>
                    <a:pt x="172" y="198"/>
                  </a:lnTo>
                  <a:lnTo>
                    <a:pt x="180" y="194"/>
                  </a:lnTo>
                  <a:lnTo>
                    <a:pt x="188" y="188"/>
                  </a:lnTo>
                  <a:lnTo>
                    <a:pt x="194" y="180"/>
                  </a:lnTo>
                  <a:lnTo>
                    <a:pt x="198" y="172"/>
                  </a:lnTo>
                  <a:lnTo>
                    <a:pt x="202" y="164"/>
                  </a:lnTo>
                  <a:lnTo>
                    <a:pt x="202" y="154"/>
                  </a:lnTo>
                  <a:lnTo>
                    <a:pt x="202" y="154"/>
                  </a:lnTo>
                  <a:lnTo>
                    <a:pt x="202" y="144"/>
                  </a:lnTo>
                  <a:lnTo>
                    <a:pt x="198" y="134"/>
                  </a:lnTo>
                  <a:lnTo>
                    <a:pt x="194" y="126"/>
                  </a:lnTo>
                  <a:lnTo>
                    <a:pt x="188" y="120"/>
                  </a:lnTo>
                  <a:lnTo>
                    <a:pt x="180" y="114"/>
                  </a:lnTo>
                  <a:lnTo>
                    <a:pt x="172" y="108"/>
                  </a:lnTo>
                  <a:lnTo>
                    <a:pt x="164" y="106"/>
                  </a:lnTo>
                  <a:lnTo>
                    <a:pt x="154" y="104"/>
                  </a:lnTo>
                  <a:lnTo>
                    <a:pt x="154" y="104"/>
                  </a:lnTo>
                  <a:close/>
                </a:path>
              </a:pathLst>
            </a:custGeom>
            <a:solidFill>
              <a:srgbClr val="1A86DB"/>
            </a:solidFill>
            <a:ln>
              <a:noFill/>
            </a:ln>
          </p:spPr>
          <p:txBody>
            <a:bodyPr vert="horz" wrap="square" lIns="91440" tIns="45720" rIns="91440" bIns="45720" numCol="1" anchor="t" anchorCtr="0" compatLnSpc="1">
              <a:prstTxWarp prst="textNoShape">
                <a:avLst/>
              </a:prstTxWarp>
            </a:bodyPr>
            <a:lstStyle/>
            <a:p>
              <a:pPr marL="0" marR="0" lvl="0" indent="0" defTabSz="914225"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grpSp>
          <p:nvGrpSpPr>
            <p:cNvPr id="17" name="Group 16"/>
            <p:cNvGrpSpPr/>
            <p:nvPr/>
          </p:nvGrpSpPr>
          <p:grpSpPr>
            <a:xfrm>
              <a:off x="5413104" y="2621197"/>
              <a:ext cx="1326042" cy="1326043"/>
              <a:chOff x="5413104" y="2598477"/>
              <a:chExt cx="1326042" cy="1326043"/>
            </a:xfrm>
          </p:grpSpPr>
          <p:sp>
            <p:nvSpPr>
              <p:cNvPr id="18" name="Freeform 5"/>
              <p:cNvSpPr>
                <a:spLocks/>
              </p:cNvSpPr>
              <p:nvPr/>
            </p:nvSpPr>
            <p:spPr bwMode="auto">
              <a:xfrm>
                <a:off x="5642613" y="3166154"/>
                <a:ext cx="838193" cy="391237"/>
              </a:xfrm>
              <a:custGeom>
                <a:avLst/>
                <a:gdLst>
                  <a:gd name="T0" fmla="*/ 1228 w 1384"/>
                  <a:gd name="T1" fmla="*/ 646 h 646"/>
                  <a:gd name="T2" fmla="*/ 1198 w 1384"/>
                  <a:gd name="T3" fmla="*/ 636 h 646"/>
                  <a:gd name="T4" fmla="*/ 1178 w 1384"/>
                  <a:gd name="T5" fmla="*/ 614 h 646"/>
                  <a:gd name="T6" fmla="*/ 1174 w 1384"/>
                  <a:gd name="T7" fmla="*/ 106 h 646"/>
                  <a:gd name="T8" fmla="*/ 1118 w 1384"/>
                  <a:gd name="T9" fmla="*/ 594 h 646"/>
                  <a:gd name="T10" fmla="*/ 1108 w 1384"/>
                  <a:gd name="T11" fmla="*/ 622 h 646"/>
                  <a:gd name="T12" fmla="*/ 1086 w 1384"/>
                  <a:gd name="T13" fmla="*/ 642 h 646"/>
                  <a:gd name="T14" fmla="*/ 824 w 1384"/>
                  <a:gd name="T15" fmla="*/ 646 h 646"/>
                  <a:gd name="T16" fmla="*/ 804 w 1384"/>
                  <a:gd name="T17" fmla="*/ 642 h 646"/>
                  <a:gd name="T18" fmla="*/ 780 w 1384"/>
                  <a:gd name="T19" fmla="*/ 622 h 646"/>
                  <a:gd name="T20" fmla="*/ 772 w 1384"/>
                  <a:gd name="T21" fmla="*/ 594 h 646"/>
                  <a:gd name="T22" fmla="*/ 714 w 1384"/>
                  <a:gd name="T23" fmla="*/ 594 h 646"/>
                  <a:gd name="T24" fmla="*/ 710 w 1384"/>
                  <a:gd name="T25" fmla="*/ 614 h 646"/>
                  <a:gd name="T26" fmla="*/ 690 w 1384"/>
                  <a:gd name="T27" fmla="*/ 636 h 646"/>
                  <a:gd name="T28" fmla="*/ 662 w 1384"/>
                  <a:gd name="T29" fmla="*/ 646 h 646"/>
                  <a:gd name="T30" fmla="*/ 410 w 1384"/>
                  <a:gd name="T31" fmla="*/ 644 h 646"/>
                  <a:gd name="T32" fmla="*/ 384 w 1384"/>
                  <a:gd name="T33" fmla="*/ 630 h 646"/>
                  <a:gd name="T34" fmla="*/ 368 w 1384"/>
                  <a:gd name="T35" fmla="*/ 604 h 646"/>
                  <a:gd name="T36" fmla="*/ 310 w 1384"/>
                  <a:gd name="T37" fmla="*/ 322 h 646"/>
                  <a:gd name="T38" fmla="*/ 310 w 1384"/>
                  <a:gd name="T39" fmla="*/ 604 h 646"/>
                  <a:gd name="T40" fmla="*/ 296 w 1384"/>
                  <a:gd name="T41" fmla="*/ 630 h 646"/>
                  <a:gd name="T42" fmla="*/ 268 w 1384"/>
                  <a:gd name="T43" fmla="*/ 644 h 646"/>
                  <a:gd name="T44" fmla="*/ 52 w 1384"/>
                  <a:gd name="T45" fmla="*/ 646 h 646"/>
                  <a:gd name="T46" fmla="*/ 24 w 1384"/>
                  <a:gd name="T47" fmla="*/ 636 h 646"/>
                  <a:gd name="T48" fmla="*/ 4 w 1384"/>
                  <a:gd name="T49" fmla="*/ 614 h 646"/>
                  <a:gd name="T50" fmla="*/ 0 w 1384"/>
                  <a:gd name="T51" fmla="*/ 594 h 646"/>
                  <a:gd name="T52" fmla="*/ 10 w 1384"/>
                  <a:gd name="T53" fmla="*/ 564 h 646"/>
                  <a:gd name="T54" fmla="*/ 32 w 1384"/>
                  <a:gd name="T55" fmla="*/ 544 h 646"/>
                  <a:gd name="T56" fmla="*/ 206 w 1384"/>
                  <a:gd name="T57" fmla="*/ 540 h 646"/>
                  <a:gd name="T58" fmla="*/ 208 w 1384"/>
                  <a:gd name="T59" fmla="*/ 278 h 646"/>
                  <a:gd name="T60" fmla="*/ 228 w 1384"/>
                  <a:gd name="T61" fmla="*/ 240 h 646"/>
                  <a:gd name="T62" fmla="*/ 266 w 1384"/>
                  <a:gd name="T63" fmla="*/ 218 h 646"/>
                  <a:gd name="T64" fmla="*/ 398 w 1384"/>
                  <a:gd name="T65" fmla="*/ 218 h 646"/>
                  <a:gd name="T66" fmla="*/ 440 w 1384"/>
                  <a:gd name="T67" fmla="*/ 230 h 646"/>
                  <a:gd name="T68" fmla="*/ 466 w 1384"/>
                  <a:gd name="T69" fmla="*/ 264 h 646"/>
                  <a:gd name="T70" fmla="*/ 472 w 1384"/>
                  <a:gd name="T71" fmla="*/ 540 h 646"/>
                  <a:gd name="T72" fmla="*/ 608 w 1384"/>
                  <a:gd name="T73" fmla="*/ 152 h 646"/>
                  <a:gd name="T74" fmla="*/ 622 w 1384"/>
                  <a:gd name="T75" fmla="*/ 110 h 646"/>
                  <a:gd name="T76" fmla="*/ 654 w 1384"/>
                  <a:gd name="T77" fmla="*/ 82 h 646"/>
                  <a:gd name="T78" fmla="*/ 800 w 1384"/>
                  <a:gd name="T79" fmla="*/ 76 h 646"/>
                  <a:gd name="T80" fmla="*/ 830 w 1384"/>
                  <a:gd name="T81" fmla="*/ 82 h 646"/>
                  <a:gd name="T82" fmla="*/ 864 w 1384"/>
                  <a:gd name="T83" fmla="*/ 110 h 646"/>
                  <a:gd name="T84" fmla="*/ 876 w 1384"/>
                  <a:gd name="T85" fmla="*/ 152 h 646"/>
                  <a:gd name="T86" fmla="*/ 1012 w 1384"/>
                  <a:gd name="T87" fmla="*/ 76 h 646"/>
                  <a:gd name="T88" fmla="*/ 1018 w 1384"/>
                  <a:gd name="T89" fmla="*/ 46 h 646"/>
                  <a:gd name="T90" fmla="*/ 1046 w 1384"/>
                  <a:gd name="T91" fmla="*/ 12 h 646"/>
                  <a:gd name="T92" fmla="*/ 1088 w 1384"/>
                  <a:gd name="T93" fmla="*/ 0 h 646"/>
                  <a:gd name="T94" fmla="*/ 1220 w 1384"/>
                  <a:gd name="T95" fmla="*/ 2 h 646"/>
                  <a:gd name="T96" fmla="*/ 1258 w 1384"/>
                  <a:gd name="T97" fmla="*/ 22 h 646"/>
                  <a:gd name="T98" fmla="*/ 1278 w 1384"/>
                  <a:gd name="T99" fmla="*/ 60 h 646"/>
                  <a:gd name="T100" fmla="*/ 1332 w 1384"/>
                  <a:gd name="T101" fmla="*/ 540 h 646"/>
                  <a:gd name="T102" fmla="*/ 1352 w 1384"/>
                  <a:gd name="T103" fmla="*/ 544 h 646"/>
                  <a:gd name="T104" fmla="*/ 1376 w 1384"/>
                  <a:gd name="T105" fmla="*/ 564 h 646"/>
                  <a:gd name="T106" fmla="*/ 1384 w 1384"/>
                  <a:gd name="T107" fmla="*/ 594 h 646"/>
                  <a:gd name="T108" fmla="*/ 1380 w 1384"/>
                  <a:gd name="T109" fmla="*/ 614 h 646"/>
                  <a:gd name="T110" fmla="*/ 1362 w 1384"/>
                  <a:gd name="T111" fmla="*/ 636 h 646"/>
                  <a:gd name="T112" fmla="*/ 1332 w 1384"/>
                  <a:gd name="T113" fmla="*/ 646 h 6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384" h="646">
                    <a:moveTo>
                      <a:pt x="1332" y="646"/>
                    </a:moveTo>
                    <a:lnTo>
                      <a:pt x="1228" y="646"/>
                    </a:lnTo>
                    <a:lnTo>
                      <a:pt x="1228" y="646"/>
                    </a:lnTo>
                    <a:lnTo>
                      <a:pt x="1216" y="644"/>
                    </a:lnTo>
                    <a:lnTo>
                      <a:pt x="1206" y="642"/>
                    </a:lnTo>
                    <a:lnTo>
                      <a:pt x="1198" y="636"/>
                    </a:lnTo>
                    <a:lnTo>
                      <a:pt x="1190" y="630"/>
                    </a:lnTo>
                    <a:lnTo>
                      <a:pt x="1184" y="622"/>
                    </a:lnTo>
                    <a:lnTo>
                      <a:pt x="1178" y="614"/>
                    </a:lnTo>
                    <a:lnTo>
                      <a:pt x="1176" y="604"/>
                    </a:lnTo>
                    <a:lnTo>
                      <a:pt x="1174" y="594"/>
                    </a:lnTo>
                    <a:lnTo>
                      <a:pt x="1174" y="106"/>
                    </a:lnTo>
                    <a:lnTo>
                      <a:pt x="1118" y="106"/>
                    </a:lnTo>
                    <a:lnTo>
                      <a:pt x="1118" y="594"/>
                    </a:lnTo>
                    <a:lnTo>
                      <a:pt x="1118" y="594"/>
                    </a:lnTo>
                    <a:lnTo>
                      <a:pt x="1116" y="604"/>
                    </a:lnTo>
                    <a:lnTo>
                      <a:pt x="1114" y="614"/>
                    </a:lnTo>
                    <a:lnTo>
                      <a:pt x="1108" y="622"/>
                    </a:lnTo>
                    <a:lnTo>
                      <a:pt x="1102" y="630"/>
                    </a:lnTo>
                    <a:lnTo>
                      <a:pt x="1094" y="636"/>
                    </a:lnTo>
                    <a:lnTo>
                      <a:pt x="1086" y="642"/>
                    </a:lnTo>
                    <a:lnTo>
                      <a:pt x="1076" y="644"/>
                    </a:lnTo>
                    <a:lnTo>
                      <a:pt x="1064" y="646"/>
                    </a:lnTo>
                    <a:lnTo>
                      <a:pt x="824" y="646"/>
                    </a:lnTo>
                    <a:lnTo>
                      <a:pt x="824" y="646"/>
                    </a:lnTo>
                    <a:lnTo>
                      <a:pt x="814" y="644"/>
                    </a:lnTo>
                    <a:lnTo>
                      <a:pt x="804" y="642"/>
                    </a:lnTo>
                    <a:lnTo>
                      <a:pt x="794" y="636"/>
                    </a:lnTo>
                    <a:lnTo>
                      <a:pt x="786" y="630"/>
                    </a:lnTo>
                    <a:lnTo>
                      <a:pt x="780" y="622"/>
                    </a:lnTo>
                    <a:lnTo>
                      <a:pt x="776" y="614"/>
                    </a:lnTo>
                    <a:lnTo>
                      <a:pt x="772" y="604"/>
                    </a:lnTo>
                    <a:lnTo>
                      <a:pt x="772" y="594"/>
                    </a:lnTo>
                    <a:lnTo>
                      <a:pt x="772" y="182"/>
                    </a:lnTo>
                    <a:lnTo>
                      <a:pt x="714" y="182"/>
                    </a:lnTo>
                    <a:lnTo>
                      <a:pt x="714" y="594"/>
                    </a:lnTo>
                    <a:lnTo>
                      <a:pt x="714" y="594"/>
                    </a:lnTo>
                    <a:lnTo>
                      <a:pt x="712" y="604"/>
                    </a:lnTo>
                    <a:lnTo>
                      <a:pt x="710" y="614"/>
                    </a:lnTo>
                    <a:lnTo>
                      <a:pt x="706" y="622"/>
                    </a:lnTo>
                    <a:lnTo>
                      <a:pt x="698" y="630"/>
                    </a:lnTo>
                    <a:lnTo>
                      <a:pt x="690" y="636"/>
                    </a:lnTo>
                    <a:lnTo>
                      <a:pt x="682" y="642"/>
                    </a:lnTo>
                    <a:lnTo>
                      <a:pt x="672" y="644"/>
                    </a:lnTo>
                    <a:lnTo>
                      <a:pt x="662" y="646"/>
                    </a:lnTo>
                    <a:lnTo>
                      <a:pt x="420" y="646"/>
                    </a:lnTo>
                    <a:lnTo>
                      <a:pt x="420" y="646"/>
                    </a:lnTo>
                    <a:lnTo>
                      <a:pt x="410" y="644"/>
                    </a:lnTo>
                    <a:lnTo>
                      <a:pt x="400" y="642"/>
                    </a:lnTo>
                    <a:lnTo>
                      <a:pt x="390" y="636"/>
                    </a:lnTo>
                    <a:lnTo>
                      <a:pt x="384" y="630"/>
                    </a:lnTo>
                    <a:lnTo>
                      <a:pt x="376" y="622"/>
                    </a:lnTo>
                    <a:lnTo>
                      <a:pt x="372" y="614"/>
                    </a:lnTo>
                    <a:lnTo>
                      <a:pt x="368" y="604"/>
                    </a:lnTo>
                    <a:lnTo>
                      <a:pt x="368" y="594"/>
                    </a:lnTo>
                    <a:lnTo>
                      <a:pt x="368" y="322"/>
                    </a:lnTo>
                    <a:lnTo>
                      <a:pt x="310" y="322"/>
                    </a:lnTo>
                    <a:lnTo>
                      <a:pt x="310" y="594"/>
                    </a:lnTo>
                    <a:lnTo>
                      <a:pt x="310" y="594"/>
                    </a:lnTo>
                    <a:lnTo>
                      <a:pt x="310" y="604"/>
                    </a:lnTo>
                    <a:lnTo>
                      <a:pt x="306" y="614"/>
                    </a:lnTo>
                    <a:lnTo>
                      <a:pt x="302" y="622"/>
                    </a:lnTo>
                    <a:lnTo>
                      <a:pt x="296" y="630"/>
                    </a:lnTo>
                    <a:lnTo>
                      <a:pt x="288" y="636"/>
                    </a:lnTo>
                    <a:lnTo>
                      <a:pt x="278" y="642"/>
                    </a:lnTo>
                    <a:lnTo>
                      <a:pt x="268" y="644"/>
                    </a:lnTo>
                    <a:lnTo>
                      <a:pt x="258" y="646"/>
                    </a:lnTo>
                    <a:lnTo>
                      <a:pt x="52" y="646"/>
                    </a:lnTo>
                    <a:lnTo>
                      <a:pt x="52" y="646"/>
                    </a:lnTo>
                    <a:lnTo>
                      <a:pt x="42" y="644"/>
                    </a:lnTo>
                    <a:lnTo>
                      <a:pt x="32" y="642"/>
                    </a:lnTo>
                    <a:lnTo>
                      <a:pt x="24" y="636"/>
                    </a:lnTo>
                    <a:lnTo>
                      <a:pt x="16" y="630"/>
                    </a:lnTo>
                    <a:lnTo>
                      <a:pt x="10" y="622"/>
                    </a:lnTo>
                    <a:lnTo>
                      <a:pt x="4" y="614"/>
                    </a:lnTo>
                    <a:lnTo>
                      <a:pt x="2" y="604"/>
                    </a:lnTo>
                    <a:lnTo>
                      <a:pt x="0" y="594"/>
                    </a:lnTo>
                    <a:lnTo>
                      <a:pt x="0" y="594"/>
                    </a:lnTo>
                    <a:lnTo>
                      <a:pt x="2" y="582"/>
                    </a:lnTo>
                    <a:lnTo>
                      <a:pt x="4" y="572"/>
                    </a:lnTo>
                    <a:lnTo>
                      <a:pt x="10" y="564"/>
                    </a:lnTo>
                    <a:lnTo>
                      <a:pt x="16" y="556"/>
                    </a:lnTo>
                    <a:lnTo>
                      <a:pt x="24" y="550"/>
                    </a:lnTo>
                    <a:lnTo>
                      <a:pt x="32" y="544"/>
                    </a:lnTo>
                    <a:lnTo>
                      <a:pt x="42" y="542"/>
                    </a:lnTo>
                    <a:lnTo>
                      <a:pt x="52" y="540"/>
                    </a:lnTo>
                    <a:lnTo>
                      <a:pt x="206" y="540"/>
                    </a:lnTo>
                    <a:lnTo>
                      <a:pt x="206" y="292"/>
                    </a:lnTo>
                    <a:lnTo>
                      <a:pt x="206" y="292"/>
                    </a:lnTo>
                    <a:lnTo>
                      <a:pt x="208" y="278"/>
                    </a:lnTo>
                    <a:lnTo>
                      <a:pt x="212" y="264"/>
                    </a:lnTo>
                    <a:lnTo>
                      <a:pt x="218" y="250"/>
                    </a:lnTo>
                    <a:lnTo>
                      <a:pt x="228" y="240"/>
                    </a:lnTo>
                    <a:lnTo>
                      <a:pt x="238" y="230"/>
                    </a:lnTo>
                    <a:lnTo>
                      <a:pt x="252" y="224"/>
                    </a:lnTo>
                    <a:lnTo>
                      <a:pt x="266" y="218"/>
                    </a:lnTo>
                    <a:lnTo>
                      <a:pt x="280" y="218"/>
                    </a:lnTo>
                    <a:lnTo>
                      <a:pt x="398" y="218"/>
                    </a:lnTo>
                    <a:lnTo>
                      <a:pt x="398" y="218"/>
                    </a:lnTo>
                    <a:lnTo>
                      <a:pt x="412" y="218"/>
                    </a:lnTo>
                    <a:lnTo>
                      <a:pt x="426" y="224"/>
                    </a:lnTo>
                    <a:lnTo>
                      <a:pt x="440" y="230"/>
                    </a:lnTo>
                    <a:lnTo>
                      <a:pt x="450" y="240"/>
                    </a:lnTo>
                    <a:lnTo>
                      <a:pt x="460" y="250"/>
                    </a:lnTo>
                    <a:lnTo>
                      <a:pt x="466" y="264"/>
                    </a:lnTo>
                    <a:lnTo>
                      <a:pt x="472" y="278"/>
                    </a:lnTo>
                    <a:lnTo>
                      <a:pt x="472" y="292"/>
                    </a:lnTo>
                    <a:lnTo>
                      <a:pt x="472" y="540"/>
                    </a:lnTo>
                    <a:lnTo>
                      <a:pt x="608" y="540"/>
                    </a:lnTo>
                    <a:lnTo>
                      <a:pt x="608" y="152"/>
                    </a:lnTo>
                    <a:lnTo>
                      <a:pt x="608" y="152"/>
                    </a:lnTo>
                    <a:lnTo>
                      <a:pt x="610" y="136"/>
                    </a:lnTo>
                    <a:lnTo>
                      <a:pt x="614" y="122"/>
                    </a:lnTo>
                    <a:lnTo>
                      <a:pt x="622" y="110"/>
                    </a:lnTo>
                    <a:lnTo>
                      <a:pt x="632" y="98"/>
                    </a:lnTo>
                    <a:lnTo>
                      <a:pt x="642" y="90"/>
                    </a:lnTo>
                    <a:lnTo>
                      <a:pt x="654" y="82"/>
                    </a:lnTo>
                    <a:lnTo>
                      <a:pt x="668" y="78"/>
                    </a:lnTo>
                    <a:lnTo>
                      <a:pt x="684" y="76"/>
                    </a:lnTo>
                    <a:lnTo>
                      <a:pt x="800" y="76"/>
                    </a:lnTo>
                    <a:lnTo>
                      <a:pt x="800" y="76"/>
                    </a:lnTo>
                    <a:lnTo>
                      <a:pt x="816" y="78"/>
                    </a:lnTo>
                    <a:lnTo>
                      <a:pt x="830" y="82"/>
                    </a:lnTo>
                    <a:lnTo>
                      <a:pt x="842" y="90"/>
                    </a:lnTo>
                    <a:lnTo>
                      <a:pt x="854" y="98"/>
                    </a:lnTo>
                    <a:lnTo>
                      <a:pt x="864" y="110"/>
                    </a:lnTo>
                    <a:lnTo>
                      <a:pt x="870" y="122"/>
                    </a:lnTo>
                    <a:lnTo>
                      <a:pt x="874" y="136"/>
                    </a:lnTo>
                    <a:lnTo>
                      <a:pt x="876" y="152"/>
                    </a:lnTo>
                    <a:lnTo>
                      <a:pt x="876" y="540"/>
                    </a:lnTo>
                    <a:lnTo>
                      <a:pt x="1012" y="540"/>
                    </a:lnTo>
                    <a:lnTo>
                      <a:pt x="1012" y="76"/>
                    </a:lnTo>
                    <a:lnTo>
                      <a:pt x="1012" y="76"/>
                    </a:lnTo>
                    <a:lnTo>
                      <a:pt x="1014" y="60"/>
                    </a:lnTo>
                    <a:lnTo>
                      <a:pt x="1018" y="46"/>
                    </a:lnTo>
                    <a:lnTo>
                      <a:pt x="1026" y="34"/>
                    </a:lnTo>
                    <a:lnTo>
                      <a:pt x="1034" y="22"/>
                    </a:lnTo>
                    <a:lnTo>
                      <a:pt x="1046" y="12"/>
                    </a:lnTo>
                    <a:lnTo>
                      <a:pt x="1058" y="6"/>
                    </a:lnTo>
                    <a:lnTo>
                      <a:pt x="1072" y="2"/>
                    </a:lnTo>
                    <a:lnTo>
                      <a:pt x="1088" y="0"/>
                    </a:lnTo>
                    <a:lnTo>
                      <a:pt x="1204" y="0"/>
                    </a:lnTo>
                    <a:lnTo>
                      <a:pt x="1204" y="0"/>
                    </a:lnTo>
                    <a:lnTo>
                      <a:pt x="1220" y="2"/>
                    </a:lnTo>
                    <a:lnTo>
                      <a:pt x="1234" y="6"/>
                    </a:lnTo>
                    <a:lnTo>
                      <a:pt x="1246" y="12"/>
                    </a:lnTo>
                    <a:lnTo>
                      <a:pt x="1258" y="22"/>
                    </a:lnTo>
                    <a:lnTo>
                      <a:pt x="1266" y="34"/>
                    </a:lnTo>
                    <a:lnTo>
                      <a:pt x="1274" y="46"/>
                    </a:lnTo>
                    <a:lnTo>
                      <a:pt x="1278" y="60"/>
                    </a:lnTo>
                    <a:lnTo>
                      <a:pt x="1280" y="76"/>
                    </a:lnTo>
                    <a:lnTo>
                      <a:pt x="1280" y="540"/>
                    </a:lnTo>
                    <a:lnTo>
                      <a:pt x="1332" y="540"/>
                    </a:lnTo>
                    <a:lnTo>
                      <a:pt x="1332" y="540"/>
                    </a:lnTo>
                    <a:lnTo>
                      <a:pt x="1342" y="542"/>
                    </a:lnTo>
                    <a:lnTo>
                      <a:pt x="1352" y="544"/>
                    </a:lnTo>
                    <a:lnTo>
                      <a:pt x="1362" y="550"/>
                    </a:lnTo>
                    <a:lnTo>
                      <a:pt x="1370" y="556"/>
                    </a:lnTo>
                    <a:lnTo>
                      <a:pt x="1376" y="564"/>
                    </a:lnTo>
                    <a:lnTo>
                      <a:pt x="1380" y="572"/>
                    </a:lnTo>
                    <a:lnTo>
                      <a:pt x="1384" y="582"/>
                    </a:lnTo>
                    <a:lnTo>
                      <a:pt x="1384" y="594"/>
                    </a:lnTo>
                    <a:lnTo>
                      <a:pt x="1384" y="594"/>
                    </a:lnTo>
                    <a:lnTo>
                      <a:pt x="1384" y="604"/>
                    </a:lnTo>
                    <a:lnTo>
                      <a:pt x="1380" y="614"/>
                    </a:lnTo>
                    <a:lnTo>
                      <a:pt x="1376" y="622"/>
                    </a:lnTo>
                    <a:lnTo>
                      <a:pt x="1370" y="630"/>
                    </a:lnTo>
                    <a:lnTo>
                      <a:pt x="1362" y="636"/>
                    </a:lnTo>
                    <a:lnTo>
                      <a:pt x="1352" y="642"/>
                    </a:lnTo>
                    <a:lnTo>
                      <a:pt x="1342" y="644"/>
                    </a:lnTo>
                    <a:lnTo>
                      <a:pt x="1332" y="646"/>
                    </a:lnTo>
                    <a:lnTo>
                      <a:pt x="1332" y="646"/>
                    </a:lnTo>
                    <a:close/>
                  </a:path>
                </a:pathLst>
              </a:custGeom>
              <a:solidFill>
                <a:srgbClr val="1A86DB"/>
              </a:solidFill>
              <a:ln>
                <a:noFill/>
              </a:ln>
            </p:spPr>
            <p:txBody>
              <a:bodyPr vert="horz" wrap="square" lIns="91440" tIns="45720" rIns="91440" bIns="45720" numCol="1" anchor="t" anchorCtr="0" compatLnSpc="1">
                <a:prstTxWarp prst="textNoShape">
                  <a:avLst/>
                </a:prstTxWarp>
              </a:bodyPr>
              <a:lstStyle/>
              <a:p>
                <a:pPr marL="0" marR="0" lvl="0" indent="0" defTabSz="914225"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19" name="Freeform 6"/>
              <p:cNvSpPr>
                <a:spLocks noEditPoints="1"/>
              </p:cNvSpPr>
              <p:nvPr/>
            </p:nvSpPr>
            <p:spPr bwMode="auto">
              <a:xfrm>
                <a:off x="5757683" y="2925113"/>
                <a:ext cx="184112" cy="184112"/>
              </a:xfrm>
              <a:custGeom>
                <a:avLst/>
                <a:gdLst>
                  <a:gd name="T0" fmla="*/ 152 w 304"/>
                  <a:gd name="T1" fmla="*/ 304 h 304"/>
                  <a:gd name="T2" fmla="*/ 122 w 304"/>
                  <a:gd name="T3" fmla="*/ 302 h 304"/>
                  <a:gd name="T4" fmla="*/ 92 w 304"/>
                  <a:gd name="T5" fmla="*/ 292 h 304"/>
                  <a:gd name="T6" fmla="*/ 66 w 304"/>
                  <a:gd name="T7" fmla="*/ 278 h 304"/>
                  <a:gd name="T8" fmla="*/ 44 w 304"/>
                  <a:gd name="T9" fmla="*/ 260 h 304"/>
                  <a:gd name="T10" fmla="*/ 26 w 304"/>
                  <a:gd name="T11" fmla="*/ 238 h 304"/>
                  <a:gd name="T12" fmla="*/ 12 w 304"/>
                  <a:gd name="T13" fmla="*/ 212 h 304"/>
                  <a:gd name="T14" fmla="*/ 2 w 304"/>
                  <a:gd name="T15" fmla="*/ 182 h 304"/>
                  <a:gd name="T16" fmla="*/ 0 w 304"/>
                  <a:gd name="T17" fmla="*/ 152 h 304"/>
                  <a:gd name="T18" fmla="*/ 0 w 304"/>
                  <a:gd name="T19" fmla="*/ 136 h 304"/>
                  <a:gd name="T20" fmla="*/ 6 w 304"/>
                  <a:gd name="T21" fmla="*/ 106 h 304"/>
                  <a:gd name="T22" fmla="*/ 18 w 304"/>
                  <a:gd name="T23" fmla="*/ 80 h 304"/>
                  <a:gd name="T24" fmla="*/ 34 w 304"/>
                  <a:gd name="T25" fmla="*/ 56 h 304"/>
                  <a:gd name="T26" fmla="*/ 56 w 304"/>
                  <a:gd name="T27" fmla="*/ 34 h 304"/>
                  <a:gd name="T28" fmla="*/ 80 w 304"/>
                  <a:gd name="T29" fmla="*/ 18 h 304"/>
                  <a:gd name="T30" fmla="*/ 106 w 304"/>
                  <a:gd name="T31" fmla="*/ 6 h 304"/>
                  <a:gd name="T32" fmla="*/ 136 w 304"/>
                  <a:gd name="T33" fmla="*/ 0 h 304"/>
                  <a:gd name="T34" fmla="*/ 152 w 304"/>
                  <a:gd name="T35" fmla="*/ 0 h 304"/>
                  <a:gd name="T36" fmla="*/ 182 w 304"/>
                  <a:gd name="T37" fmla="*/ 2 h 304"/>
                  <a:gd name="T38" fmla="*/ 212 w 304"/>
                  <a:gd name="T39" fmla="*/ 12 h 304"/>
                  <a:gd name="T40" fmla="*/ 238 w 304"/>
                  <a:gd name="T41" fmla="*/ 26 h 304"/>
                  <a:gd name="T42" fmla="*/ 260 w 304"/>
                  <a:gd name="T43" fmla="*/ 44 h 304"/>
                  <a:gd name="T44" fmla="*/ 278 w 304"/>
                  <a:gd name="T45" fmla="*/ 66 h 304"/>
                  <a:gd name="T46" fmla="*/ 292 w 304"/>
                  <a:gd name="T47" fmla="*/ 92 h 304"/>
                  <a:gd name="T48" fmla="*/ 302 w 304"/>
                  <a:gd name="T49" fmla="*/ 122 h 304"/>
                  <a:gd name="T50" fmla="*/ 304 w 304"/>
                  <a:gd name="T51" fmla="*/ 152 h 304"/>
                  <a:gd name="T52" fmla="*/ 304 w 304"/>
                  <a:gd name="T53" fmla="*/ 168 h 304"/>
                  <a:gd name="T54" fmla="*/ 298 w 304"/>
                  <a:gd name="T55" fmla="*/ 198 h 304"/>
                  <a:gd name="T56" fmla="*/ 286 w 304"/>
                  <a:gd name="T57" fmla="*/ 224 h 304"/>
                  <a:gd name="T58" fmla="*/ 270 w 304"/>
                  <a:gd name="T59" fmla="*/ 250 h 304"/>
                  <a:gd name="T60" fmla="*/ 250 w 304"/>
                  <a:gd name="T61" fmla="*/ 270 h 304"/>
                  <a:gd name="T62" fmla="*/ 224 w 304"/>
                  <a:gd name="T63" fmla="*/ 286 h 304"/>
                  <a:gd name="T64" fmla="*/ 198 w 304"/>
                  <a:gd name="T65" fmla="*/ 298 h 304"/>
                  <a:gd name="T66" fmla="*/ 168 w 304"/>
                  <a:gd name="T67" fmla="*/ 304 h 304"/>
                  <a:gd name="T68" fmla="*/ 152 w 304"/>
                  <a:gd name="T69" fmla="*/ 304 h 304"/>
                  <a:gd name="T70" fmla="*/ 152 w 304"/>
                  <a:gd name="T71" fmla="*/ 104 h 304"/>
                  <a:gd name="T72" fmla="*/ 134 w 304"/>
                  <a:gd name="T73" fmla="*/ 108 h 304"/>
                  <a:gd name="T74" fmla="*/ 118 w 304"/>
                  <a:gd name="T75" fmla="*/ 118 h 304"/>
                  <a:gd name="T76" fmla="*/ 108 w 304"/>
                  <a:gd name="T77" fmla="*/ 134 h 304"/>
                  <a:gd name="T78" fmla="*/ 104 w 304"/>
                  <a:gd name="T79" fmla="*/ 152 h 304"/>
                  <a:gd name="T80" fmla="*/ 106 w 304"/>
                  <a:gd name="T81" fmla="*/ 162 h 304"/>
                  <a:gd name="T82" fmla="*/ 112 w 304"/>
                  <a:gd name="T83" fmla="*/ 178 h 304"/>
                  <a:gd name="T84" fmla="*/ 126 w 304"/>
                  <a:gd name="T85" fmla="*/ 192 h 304"/>
                  <a:gd name="T86" fmla="*/ 142 w 304"/>
                  <a:gd name="T87" fmla="*/ 198 h 304"/>
                  <a:gd name="T88" fmla="*/ 152 w 304"/>
                  <a:gd name="T89" fmla="*/ 200 h 304"/>
                  <a:gd name="T90" fmla="*/ 170 w 304"/>
                  <a:gd name="T91" fmla="*/ 196 h 304"/>
                  <a:gd name="T92" fmla="*/ 186 w 304"/>
                  <a:gd name="T93" fmla="*/ 186 h 304"/>
                  <a:gd name="T94" fmla="*/ 196 w 304"/>
                  <a:gd name="T95" fmla="*/ 170 h 304"/>
                  <a:gd name="T96" fmla="*/ 200 w 304"/>
                  <a:gd name="T97" fmla="*/ 152 h 304"/>
                  <a:gd name="T98" fmla="*/ 198 w 304"/>
                  <a:gd name="T99" fmla="*/ 142 h 304"/>
                  <a:gd name="T100" fmla="*/ 192 w 304"/>
                  <a:gd name="T101" fmla="*/ 126 h 304"/>
                  <a:gd name="T102" fmla="*/ 178 w 304"/>
                  <a:gd name="T103" fmla="*/ 112 h 304"/>
                  <a:gd name="T104" fmla="*/ 162 w 304"/>
                  <a:gd name="T105" fmla="*/ 106 h 304"/>
                  <a:gd name="T106" fmla="*/ 152 w 304"/>
                  <a:gd name="T107" fmla="*/ 104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4" h="304">
                    <a:moveTo>
                      <a:pt x="152" y="304"/>
                    </a:moveTo>
                    <a:lnTo>
                      <a:pt x="152" y="304"/>
                    </a:lnTo>
                    <a:lnTo>
                      <a:pt x="136" y="304"/>
                    </a:lnTo>
                    <a:lnTo>
                      <a:pt x="122" y="302"/>
                    </a:lnTo>
                    <a:lnTo>
                      <a:pt x="106" y="298"/>
                    </a:lnTo>
                    <a:lnTo>
                      <a:pt x="92" y="292"/>
                    </a:lnTo>
                    <a:lnTo>
                      <a:pt x="80" y="286"/>
                    </a:lnTo>
                    <a:lnTo>
                      <a:pt x="66" y="278"/>
                    </a:lnTo>
                    <a:lnTo>
                      <a:pt x="56" y="270"/>
                    </a:lnTo>
                    <a:lnTo>
                      <a:pt x="44" y="260"/>
                    </a:lnTo>
                    <a:lnTo>
                      <a:pt x="34" y="250"/>
                    </a:lnTo>
                    <a:lnTo>
                      <a:pt x="26" y="238"/>
                    </a:lnTo>
                    <a:lnTo>
                      <a:pt x="18" y="224"/>
                    </a:lnTo>
                    <a:lnTo>
                      <a:pt x="12" y="212"/>
                    </a:lnTo>
                    <a:lnTo>
                      <a:pt x="6" y="198"/>
                    </a:lnTo>
                    <a:lnTo>
                      <a:pt x="2" y="182"/>
                    </a:lnTo>
                    <a:lnTo>
                      <a:pt x="0" y="168"/>
                    </a:lnTo>
                    <a:lnTo>
                      <a:pt x="0" y="152"/>
                    </a:lnTo>
                    <a:lnTo>
                      <a:pt x="0" y="152"/>
                    </a:lnTo>
                    <a:lnTo>
                      <a:pt x="0" y="136"/>
                    </a:lnTo>
                    <a:lnTo>
                      <a:pt x="2" y="122"/>
                    </a:lnTo>
                    <a:lnTo>
                      <a:pt x="6" y="106"/>
                    </a:lnTo>
                    <a:lnTo>
                      <a:pt x="12" y="92"/>
                    </a:lnTo>
                    <a:lnTo>
                      <a:pt x="18" y="80"/>
                    </a:lnTo>
                    <a:lnTo>
                      <a:pt x="26" y="66"/>
                    </a:lnTo>
                    <a:lnTo>
                      <a:pt x="34" y="56"/>
                    </a:lnTo>
                    <a:lnTo>
                      <a:pt x="44" y="44"/>
                    </a:lnTo>
                    <a:lnTo>
                      <a:pt x="56" y="34"/>
                    </a:lnTo>
                    <a:lnTo>
                      <a:pt x="66" y="26"/>
                    </a:lnTo>
                    <a:lnTo>
                      <a:pt x="80" y="18"/>
                    </a:lnTo>
                    <a:lnTo>
                      <a:pt x="92" y="12"/>
                    </a:lnTo>
                    <a:lnTo>
                      <a:pt x="106" y="6"/>
                    </a:lnTo>
                    <a:lnTo>
                      <a:pt x="122" y="2"/>
                    </a:lnTo>
                    <a:lnTo>
                      <a:pt x="136" y="0"/>
                    </a:lnTo>
                    <a:lnTo>
                      <a:pt x="152" y="0"/>
                    </a:lnTo>
                    <a:lnTo>
                      <a:pt x="152" y="0"/>
                    </a:lnTo>
                    <a:lnTo>
                      <a:pt x="168" y="0"/>
                    </a:lnTo>
                    <a:lnTo>
                      <a:pt x="182" y="2"/>
                    </a:lnTo>
                    <a:lnTo>
                      <a:pt x="198" y="6"/>
                    </a:lnTo>
                    <a:lnTo>
                      <a:pt x="212" y="12"/>
                    </a:lnTo>
                    <a:lnTo>
                      <a:pt x="224" y="18"/>
                    </a:lnTo>
                    <a:lnTo>
                      <a:pt x="238" y="26"/>
                    </a:lnTo>
                    <a:lnTo>
                      <a:pt x="250" y="34"/>
                    </a:lnTo>
                    <a:lnTo>
                      <a:pt x="260" y="44"/>
                    </a:lnTo>
                    <a:lnTo>
                      <a:pt x="270" y="56"/>
                    </a:lnTo>
                    <a:lnTo>
                      <a:pt x="278" y="66"/>
                    </a:lnTo>
                    <a:lnTo>
                      <a:pt x="286" y="80"/>
                    </a:lnTo>
                    <a:lnTo>
                      <a:pt x="292" y="92"/>
                    </a:lnTo>
                    <a:lnTo>
                      <a:pt x="298" y="106"/>
                    </a:lnTo>
                    <a:lnTo>
                      <a:pt x="302" y="122"/>
                    </a:lnTo>
                    <a:lnTo>
                      <a:pt x="304" y="136"/>
                    </a:lnTo>
                    <a:lnTo>
                      <a:pt x="304" y="152"/>
                    </a:lnTo>
                    <a:lnTo>
                      <a:pt x="304" y="152"/>
                    </a:lnTo>
                    <a:lnTo>
                      <a:pt x="304" y="168"/>
                    </a:lnTo>
                    <a:lnTo>
                      <a:pt x="302" y="182"/>
                    </a:lnTo>
                    <a:lnTo>
                      <a:pt x="298" y="198"/>
                    </a:lnTo>
                    <a:lnTo>
                      <a:pt x="292" y="212"/>
                    </a:lnTo>
                    <a:lnTo>
                      <a:pt x="286" y="224"/>
                    </a:lnTo>
                    <a:lnTo>
                      <a:pt x="278" y="238"/>
                    </a:lnTo>
                    <a:lnTo>
                      <a:pt x="270" y="250"/>
                    </a:lnTo>
                    <a:lnTo>
                      <a:pt x="260" y="260"/>
                    </a:lnTo>
                    <a:lnTo>
                      <a:pt x="250" y="270"/>
                    </a:lnTo>
                    <a:lnTo>
                      <a:pt x="238" y="278"/>
                    </a:lnTo>
                    <a:lnTo>
                      <a:pt x="224" y="286"/>
                    </a:lnTo>
                    <a:lnTo>
                      <a:pt x="212" y="292"/>
                    </a:lnTo>
                    <a:lnTo>
                      <a:pt x="198" y="298"/>
                    </a:lnTo>
                    <a:lnTo>
                      <a:pt x="182" y="302"/>
                    </a:lnTo>
                    <a:lnTo>
                      <a:pt x="168" y="304"/>
                    </a:lnTo>
                    <a:lnTo>
                      <a:pt x="152" y="304"/>
                    </a:lnTo>
                    <a:lnTo>
                      <a:pt x="152" y="304"/>
                    </a:lnTo>
                    <a:close/>
                    <a:moveTo>
                      <a:pt x="152" y="104"/>
                    </a:moveTo>
                    <a:lnTo>
                      <a:pt x="152" y="104"/>
                    </a:lnTo>
                    <a:lnTo>
                      <a:pt x="142" y="106"/>
                    </a:lnTo>
                    <a:lnTo>
                      <a:pt x="134" y="108"/>
                    </a:lnTo>
                    <a:lnTo>
                      <a:pt x="126" y="112"/>
                    </a:lnTo>
                    <a:lnTo>
                      <a:pt x="118" y="118"/>
                    </a:lnTo>
                    <a:lnTo>
                      <a:pt x="112" y="126"/>
                    </a:lnTo>
                    <a:lnTo>
                      <a:pt x="108" y="134"/>
                    </a:lnTo>
                    <a:lnTo>
                      <a:pt x="106" y="142"/>
                    </a:lnTo>
                    <a:lnTo>
                      <a:pt x="104" y="152"/>
                    </a:lnTo>
                    <a:lnTo>
                      <a:pt x="104" y="152"/>
                    </a:lnTo>
                    <a:lnTo>
                      <a:pt x="106" y="162"/>
                    </a:lnTo>
                    <a:lnTo>
                      <a:pt x="108" y="170"/>
                    </a:lnTo>
                    <a:lnTo>
                      <a:pt x="112" y="178"/>
                    </a:lnTo>
                    <a:lnTo>
                      <a:pt x="118" y="186"/>
                    </a:lnTo>
                    <a:lnTo>
                      <a:pt x="126" y="192"/>
                    </a:lnTo>
                    <a:lnTo>
                      <a:pt x="134" y="196"/>
                    </a:lnTo>
                    <a:lnTo>
                      <a:pt x="142" y="198"/>
                    </a:lnTo>
                    <a:lnTo>
                      <a:pt x="152" y="200"/>
                    </a:lnTo>
                    <a:lnTo>
                      <a:pt x="152" y="200"/>
                    </a:lnTo>
                    <a:lnTo>
                      <a:pt x="162" y="198"/>
                    </a:lnTo>
                    <a:lnTo>
                      <a:pt x="170" y="196"/>
                    </a:lnTo>
                    <a:lnTo>
                      <a:pt x="178" y="192"/>
                    </a:lnTo>
                    <a:lnTo>
                      <a:pt x="186" y="186"/>
                    </a:lnTo>
                    <a:lnTo>
                      <a:pt x="192" y="178"/>
                    </a:lnTo>
                    <a:lnTo>
                      <a:pt x="196" y="170"/>
                    </a:lnTo>
                    <a:lnTo>
                      <a:pt x="198" y="162"/>
                    </a:lnTo>
                    <a:lnTo>
                      <a:pt x="200" y="152"/>
                    </a:lnTo>
                    <a:lnTo>
                      <a:pt x="200" y="152"/>
                    </a:lnTo>
                    <a:lnTo>
                      <a:pt x="198" y="142"/>
                    </a:lnTo>
                    <a:lnTo>
                      <a:pt x="196" y="134"/>
                    </a:lnTo>
                    <a:lnTo>
                      <a:pt x="192" y="126"/>
                    </a:lnTo>
                    <a:lnTo>
                      <a:pt x="186" y="118"/>
                    </a:lnTo>
                    <a:lnTo>
                      <a:pt x="178" y="112"/>
                    </a:lnTo>
                    <a:lnTo>
                      <a:pt x="170" y="108"/>
                    </a:lnTo>
                    <a:lnTo>
                      <a:pt x="162" y="106"/>
                    </a:lnTo>
                    <a:lnTo>
                      <a:pt x="152" y="104"/>
                    </a:lnTo>
                    <a:lnTo>
                      <a:pt x="152" y="104"/>
                    </a:lnTo>
                    <a:close/>
                  </a:path>
                </a:pathLst>
              </a:custGeom>
              <a:solidFill>
                <a:srgbClr val="1A86DB"/>
              </a:solidFill>
              <a:ln>
                <a:noFill/>
              </a:ln>
            </p:spPr>
            <p:txBody>
              <a:bodyPr vert="horz" wrap="square" lIns="91440" tIns="45720" rIns="91440" bIns="45720" numCol="1" anchor="t" anchorCtr="0" compatLnSpc="1">
                <a:prstTxWarp prst="textNoShape">
                  <a:avLst/>
                </a:prstTxWarp>
              </a:bodyPr>
              <a:lstStyle/>
              <a:p>
                <a:pPr marL="0" marR="0" lvl="0" indent="0" defTabSz="914225"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20" name="Freeform 7"/>
              <p:cNvSpPr>
                <a:spLocks noEditPoints="1"/>
              </p:cNvSpPr>
              <p:nvPr/>
            </p:nvSpPr>
            <p:spPr bwMode="auto">
              <a:xfrm>
                <a:off x="6002359" y="2994156"/>
                <a:ext cx="184112" cy="185323"/>
              </a:xfrm>
              <a:custGeom>
                <a:avLst/>
                <a:gdLst>
                  <a:gd name="T0" fmla="*/ 152 w 304"/>
                  <a:gd name="T1" fmla="*/ 306 h 306"/>
                  <a:gd name="T2" fmla="*/ 120 w 304"/>
                  <a:gd name="T3" fmla="*/ 302 h 306"/>
                  <a:gd name="T4" fmla="*/ 92 w 304"/>
                  <a:gd name="T5" fmla="*/ 294 h 306"/>
                  <a:gd name="T6" fmla="*/ 66 w 304"/>
                  <a:gd name="T7" fmla="*/ 280 h 306"/>
                  <a:gd name="T8" fmla="*/ 44 w 304"/>
                  <a:gd name="T9" fmla="*/ 262 h 306"/>
                  <a:gd name="T10" fmla="*/ 26 w 304"/>
                  <a:gd name="T11" fmla="*/ 238 h 306"/>
                  <a:gd name="T12" fmla="*/ 12 w 304"/>
                  <a:gd name="T13" fmla="*/ 212 h 306"/>
                  <a:gd name="T14" fmla="*/ 2 w 304"/>
                  <a:gd name="T15" fmla="*/ 184 h 306"/>
                  <a:gd name="T16" fmla="*/ 0 w 304"/>
                  <a:gd name="T17" fmla="*/ 154 h 306"/>
                  <a:gd name="T18" fmla="*/ 0 w 304"/>
                  <a:gd name="T19" fmla="*/ 138 h 306"/>
                  <a:gd name="T20" fmla="*/ 6 w 304"/>
                  <a:gd name="T21" fmla="*/ 108 h 306"/>
                  <a:gd name="T22" fmla="*/ 18 w 304"/>
                  <a:gd name="T23" fmla="*/ 80 h 306"/>
                  <a:gd name="T24" fmla="*/ 34 w 304"/>
                  <a:gd name="T25" fmla="*/ 56 h 306"/>
                  <a:gd name="T26" fmla="*/ 54 w 304"/>
                  <a:gd name="T27" fmla="*/ 36 h 306"/>
                  <a:gd name="T28" fmla="*/ 78 w 304"/>
                  <a:gd name="T29" fmla="*/ 20 h 306"/>
                  <a:gd name="T30" fmla="*/ 106 w 304"/>
                  <a:gd name="T31" fmla="*/ 8 h 306"/>
                  <a:gd name="T32" fmla="*/ 136 w 304"/>
                  <a:gd name="T33" fmla="*/ 2 h 306"/>
                  <a:gd name="T34" fmla="*/ 152 w 304"/>
                  <a:gd name="T35" fmla="*/ 0 h 306"/>
                  <a:gd name="T36" fmla="*/ 182 w 304"/>
                  <a:gd name="T37" fmla="*/ 4 h 306"/>
                  <a:gd name="T38" fmla="*/ 212 w 304"/>
                  <a:gd name="T39" fmla="*/ 12 h 306"/>
                  <a:gd name="T40" fmla="*/ 236 w 304"/>
                  <a:gd name="T41" fmla="*/ 26 h 306"/>
                  <a:gd name="T42" fmla="*/ 260 w 304"/>
                  <a:gd name="T43" fmla="*/ 46 h 306"/>
                  <a:gd name="T44" fmla="*/ 278 w 304"/>
                  <a:gd name="T45" fmla="*/ 68 h 306"/>
                  <a:gd name="T46" fmla="*/ 292 w 304"/>
                  <a:gd name="T47" fmla="*/ 94 h 306"/>
                  <a:gd name="T48" fmla="*/ 302 w 304"/>
                  <a:gd name="T49" fmla="*/ 122 h 306"/>
                  <a:gd name="T50" fmla="*/ 304 w 304"/>
                  <a:gd name="T51" fmla="*/ 154 h 306"/>
                  <a:gd name="T52" fmla="*/ 304 w 304"/>
                  <a:gd name="T53" fmla="*/ 168 h 306"/>
                  <a:gd name="T54" fmla="*/ 298 w 304"/>
                  <a:gd name="T55" fmla="*/ 198 h 306"/>
                  <a:gd name="T56" fmla="*/ 286 w 304"/>
                  <a:gd name="T57" fmla="*/ 226 h 306"/>
                  <a:gd name="T58" fmla="*/ 270 w 304"/>
                  <a:gd name="T59" fmla="*/ 250 h 306"/>
                  <a:gd name="T60" fmla="*/ 248 w 304"/>
                  <a:gd name="T61" fmla="*/ 272 h 306"/>
                  <a:gd name="T62" fmla="*/ 224 w 304"/>
                  <a:gd name="T63" fmla="*/ 288 h 306"/>
                  <a:gd name="T64" fmla="*/ 198 w 304"/>
                  <a:gd name="T65" fmla="*/ 300 h 306"/>
                  <a:gd name="T66" fmla="*/ 168 w 304"/>
                  <a:gd name="T67" fmla="*/ 306 h 306"/>
                  <a:gd name="T68" fmla="*/ 152 w 304"/>
                  <a:gd name="T69" fmla="*/ 306 h 306"/>
                  <a:gd name="T70" fmla="*/ 152 w 304"/>
                  <a:gd name="T71" fmla="*/ 106 h 306"/>
                  <a:gd name="T72" fmla="*/ 134 w 304"/>
                  <a:gd name="T73" fmla="*/ 110 h 306"/>
                  <a:gd name="T74" fmla="*/ 118 w 304"/>
                  <a:gd name="T75" fmla="*/ 120 h 306"/>
                  <a:gd name="T76" fmla="*/ 108 w 304"/>
                  <a:gd name="T77" fmla="*/ 134 h 306"/>
                  <a:gd name="T78" fmla="*/ 104 w 304"/>
                  <a:gd name="T79" fmla="*/ 154 h 306"/>
                  <a:gd name="T80" fmla="*/ 106 w 304"/>
                  <a:gd name="T81" fmla="*/ 164 h 306"/>
                  <a:gd name="T82" fmla="*/ 112 w 304"/>
                  <a:gd name="T83" fmla="*/ 180 h 306"/>
                  <a:gd name="T84" fmla="*/ 126 w 304"/>
                  <a:gd name="T85" fmla="*/ 192 h 306"/>
                  <a:gd name="T86" fmla="*/ 142 w 304"/>
                  <a:gd name="T87" fmla="*/ 200 h 306"/>
                  <a:gd name="T88" fmla="*/ 152 w 304"/>
                  <a:gd name="T89" fmla="*/ 202 h 306"/>
                  <a:gd name="T90" fmla="*/ 170 w 304"/>
                  <a:gd name="T91" fmla="*/ 198 h 306"/>
                  <a:gd name="T92" fmla="*/ 186 w 304"/>
                  <a:gd name="T93" fmla="*/ 188 h 306"/>
                  <a:gd name="T94" fmla="*/ 196 w 304"/>
                  <a:gd name="T95" fmla="*/ 172 h 306"/>
                  <a:gd name="T96" fmla="*/ 200 w 304"/>
                  <a:gd name="T97" fmla="*/ 154 h 306"/>
                  <a:gd name="T98" fmla="*/ 198 w 304"/>
                  <a:gd name="T99" fmla="*/ 144 h 306"/>
                  <a:gd name="T100" fmla="*/ 192 w 304"/>
                  <a:gd name="T101" fmla="*/ 126 h 306"/>
                  <a:gd name="T102" fmla="*/ 178 w 304"/>
                  <a:gd name="T103" fmla="*/ 114 h 306"/>
                  <a:gd name="T104" fmla="*/ 162 w 304"/>
                  <a:gd name="T105" fmla="*/ 106 h 306"/>
                  <a:gd name="T106" fmla="*/ 152 w 304"/>
                  <a:gd name="T107" fmla="*/ 106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4" h="306">
                    <a:moveTo>
                      <a:pt x="152" y="306"/>
                    </a:moveTo>
                    <a:lnTo>
                      <a:pt x="152" y="306"/>
                    </a:lnTo>
                    <a:lnTo>
                      <a:pt x="136" y="306"/>
                    </a:lnTo>
                    <a:lnTo>
                      <a:pt x="120" y="302"/>
                    </a:lnTo>
                    <a:lnTo>
                      <a:pt x="106" y="300"/>
                    </a:lnTo>
                    <a:lnTo>
                      <a:pt x="92" y="294"/>
                    </a:lnTo>
                    <a:lnTo>
                      <a:pt x="78" y="288"/>
                    </a:lnTo>
                    <a:lnTo>
                      <a:pt x="66" y="280"/>
                    </a:lnTo>
                    <a:lnTo>
                      <a:pt x="54" y="272"/>
                    </a:lnTo>
                    <a:lnTo>
                      <a:pt x="44" y="262"/>
                    </a:lnTo>
                    <a:lnTo>
                      <a:pt x="34" y="250"/>
                    </a:lnTo>
                    <a:lnTo>
                      <a:pt x="26" y="238"/>
                    </a:lnTo>
                    <a:lnTo>
                      <a:pt x="18" y="226"/>
                    </a:lnTo>
                    <a:lnTo>
                      <a:pt x="12" y="212"/>
                    </a:lnTo>
                    <a:lnTo>
                      <a:pt x="6" y="198"/>
                    </a:lnTo>
                    <a:lnTo>
                      <a:pt x="2" y="184"/>
                    </a:lnTo>
                    <a:lnTo>
                      <a:pt x="0" y="168"/>
                    </a:lnTo>
                    <a:lnTo>
                      <a:pt x="0" y="154"/>
                    </a:lnTo>
                    <a:lnTo>
                      <a:pt x="0" y="154"/>
                    </a:lnTo>
                    <a:lnTo>
                      <a:pt x="0" y="138"/>
                    </a:lnTo>
                    <a:lnTo>
                      <a:pt x="2" y="122"/>
                    </a:lnTo>
                    <a:lnTo>
                      <a:pt x="6" y="108"/>
                    </a:lnTo>
                    <a:lnTo>
                      <a:pt x="12" y="94"/>
                    </a:lnTo>
                    <a:lnTo>
                      <a:pt x="18" y="80"/>
                    </a:lnTo>
                    <a:lnTo>
                      <a:pt x="26" y="68"/>
                    </a:lnTo>
                    <a:lnTo>
                      <a:pt x="34" y="56"/>
                    </a:lnTo>
                    <a:lnTo>
                      <a:pt x="44" y="46"/>
                    </a:lnTo>
                    <a:lnTo>
                      <a:pt x="54" y="36"/>
                    </a:lnTo>
                    <a:lnTo>
                      <a:pt x="66" y="26"/>
                    </a:lnTo>
                    <a:lnTo>
                      <a:pt x="78" y="20"/>
                    </a:lnTo>
                    <a:lnTo>
                      <a:pt x="92" y="12"/>
                    </a:lnTo>
                    <a:lnTo>
                      <a:pt x="106" y="8"/>
                    </a:lnTo>
                    <a:lnTo>
                      <a:pt x="120" y="4"/>
                    </a:lnTo>
                    <a:lnTo>
                      <a:pt x="136" y="2"/>
                    </a:lnTo>
                    <a:lnTo>
                      <a:pt x="152" y="0"/>
                    </a:lnTo>
                    <a:lnTo>
                      <a:pt x="152" y="0"/>
                    </a:lnTo>
                    <a:lnTo>
                      <a:pt x="168" y="2"/>
                    </a:lnTo>
                    <a:lnTo>
                      <a:pt x="182" y="4"/>
                    </a:lnTo>
                    <a:lnTo>
                      <a:pt x="198" y="8"/>
                    </a:lnTo>
                    <a:lnTo>
                      <a:pt x="212" y="12"/>
                    </a:lnTo>
                    <a:lnTo>
                      <a:pt x="224" y="20"/>
                    </a:lnTo>
                    <a:lnTo>
                      <a:pt x="236" y="26"/>
                    </a:lnTo>
                    <a:lnTo>
                      <a:pt x="248" y="36"/>
                    </a:lnTo>
                    <a:lnTo>
                      <a:pt x="260" y="46"/>
                    </a:lnTo>
                    <a:lnTo>
                      <a:pt x="270" y="56"/>
                    </a:lnTo>
                    <a:lnTo>
                      <a:pt x="278" y="68"/>
                    </a:lnTo>
                    <a:lnTo>
                      <a:pt x="286" y="80"/>
                    </a:lnTo>
                    <a:lnTo>
                      <a:pt x="292" y="94"/>
                    </a:lnTo>
                    <a:lnTo>
                      <a:pt x="298" y="108"/>
                    </a:lnTo>
                    <a:lnTo>
                      <a:pt x="302" y="122"/>
                    </a:lnTo>
                    <a:lnTo>
                      <a:pt x="304" y="138"/>
                    </a:lnTo>
                    <a:lnTo>
                      <a:pt x="304" y="154"/>
                    </a:lnTo>
                    <a:lnTo>
                      <a:pt x="304" y="154"/>
                    </a:lnTo>
                    <a:lnTo>
                      <a:pt x="304" y="168"/>
                    </a:lnTo>
                    <a:lnTo>
                      <a:pt x="302" y="184"/>
                    </a:lnTo>
                    <a:lnTo>
                      <a:pt x="298" y="198"/>
                    </a:lnTo>
                    <a:lnTo>
                      <a:pt x="292" y="212"/>
                    </a:lnTo>
                    <a:lnTo>
                      <a:pt x="286" y="226"/>
                    </a:lnTo>
                    <a:lnTo>
                      <a:pt x="278" y="238"/>
                    </a:lnTo>
                    <a:lnTo>
                      <a:pt x="270" y="250"/>
                    </a:lnTo>
                    <a:lnTo>
                      <a:pt x="260" y="262"/>
                    </a:lnTo>
                    <a:lnTo>
                      <a:pt x="248" y="272"/>
                    </a:lnTo>
                    <a:lnTo>
                      <a:pt x="236" y="280"/>
                    </a:lnTo>
                    <a:lnTo>
                      <a:pt x="224" y="288"/>
                    </a:lnTo>
                    <a:lnTo>
                      <a:pt x="212" y="294"/>
                    </a:lnTo>
                    <a:lnTo>
                      <a:pt x="198" y="300"/>
                    </a:lnTo>
                    <a:lnTo>
                      <a:pt x="182" y="302"/>
                    </a:lnTo>
                    <a:lnTo>
                      <a:pt x="168" y="306"/>
                    </a:lnTo>
                    <a:lnTo>
                      <a:pt x="152" y="306"/>
                    </a:lnTo>
                    <a:lnTo>
                      <a:pt x="152" y="306"/>
                    </a:lnTo>
                    <a:close/>
                    <a:moveTo>
                      <a:pt x="152" y="106"/>
                    </a:moveTo>
                    <a:lnTo>
                      <a:pt x="152" y="106"/>
                    </a:lnTo>
                    <a:lnTo>
                      <a:pt x="142" y="106"/>
                    </a:lnTo>
                    <a:lnTo>
                      <a:pt x="134" y="110"/>
                    </a:lnTo>
                    <a:lnTo>
                      <a:pt x="126" y="114"/>
                    </a:lnTo>
                    <a:lnTo>
                      <a:pt x="118" y="120"/>
                    </a:lnTo>
                    <a:lnTo>
                      <a:pt x="112" y="126"/>
                    </a:lnTo>
                    <a:lnTo>
                      <a:pt x="108" y="134"/>
                    </a:lnTo>
                    <a:lnTo>
                      <a:pt x="106" y="144"/>
                    </a:lnTo>
                    <a:lnTo>
                      <a:pt x="104" y="154"/>
                    </a:lnTo>
                    <a:lnTo>
                      <a:pt x="104" y="154"/>
                    </a:lnTo>
                    <a:lnTo>
                      <a:pt x="106" y="164"/>
                    </a:lnTo>
                    <a:lnTo>
                      <a:pt x="108" y="172"/>
                    </a:lnTo>
                    <a:lnTo>
                      <a:pt x="112" y="180"/>
                    </a:lnTo>
                    <a:lnTo>
                      <a:pt x="118" y="188"/>
                    </a:lnTo>
                    <a:lnTo>
                      <a:pt x="126" y="192"/>
                    </a:lnTo>
                    <a:lnTo>
                      <a:pt x="134" y="198"/>
                    </a:lnTo>
                    <a:lnTo>
                      <a:pt x="142" y="200"/>
                    </a:lnTo>
                    <a:lnTo>
                      <a:pt x="152" y="202"/>
                    </a:lnTo>
                    <a:lnTo>
                      <a:pt x="152" y="202"/>
                    </a:lnTo>
                    <a:lnTo>
                      <a:pt x="162" y="200"/>
                    </a:lnTo>
                    <a:lnTo>
                      <a:pt x="170" y="198"/>
                    </a:lnTo>
                    <a:lnTo>
                      <a:pt x="178" y="192"/>
                    </a:lnTo>
                    <a:lnTo>
                      <a:pt x="186" y="188"/>
                    </a:lnTo>
                    <a:lnTo>
                      <a:pt x="192" y="180"/>
                    </a:lnTo>
                    <a:lnTo>
                      <a:pt x="196" y="172"/>
                    </a:lnTo>
                    <a:lnTo>
                      <a:pt x="198" y="164"/>
                    </a:lnTo>
                    <a:lnTo>
                      <a:pt x="200" y="154"/>
                    </a:lnTo>
                    <a:lnTo>
                      <a:pt x="200" y="154"/>
                    </a:lnTo>
                    <a:lnTo>
                      <a:pt x="198" y="144"/>
                    </a:lnTo>
                    <a:lnTo>
                      <a:pt x="196" y="134"/>
                    </a:lnTo>
                    <a:lnTo>
                      <a:pt x="192" y="126"/>
                    </a:lnTo>
                    <a:lnTo>
                      <a:pt x="186" y="120"/>
                    </a:lnTo>
                    <a:lnTo>
                      <a:pt x="178" y="114"/>
                    </a:lnTo>
                    <a:lnTo>
                      <a:pt x="170" y="110"/>
                    </a:lnTo>
                    <a:lnTo>
                      <a:pt x="162" y="106"/>
                    </a:lnTo>
                    <a:lnTo>
                      <a:pt x="152" y="106"/>
                    </a:lnTo>
                    <a:lnTo>
                      <a:pt x="152" y="106"/>
                    </a:lnTo>
                    <a:close/>
                  </a:path>
                </a:pathLst>
              </a:custGeom>
              <a:solidFill>
                <a:srgbClr val="1A86DB"/>
              </a:solidFill>
              <a:ln>
                <a:noFill/>
              </a:ln>
            </p:spPr>
            <p:txBody>
              <a:bodyPr vert="horz" wrap="square" lIns="91440" tIns="45720" rIns="91440" bIns="45720" numCol="1" anchor="t" anchorCtr="0" compatLnSpc="1">
                <a:prstTxWarp prst="textNoShape">
                  <a:avLst/>
                </a:prstTxWarp>
              </a:bodyPr>
              <a:lstStyle/>
              <a:p>
                <a:pPr marL="0" marR="0" lvl="0" indent="0" defTabSz="914225"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21" name="Freeform 8"/>
              <p:cNvSpPr>
                <a:spLocks noEditPoints="1"/>
              </p:cNvSpPr>
              <p:nvPr/>
            </p:nvSpPr>
            <p:spPr bwMode="auto">
              <a:xfrm>
                <a:off x="6245822" y="2850015"/>
                <a:ext cx="185323" cy="185323"/>
              </a:xfrm>
              <a:custGeom>
                <a:avLst/>
                <a:gdLst>
                  <a:gd name="T0" fmla="*/ 154 w 306"/>
                  <a:gd name="T1" fmla="*/ 306 h 306"/>
                  <a:gd name="T2" fmla="*/ 122 w 306"/>
                  <a:gd name="T3" fmla="*/ 302 h 306"/>
                  <a:gd name="T4" fmla="*/ 94 w 306"/>
                  <a:gd name="T5" fmla="*/ 294 h 306"/>
                  <a:gd name="T6" fmla="*/ 68 w 306"/>
                  <a:gd name="T7" fmla="*/ 280 h 306"/>
                  <a:gd name="T8" fmla="*/ 46 w 306"/>
                  <a:gd name="T9" fmla="*/ 262 h 306"/>
                  <a:gd name="T10" fmla="*/ 26 w 306"/>
                  <a:gd name="T11" fmla="*/ 238 h 306"/>
                  <a:gd name="T12" fmla="*/ 12 w 306"/>
                  <a:gd name="T13" fmla="*/ 212 h 306"/>
                  <a:gd name="T14" fmla="*/ 4 w 306"/>
                  <a:gd name="T15" fmla="*/ 184 h 306"/>
                  <a:gd name="T16" fmla="*/ 0 w 306"/>
                  <a:gd name="T17" fmla="*/ 154 h 306"/>
                  <a:gd name="T18" fmla="*/ 2 w 306"/>
                  <a:gd name="T19" fmla="*/ 138 h 306"/>
                  <a:gd name="T20" fmla="*/ 8 w 306"/>
                  <a:gd name="T21" fmla="*/ 108 h 306"/>
                  <a:gd name="T22" fmla="*/ 18 w 306"/>
                  <a:gd name="T23" fmla="*/ 80 h 306"/>
                  <a:gd name="T24" fmla="*/ 36 w 306"/>
                  <a:gd name="T25" fmla="*/ 56 h 306"/>
                  <a:gd name="T26" fmla="*/ 56 w 306"/>
                  <a:gd name="T27" fmla="*/ 36 h 306"/>
                  <a:gd name="T28" fmla="*/ 80 w 306"/>
                  <a:gd name="T29" fmla="*/ 18 h 306"/>
                  <a:gd name="T30" fmla="*/ 108 w 306"/>
                  <a:gd name="T31" fmla="*/ 8 h 306"/>
                  <a:gd name="T32" fmla="*/ 138 w 306"/>
                  <a:gd name="T33" fmla="*/ 2 h 306"/>
                  <a:gd name="T34" fmla="*/ 154 w 306"/>
                  <a:gd name="T35" fmla="*/ 0 h 306"/>
                  <a:gd name="T36" fmla="*/ 184 w 306"/>
                  <a:gd name="T37" fmla="*/ 4 h 306"/>
                  <a:gd name="T38" fmla="*/ 212 w 306"/>
                  <a:gd name="T39" fmla="*/ 12 h 306"/>
                  <a:gd name="T40" fmla="*/ 238 w 306"/>
                  <a:gd name="T41" fmla="*/ 26 h 306"/>
                  <a:gd name="T42" fmla="*/ 260 w 306"/>
                  <a:gd name="T43" fmla="*/ 46 h 306"/>
                  <a:gd name="T44" fmla="*/ 280 w 306"/>
                  <a:gd name="T45" fmla="*/ 68 h 306"/>
                  <a:gd name="T46" fmla="*/ 294 w 306"/>
                  <a:gd name="T47" fmla="*/ 94 h 306"/>
                  <a:gd name="T48" fmla="*/ 302 w 306"/>
                  <a:gd name="T49" fmla="*/ 122 h 306"/>
                  <a:gd name="T50" fmla="*/ 306 w 306"/>
                  <a:gd name="T51" fmla="*/ 154 h 306"/>
                  <a:gd name="T52" fmla="*/ 304 w 306"/>
                  <a:gd name="T53" fmla="*/ 168 h 306"/>
                  <a:gd name="T54" fmla="*/ 298 w 306"/>
                  <a:gd name="T55" fmla="*/ 198 h 306"/>
                  <a:gd name="T56" fmla="*/ 288 w 306"/>
                  <a:gd name="T57" fmla="*/ 226 h 306"/>
                  <a:gd name="T58" fmla="*/ 270 w 306"/>
                  <a:gd name="T59" fmla="*/ 250 h 306"/>
                  <a:gd name="T60" fmla="*/ 250 w 306"/>
                  <a:gd name="T61" fmla="*/ 270 h 306"/>
                  <a:gd name="T62" fmla="*/ 226 w 306"/>
                  <a:gd name="T63" fmla="*/ 288 h 306"/>
                  <a:gd name="T64" fmla="*/ 198 w 306"/>
                  <a:gd name="T65" fmla="*/ 298 h 306"/>
                  <a:gd name="T66" fmla="*/ 168 w 306"/>
                  <a:gd name="T67" fmla="*/ 306 h 306"/>
                  <a:gd name="T68" fmla="*/ 154 w 306"/>
                  <a:gd name="T69" fmla="*/ 306 h 306"/>
                  <a:gd name="T70" fmla="*/ 154 w 306"/>
                  <a:gd name="T71" fmla="*/ 106 h 306"/>
                  <a:gd name="T72" fmla="*/ 134 w 306"/>
                  <a:gd name="T73" fmla="*/ 110 h 306"/>
                  <a:gd name="T74" fmla="*/ 120 w 306"/>
                  <a:gd name="T75" fmla="*/ 120 h 306"/>
                  <a:gd name="T76" fmla="*/ 110 w 306"/>
                  <a:gd name="T77" fmla="*/ 134 h 306"/>
                  <a:gd name="T78" fmla="*/ 106 w 306"/>
                  <a:gd name="T79" fmla="*/ 154 h 306"/>
                  <a:gd name="T80" fmla="*/ 106 w 306"/>
                  <a:gd name="T81" fmla="*/ 162 h 306"/>
                  <a:gd name="T82" fmla="*/ 114 w 306"/>
                  <a:gd name="T83" fmla="*/ 180 h 306"/>
                  <a:gd name="T84" fmla="*/ 126 w 306"/>
                  <a:gd name="T85" fmla="*/ 192 h 306"/>
                  <a:gd name="T86" fmla="*/ 144 w 306"/>
                  <a:gd name="T87" fmla="*/ 200 h 306"/>
                  <a:gd name="T88" fmla="*/ 154 w 306"/>
                  <a:gd name="T89" fmla="*/ 200 h 306"/>
                  <a:gd name="T90" fmla="*/ 172 w 306"/>
                  <a:gd name="T91" fmla="*/ 198 h 306"/>
                  <a:gd name="T92" fmla="*/ 186 w 306"/>
                  <a:gd name="T93" fmla="*/ 186 h 306"/>
                  <a:gd name="T94" fmla="*/ 196 w 306"/>
                  <a:gd name="T95" fmla="*/ 172 h 306"/>
                  <a:gd name="T96" fmla="*/ 200 w 306"/>
                  <a:gd name="T97" fmla="*/ 154 h 306"/>
                  <a:gd name="T98" fmla="*/ 200 w 306"/>
                  <a:gd name="T99" fmla="*/ 144 h 306"/>
                  <a:gd name="T100" fmla="*/ 192 w 306"/>
                  <a:gd name="T101" fmla="*/ 126 h 306"/>
                  <a:gd name="T102" fmla="*/ 180 w 306"/>
                  <a:gd name="T103" fmla="*/ 114 h 306"/>
                  <a:gd name="T104" fmla="*/ 162 w 306"/>
                  <a:gd name="T105" fmla="*/ 106 h 306"/>
                  <a:gd name="T106" fmla="*/ 154 w 306"/>
                  <a:gd name="T107" fmla="*/ 106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6" h="306">
                    <a:moveTo>
                      <a:pt x="154" y="306"/>
                    </a:moveTo>
                    <a:lnTo>
                      <a:pt x="154" y="306"/>
                    </a:lnTo>
                    <a:lnTo>
                      <a:pt x="138" y="306"/>
                    </a:lnTo>
                    <a:lnTo>
                      <a:pt x="122" y="302"/>
                    </a:lnTo>
                    <a:lnTo>
                      <a:pt x="108" y="298"/>
                    </a:lnTo>
                    <a:lnTo>
                      <a:pt x="94" y="294"/>
                    </a:lnTo>
                    <a:lnTo>
                      <a:pt x="80" y="288"/>
                    </a:lnTo>
                    <a:lnTo>
                      <a:pt x="68" y="280"/>
                    </a:lnTo>
                    <a:lnTo>
                      <a:pt x="56" y="270"/>
                    </a:lnTo>
                    <a:lnTo>
                      <a:pt x="46" y="262"/>
                    </a:lnTo>
                    <a:lnTo>
                      <a:pt x="36" y="250"/>
                    </a:lnTo>
                    <a:lnTo>
                      <a:pt x="26" y="238"/>
                    </a:lnTo>
                    <a:lnTo>
                      <a:pt x="18" y="226"/>
                    </a:lnTo>
                    <a:lnTo>
                      <a:pt x="12" y="212"/>
                    </a:lnTo>
                    <a:lnTo>
                      <a:pt x="8" y="198"/>
                    </a:lnTo>
                    <a:lnTo>
                      <a:pt x="4" y="184"/>
                    </a:lnTo>
                    <a:lnTo>
                      <a:pt x="2" y="168"/>
                    </a:lnTo>
                    <a:lnTo>
                      <a:pt x="0" y="154"/>
                    </a:lnTo>
                    <a:lnTo>
                      <a:pt x="0" y="154"/>
                    </a:lnTo>
                    <a:lnTo>
                      <a:pt x="2" y="138"/>
                    </a:lnTo>
                    <a:lnTo>
                      <a:pt x="4" y="122"/>
                    </a:lnTo>
                    <a:lnTo>
                      <a:pt x="8" y="108"/>
                    </a:lnTo>
                    <a:lnTo>
                      <a:pt x="12" y="94"/>
                    </a:lnTo>
                    <a:lnTo>
                      <a:pt x="18" y="80"/>
                    </a:lnTo>
                    <a:lnTo>
                      <a:pt x="26" y="68"/>
                    </a:lnTo>
                    <a:lnTo>
                      <a:pt x="36" y="56"/>
                    </a:lnTo>
                    <a:lnTo>
                      <a:pt x="46" y="46"/>
                    </a:lnTo>
                    <a:lnTo>
                      <a:pt x="56" y="36"/>
                    </a:lnTo>
                    <a:lnTo>
                      <a:pt x="68" y="26"/>
                    </a:lnTo>
                    <a:lnTo>
                      <a:pt x="80" y="18"/>
                    </a:lnTo>
                    <a:lnTo>
                      <a:pt x="94" y="12"/>
                    </a:lnTo>
                    <a:lnTo>
                      <a:pt x="108" y="8"/>
                    </a:lnTo>
                    <a:lnTo>
                      <a:pt x="122" y="4"/>
                    </a:lnTo>
                    <a:lnTo>
                      <a:pt x="138" y="2"/>
                    </a:lnTo>
                    <a:lnTo>
                      <a:pt x="154" y="0"/>
                    </a:lnTo>
                    <a:lnTo>
                      <a:pt x="154" y="0"/>
                    </a:lnTo>
                    <a:lnTo>
                      <a:pt x="168" y="2"/>
                    </a:lnTo>
                    <a:lnTo>
                      <a:pt x="184" y="4"/>
                    </a:lnTo>
                    <a:lnTo>
                      <a:pt x="198" y="8"/>
                    </a:lnTo>
                    <a:lnTo>
                      <a:pt x="212" y="12"/>
                    </a:lnTo>
                    <a:lnTo>
                      <a:pt x="226" y="18"/>
                    </a:lnTo>
                    <a:lnTo>
                      <a:pt x="238" y="26"/>
                    </a:lnTo>
                    <a:lnTo>
                      <a:pt x="250" y="36"/>
                    </a:lnTo>
                    <a:lnTo>
                      <a:pt x="260" y="46"/>
                    </a:lnTo>
                    <a:lnTo>
                      <a:pt x="270" y="56"/>
                    </a:lnTo>
                    <a:lnTo>
                      <a:pt x="280" y="68"/>
                    </a:lnTo>
                    <a:lnTo>
                      <a:pt x="288" y="80"/>
                    </a:lnTo>
                    <a:lnTo>
                      <a:pt x="294" y="94"/>
                    </a:lnTo>
                    <a:lnTo>
                      <a:pt x="298" y="108"/>
                    </a:lnTo>
                    <a:lnTo>
                      <a:pt x="302" y="122"/>
                    </a:lnTo>
                    <a:lnTo>
                      <a:pt x="304" y="138"/>
                    </a:lnTo>
                    <a:lnTo>
                      <a:pt x="306" y="154"/>
                    </a:lnTo>
                    <a:lnTo>
                      <a:pt x="306" y="154"/>
                    </a:lnTo>
                    <a:lnTo>
                      <a:pt x="304" y="168"/>
                    </a:lnTo>
                    <a:lnTo>
                      <a:pt x="302" y="184"/>
                    </a:lnTo>
                    <a:lnTo>
                      <a:pt x="298" y="198"/>
                    </a:lnTo>
                    <a:lnTo>
                      <a:pt x="294" y="212"/>
                    </a:lnTo>
                    <a:lnTo>
                      <a:pt x="288" y="226"/>
                    </a:lnTo>
                    <a:lnTo>
                      <a:pt x="280" y="238"/>
                    </a:lnTo>
                    <a:lnTo>
                      <a:pt x="270" y="250"/>
                    </a:lnTo>
                    <a:lnTo>
                      <a:pt x="260" y="262"/>
                    </a:lnTo>
                    <a:lnTo>
                      <a:pt x="250" y="270"/>
                    </a:lnTo>
                    <a:lnTo>
                      <a:pt x="238" y="280"/>
                    </a:lnTo>
                    <a:lnTo>
                      <a:pt x="226" y="288"/>
                    </a:lnTo>
                    <a:lnTo>
                      <a:pt x="212" y="294"/>
                    </a:lnTo>
                    <a:lnTo>
                      <a:pt x="198" y="298"/>
                    </a:lnTo>
                    <a:lnTo>
                      <a:pt x="184" y="302"/>
                    </a:lnTo>
                    <a:lnTo>
                      <a:pt x="168" y="306"/>
                    </a:lnTo>
                    <a:lnTo>
                      <a:pt x="154" y="306"/>
                    </a:lnTo>
                    <a:lnTo>
                      <a:pt x="154" y="306"/>
                    </a:lnTo>
                    <a:close/>
                    <a:moveTo>
                      <a:pt x="154" y="106"/>
                    </a:moveTo>
                    <a:lnTo>
                      <a:pt x="154" y="106"/>
                    </a:lnTo>
                    <a:lnTo>
                      <a:pt x="144" y="106"/>
                    </a:lnTo>
                    <a:lnTo>
                      <a:pt x="134" y="110"/>
                    </a:lnTo>
                    <a:lnTo>
                      <a:pt x="126" y="114"/>
                    </a:lnTo>
                    <a:lnTo>
                      <a:pt x="120" y="120"/>
                    </a:lnTo>
                    <a:lnTo>
                      <a:pt x="114" y="126"/>
                    </a:lnTo>
                    <a:lnTo>
                      <a:pt x="110" y="134"/>
                    </a:lnTo>
                    <a:lnTo>
                      <a:pt x="106" y="144"/>
                    </a:lnTo>
                    <a:lnTo>
                      <a:pt x="106" y="154"/>
                    </a:lnTo>
                    <a:lnTo>
                      <a:pt x="106" y="154"/>
                    </a:lnTo>
                    <a:lnTo>
                      <a:pt x="106" y="162"/>
                    </a:lnTo>
                    <a:lnTo>
                      <a:pt x="110" y="172"/>
                    </a:lnTo>
                    <a:lnTo>
                      <a:pt x="114" y="180"/>
                    </a:lnTo>
                    <a:lnTo>
                      <a:pt x="120" y="186"/>
                    </a:lnTo>
                    <a:lnTo>
                      <a:pt x="126" y="192"/>
                    </a:lnTo>
                    <a:lnTo>
                      <a:pt x="134" y="198"/>
                    </a:lnTo>
                    <a:lnTo>
                      <a:pt x="144" y="200"/>
                    </a:lnTo>
                    <a:lnTo>
                      <a:pt x="154" y="200"/>
                    </a:lnTo>
                    <a:lnTo>
                      <a:pt x="154" y="200"/>
                    </a:lnTo>
                    <a:lnTo>
                      <a:pt x="162" y="200"/>
                    </a:lnTo>
                    <a:lnTo>
                      <a:pt x="172" y="198"/>
                    </a:lnTo>
                    <a:lnTo>
                      <a:pt x="180" y="192"/>
                    </a:lnTo>
                    <a:lnTo>
                      <a:pt x="186" y="186"/>
                    </a:lnTo>
                    <a:lnTo>
                      <a:pt x="192" y="180"/>
                    </a:lnTo>
                    <a:lnTo>
                      <a:pt x="196" y="172"/>
                    </a:lnTo>
                    <a:lnTo>
                      <a:pt x="200" y="162"/>
                    </a:lnTo>
                    <a:lnTo>
                      <a:pt x="200" y="154"/>
                    </a:lnTo>
                    <a:lnTo>
                      <a:pt x="200" y="154"/>
                    </a:lnTo>
                    <a:lnTo>
                      <a:pt x="200" y="144"/>
                    </a:lnTo>
                    <a:lnTo>
                      <a:pt x="196" y="134"/>
                    </a:lnTo>
                    <a:lnTo>
                      <a:pt x="192" y="126"/>
                    </a:lnTo>
                    <a:lnTo>
                      <a:pt x="186" y="120"/>
                    </a:lnTo>
                    <a:lnTo>
                      <a:pt x="180" y="114"/>
                    </a:lnTo>
                    <a:lnTo>
                      <a:pt x="172" y="110"/>
                    </a:lnTo>
                    <a:lnTo>
                      <a:pt x="162" y="106"/>
                    </a:lnTo>
                    <a:lnTo>
                      <a:pt x="154" y="106"/>
                    </a:lnTo>
                    <a:lnTo>
                      <a:pt x="154" y="106"/>
                    </a:lnTo>
                    <a:close/>
                  </a:path>
                </a:pathLst>
              </a:custGeom>
              <a:solidFill>
                <a:srgbClr val="1A86DB"/>
              </a:solidFill>
              <a:ln>
                <a:noFill/>
              </a:ln>
            </p:spPr>
            <p:txBody>
              <a:bodyPr vert="horz" wrap="square" lIns="91440" tIns="45720" rIns="91440" bIns="45720" numCol="1" anchor="t" anchorCtr="0" compatLnSpc="1">
                <a:prstTxWarp prst="textNoShape">
                  <a:avLst/>
                </a:prstTxWarp>
              </a:bodyPr>
              <a:lstStyle/>
              <a:p>
                <a:pPr marL="0" marR="0" lvl="0" indent="0" defTabSz="914225"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22" name="Freeform 9"/>
              <p:cNvSpPr>
                <a:spLocks/>
              </p:cNvSpPr>
              <p:nvPr/>
            </p:nvSpPr>
            <p:spPr bwMode="auto">
              <a:xfrm>
                <a:off x="5875176" y="3006268"/>
                <a:ext cx="190168" cy="102957"/>
              </a:xfrm>
              <a:custGeom>
                <a:avLst/>
                <a:gdLst>
                  <a:gd name="T0" fmla="*/ 262 w 314"/>
                  <a:gd name="T1" fmla="*/ 170 h 170"/>
                  <a:gd name="T2" fmla="*/ 262 w 314"/>
                  <a:gd name="T3" fmla="*/ 170 h 170"/>
                  <a:gd name="T4" fmla="*/ 254 w 314"/>
                  <a:gd name="T5" fmla="*/ 170 h 170"/>
                  <a:gd name="T6" fmla="*/ 246 w 314"/>
                  <a:gd name="T7" fmla="*/ 168 h 170"/>
                  <a:gd name="T8" fmla="*/ 36 w 314"/>
                  <a:gd name="T9" fmla="*/ 104 h 170"/>
                  <a:gd name="T10" fmla="*/ 36 w 314"/>
                  <a:gd name="T11" fmla="*/ 104 h 170"/>
                  <a:gd name="T12" fmla="*/ 26 w 314"/>
                  <a:gd name="T13" fmla="*/ 100 h 170"/>
                  <a:gd name="T14" fmla="*/ 18 w 314"/>
                  <a:gd name="T15" fmla="*/ 94 h 170"/>
                  <a:gd name="T16" fmla="*/ 10 w 314"/>
                  <a:gd name="T17" fmla="*/ 86 h 170"/>
                  <a:gd name="T18" fmla="*/ 6 w 314"/>
                  <a:gd name="T19" fmla="*/ 78 h 170"/>
                  <a:gd name="T20" fmla="*/ 2 w 314"/>
                  <a:gd name="T21" fmla="*/ 68 h 170"/>
                  <a:gd name="T22" fmla="*/ 0 w 314"/>
                  <a:gd name="T23" fmla="*/ 58 h 170"/>
                  <a:gd name="T24" fmla="*/ 0 w 314"/>
                  <a:gd name="T25" fmla="*/ 48 h 170"/>
                  <a:gd name="T26" fmla="*/ 2 w 314"/>
                  <a:gd name="T27" fmla="*/ 38 h 170"/>
                  <a:gd name="T28" fmla="*/ 2 w 314"/>
                  <a:gd name="T29" fmla="*/ 38 h 170"/>
                  <a:gd name="T30" fmla="*/ 6 w 314"/>
                  <a:gd name="T31" fmla="*/ 28 h 170"/>
                  <a:gd name="T32" fmla="*/ 12 w 314"/>
                  <a:gd name="T33" fmla="*/ 20 h 170"/>
                  <a:gd name="T34" fmla="*/ 18 w 314"/>
                  <a:gd name="T35" fmla="*/ 12 h 170"/>
                  <a:gd name="T36" fmla="*/ 28 w 314"/>
                  <a:gd name="T37" fmla="*/ 6 h 170"/>
                  <a:gd name="T38" fmla="*/ 36 w 314"/>
                  <a:gd name="T39" fmla="*/ 2 h 170"/>
                  <a:gd name="T40" fmla="*/ 46 w 314"/>
                  <a:gd name="T41" fmla="*/ 0 h 170"/>
                  <a:gd name="T42" fmla="*/ 56 w 314"/>
                  <a:gd name="T43" fmla="*/ 0 h 170"/>
                  <a:gd name="T44" fmla="*/ 68 w 314"/>
                  <a:gd name="T45" fmla="*/ 4 h 170"/>
                  <a:gd name="T46" fmla="*/ 278 w 314"/>
                  <a:gd name="T47" fmla="*/ 68 h 170"/>
                  <a:gd name="T48" fmla="*/ 278 w 314"/>
                  <a:gd name="T49" fmla="*/ 68 h 170"/>
                  <a:gd name="T50" fmla="*/ 286 w 314"/>
                  <a:gd name="T51" fmla="*/ 72 h 170"/>
                  <a:gd name="T52" fmla="*/ 296 w 314"/>
                  <a:gd name="T53" fmla="*/ 78 h 170"/>
                  <a:gd name="T54" fmla="*/ 302 w 314"/>
                  <a:gd name="T55" fmla="*/ 86 h 170"/>
                  <a:gd name="T56" fmla="*/ 308 w 314"/>
                  <a:gd name="T57" fmla="*/ 94 h 170"/>
                  <a:gd name="T58" fmla="*/ 312 w 314"/>
                  <a:gd name="T59" fmla="*/ 104 h 170"/>
                  <a:gd name="T60" fmla="*/ 314 w 314"/>
                  <a:gd name="T61" fmla="*/ 114 h 170"/>
                  <a:gd name="T62" fmla="*/ 314 w 314"/>
                  <a:gd name="T63" fmla="*/ 124 h 170"/>
                  <a:gd name="T64" fmla="*/ 312 w 314"/>
                  <a:gd name="T65" fmla="*/ 134 h 170"/>
                  <a:gd name="T66" fmla="*/ 312 w 314"/>
                  <a:gd name="T67" fmla="*/ 134 h 170"/>
                  <a:gd name="T68" fmla="*/ 308 w 314"/>
                  <a:gd name="T69" fmla="*/ 142 h 170"/>
                  <a:gd name="T70" fmla="*/ 304 w 314"/>
                  <a:gd name="T71" fmla="*/ 150 h 170"/>
                  <a:gd name="T72" fmla="*/ 298 w 314"/>
                  <a:gd name="T73" fmla="*/ 156 h 170"/>
                  <a:gd name="T74" fmla="*/ 292 w 314"/>
                  <a:gd name="T75" fmla="*/ 160 h 170"/>
                  <a:gd name="T76" fmla="*/ 286 w 314"/>
                  <a:gd name="T77" fmla="*/ 166 h 170"/>
                  <a:gd name="T78" fmla="*/ 278 w 314"/>
                  <a:gd name="T79" fmla="*/ 168 h 170"/>
                  <a:gd name="T80" fmla="*/ 270 w 314"/>
                  <a:gd name="T81" fmla="*/ 170 h 170"/>
                  <a:gd name="T82" fmla="*/ 262 w 314"/>
                  <a:gd name="T83" fmla="*/ 170 h 170"/>
                  <a:gd name="T84" fmla="*/ 262 w 314"/>
                  <a:gd name="T85" fmla="*/ 17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14" h="170">
                    <a:moveTo>
                      <a:pt x="262" y="170"/>
                    </a:moveTo>
                    <a:lnTo>
                      <a:pt x="262" y="170"/>
                    </a:lnTo>
                    <a:lnTo>
                      <a:pt x="254" y="170"/>
                    </a:lnTo>
                    <a:lnTo>
                      <a:pt x="246" y="168"/>
                    </a:lnTo>
                    <a:lnTo>
                      <a:pt x="36" y="104"/>
                    </a:lnTo>
                    <a:lnTo>
                      <a:pt x="36" y="104"/>
                    </a:lnTo>
                    <a:lnTo>
                      <a:pt x="26" y="100"/>
                    </a:lnTo>
                    <a:lnTo>
                      <a:pt x="18" y="94"/>
                    </a:lnTo>
                    <a:lnTo>
                      <a:pt x="10" y="86"/>
                    </a:lnTo>
                    <a:lnTo>
                      <a:pt x="6" y="78"/>
                    </a:lnTo>
                    <a:lnTo>
                      <a:pt x="2" y="68"/>
                    </a:lnTo>
                    <a:lnTo>
                      <a:pt x="0" y="58"/>
                    </a:lnTo>
                    <a:lnTo>
                      <a:pt x="0" y="48"/>
                    </a:lnTo>
                    <a:lnTo>
                      <a:pt x="2" y="38"/>
                    </a:lnTo>
                    <a:lnTo>
                      <a:pt x="2" y="38"/>
                    </a:lnTo>
                    <a:lnTo>
                      <a:pt x="6" y="28"/>
                    </a:lnTo>
                    <a:lnTo>
                      <a:pt x="12" y="20"/>
                    </a:lnTo>
                    <a:lnTo>
                      <a:pt x="18" y="12"/>
                    </a:lnTo>
                    <a:lnTo>
                      <a:pt x="28" y="6"/>
                    </a:lnTo>
                    <a:lnTo>
                      <a:pt x="36" y="2"/>
                    </a:lnTo>
                    <a:lnTo>
                      <a:pt x="46" y="0"/>
                    </a:lnTo>
                    <a:lnTo>
                      <a:pt x="56" y="0"/>
                    </a:lnTo>
                    <a:lnTo>
                      <a:pt x="68" y="4"/>
                    </a:lnTo>
                    <a:lnTo>
                      <a:pt x="278" y="68"/>
                    </a:lnTo>
                    <a:lnTo>
                      <a:pt x="278" y="68"/>
                    </a:lnTo>
                    <a:lnTo>
                      <a:pt x="286" y="72"/>
                    </a:lnTo>
                    <a:lnTo>
                      <a:pt x="296" y="78"/>
                    </a:lnTo>
                    <a:lnTo>
                      <a:pt x="302" y="86"/>
                    </a:lnTo>
                    <a:lnTo>
                      <a:pt x="308" y="94"/>
                    </a:lnTo>
                    <a:lnTo>
                      <a:pt x="312" y="104"/>
                    </a:lnTo>
                    <a:lnTo>
                      <a:pt x="314" y="114"/>
                    </a:lnTo>
                    <a:lnTo>
                      <a:pt x="314" y="124"/>
                    </a:lnTo>
                    <a:lnTo>
                      <a:pt x="312" y="134"/>
                    </a:lnTo>
                    <a:lnTo>
                      <a:pt x="312" y="134"/>
                    </a:lnTo>
                    <a:lnTo>
                      <a:pt x="308" y="142"/>
                    </a:lnTo>
                    <a:lnTo>
                      <a:pt x="304" y="150"/>
                    </a:lnTo>
                    <a:lnTo>
                      <a:pt x="298" y="156"/>
                    </a:lnTo>
                    <a:lnTo>
                      <a:pt x="292" y="160"/>
                    </a:lnTo>
                    <a:lnTo>
                      <a:pt x="286" y="166"/>
                    </a:lnTo>
                    <a:lnTo>
                      <a:pt x="278" y="168"/>
                    </a:lnTo>
                    <a:lnTo>
                      <a:pt x="270" y="170"/>
                    </a:lnTo>
                    <a:lnTo>
                      <a:pt x="262" y="170"/>
                    </a:lnTo>
                    <a:lnTo>
                      <a:pt x="262" y="170"/>
                    </a:lnTo>
                    <a:close/>
                  </a:path>
                </a:pathLst>
              </a:custGeom>
              <a:solidFill>
                <a:srgbClr val="1A86DB"/>
              </a:solidFill>
              <a:ln>
                <a:noFill/>
              </a:ln>
            </p:spPr>
            <p:txBody>
              <a:bodyPr vert="horz" wrap="square" lIns="91440" tIns="45720" rIns="91440" bIns="45720" numCol="1" anchor="t" anchorCtr="0" compatLnSpc="1">
                <a:prstTxWarp prst="textNoShape">
                  <a:avLst/>
                </a:prstTxWarp>
              </a:bodyPr>
              <a:lstStyle/>
              <a:p>
                <a:pPr marL="0" marR="0" lvl="0" indent="0" defTabSz="914225"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23" name="Freeform 10"/>
              <p:cNvSpPr>
                <a:spLocks/>
              </p:cNvSpPr>
              <p:nvPr/>
            </p:nvSpPr>
            <p:spPr bwMode="auto">
              <a:xfrm>
                <a:off x="6123485" y="2952972"/>
                <a:ext cx="202281" cy="156253"/>
              </a:xfrm>
              <a:custGeom>
                <a:avLst/>
                <a:gdLst>
                  <a:gd name="T0" fmla="*/ 52 w 334"/>
                  <a:gd name="T1" fmla="*/ 258 h 258"/>
                  <a:gd name="T2" fmla="*/ 52 w 334"/>
                  <a:gd name="T3" fmla="*/ 258 h 258"/>
                  <a:gd name="T4" fmla="*/ 40 w 334"/>
                  <a:gd name="T5" fmla="*/ 258 h 258"/>
                  <a:gd name="T6" fmla="*/ 28 w 334"/>
                  <a:gd name="T7" fmla="*/ 252 h 258"/>
                  <a:gd name="T8" fmla="*/ 16 w 334"/>
                  <a:gd name="T9" fmla="*/ 246 h 258"/>
                  <a:gd name="T10" fmla="*/ 8 w 334"/>
                  <a:gd name="T11" fmla="*/ 236 h 258"/>
                  <a:gd name="T12" fmla="*/ 8 w 334"/>
                  <a:gd name="T13" fmla="*/ 236 h 258"/>
                  <a:gd name="T14" fmla="*/ 4 w 334"/>
                  <a:gd name="T15" fmla="*/ 226 h 258"/>
                  <a:gd name="T16" fmla="*/ 0 w 334"/>
                  <a:gd name="T17" fmla="*/ 216 h 258"/>
                  <a:gd name="T18" fmla="*/ 0 w 334"/>
                  <a:gd name="T19" fmla="*/ 206 h 258"/>
                  <a:gd name="T20" fmla="*/ 0 w 334"/>
                  <a:gd name="T21" fmla="*/ 196 h 258"/>
                  <a:gd name="T22" fmla="*/ 4 w 334"/>
                  <a:gd name="T23" fmla="*/ 186 h 258"/>
                  <a:gd name="T24" fmla="*/ 8 w 334"/>
                  <a:gd name="T25" fmla="*/ 178 h 258"/>
                  <a:gd name="T26" fmla="*/ 14 w 334"/>
                  <a:gd name="T27" fmla="*/ 170 h 258"/>
                  <a:gd name="T28" fmla="*/ 22 w 334"/>
                  <a:gd name="T29" fmla="*/ 162 h 258"/>
                  <a:gd name="T30" fmla="*/ 252 w 334"/>
                  <a:gd name="T31" fmla="*/ 8 h 258"/>
                  <a:gd name="T32" fmla="*/ 252 w 334"/>
                  <a:gd name="T33" fmla="*/ 8 h 258"/>
                  <a:gd name="T34" fmla="*/ 262 w 334"/>
                  <a:gd name="T35" fmla="*/ 4 h 258"/>
                  <a:gd name="T36" fmla="*/ 272 w 334"/>
                  <a:gd name="T37" fmla="*/ 0 h 258"/>
                  <a:gd name="T38" fmla="*/ 282 w 334"/>
                  <a:gd name="T39" fmla="*/ 0 h 258"/>
                  <a:gd name="T40" fmla="*/ 292 w 334"/>
                  <a:gd name="T41" fmla="*/ 0 h 258"/>
                  <a:gd name="T42" fmla="*/ 302 w 334"/>
                  <a:gd name="T43" fmla="*/ 4 h 258"/>
                  <a:gd name="T44" fmla="*/ 310 w 334"/>
                  <a:gd name="T45" fmla="*/ 8 h 258"/>
                  <a:gd name="T46" fmla="*/ 318 w 334"/>
                  <a:gd name="T47" fmla="*/ 14 h 258"/>
                  <a:gd name="T48" fmla="*/ 326 w 334"/>
                  <a:gd name="T49" fmla="*/ 22 h 258"/>
                  <a:gd name="T50" fmla="*/ 326 w 334"/>
                  <a:gd name="T51" fmla="*/ 22 h 258"/>
                  <a:gd name="T52" fmla="*/ 330 w 334"/>
                  <a:gd name="T53" fmla="*/ 32 h 258"/>
                  <a:gd name="T54" fmla="*/ 334 w 334"/>
                  <a:gd name="T55" fmla="*/ 42 h 258"/>
                  <a:gd name="T56" fmla="*/ 334 w 334"/>
                  <a:gd name="T57" fmla="*/ 52 h 258"/>
                  <a:gd name="T58" fmla="*/ 334 w 334"/>
                  <a:gd name="T59" fmla="*/ 62 h 258"/>
                  <a:gd name="T60" fmla="*/ 330 w 334"/>
                  <a:gd name="T61" fmla="*/ 72 h 258"/>
                  <a:gd name="T62" fmla="*/ 326 w 334"/>
                  <a:gd name="T63" fmla="*/ 80 h 258"/>
                  <a:gd name="T64" fmla="*/ 320 w 334"/>
                  <a:gd name="T65" fmla="*/ 88 h 258"/>
                  <a:gd name="T66" fmla="*/ 312 w 334"/>
                  <a:gd name="T67" fmla="*/ 96 h 258"/>
                  <a:gd name="T68" fmla="*/ 82 w 334"/>
                  <a:gd name="T69" fmla="*/ 250 h 258"/>
                  <a:gd name="T70" fmla="*/ 82 w 334"/>
                  <a:gd name="T71" fmla="*/ 250 h 258"/>
                  <a:gd name="T72" fmla="*/ 74 w 334"/>
                  <a:gd name="T73" fmla="*/ 254 h 258"/>
                  <a:gd name="T74" fmla="*/ 66 w 334"/>
                  <a:gd name="T75" fmla="*/ 256 h 258"/>
                  <a:gd name="T76" fmla="*/ 52 w 334"/>
                  <a:gd name="T77" fmla="*/ 258 h 258"/>
                  <a:gd name="T78" fmla="*/ 52 w 334"/>
                  <a:gd name="T79" fmla="*/ 258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34" h="258">
                    <a:moveTo>
                      <a:pt x="52" y="258"/>
                    </a:moveTo>
                    <a:lnTo>
                      <a:pt x="52" y="258"/>
                    </a:lnTo>
                    <a:lnTo>
                      <a:pt x="40" y="258"/>
                    </a:lnTo>
                    <a:lnTo>
                      <a:pt x="28" y="252"/>
                    </a:lnTo>
                    <a:lnTo>
                      <a:pt x="16" y="246"/>
                    </a:lnTo>
                    <a:lnTo>
                      <a:pt x="8" y="236"/>
                    </a:lnTo>
                    <a:lnTo>
                      <a:pt x="8" y="236"/>
                    </a:lnTo>
                    <a:lnTo>
                      <a:pt x="4" y="226"/>
                    </a:lnTo>
                    <a:lnTo>
                      <a:pt x="0" y="216"/>
                    </a:lnTo>
                    <a:lnTo>
                      <a:pt x="0" y="206"/>
                    </a:lnTo>
                    <a:lnTo>
                      <a:pt x="0" y="196"/>
                    </a:lnTo>
                    <a:lnTo>
                      <a:pt x="4" y="186"/>
                    </a:lnTo>
                    <a:lnTo>
                      <a:pt x="8" y="178"/>
                    </a:lnTo>
                    <a:lnTo>
                      <a:pt x="14" y="170"/>
                    </a:lnTo>
                    <a:lnTo>
                      <a:pt x="22" y="162"/>
                    </a:lnTo>
                    <a:lnTo>
                      <a:pt x="252" y="8"/>
                    </a:lnTo>
                    <a:lnTo>
                      <a:pt x="252" y="8"/>
                    </a:lnTo>
                    <a:lnTo>
                      <a:pt x="262" y="4"/>
                    </a:lnTo>
                    <a:lnTo>
                      <a:pt x="272" y="0"/>
                    </a:lnTo>
                    <a:lnTo>
                      <a:pt x="282" y="0"/>
                    </a:lnTo>
                    <a:lnTo>
                      <a:pt x="292" y="0"/>
                    </a:lnTo>
                    <a:lnTo>
                      <a:pt x="302" y="4"/>
                    </a:lnTo>
                    <a:lnTo>
                      <a:pt x="310" y="8"/>
                    </a:lnTo>
                    <a:lnTo>
                      <a:pt x="318" y="14"/>
                    </a:lnTo>
                    <a:lnTo>
                      <a:pt x="326" y="22"/>
                    </a:lnTo>
                    <a:lnTo>
                      <a:pt x="326" y="22"/>
                    </a:lnTo>
                    <a:lnTo>
                      <a:pt x="330" y="32"/>
                    </a:lnTo>
                    <a:lnTo>
                      <a:pt x="334" y="42"/>
                    </a:lnTo>
                    <a:lnTo>
                      <a:pt x="334" y="52"/>
                    </a:lnTo>
                    <a:lnTo>
                      <a:pt x="334" y="62"/>
                    </a:lnTo>
                    <a:lnTo>
                      <a:pt x="330" y="72"/>
                    </a:lnTo>
                    <a:lnTo>
                      <a:pt x="326" y="80"/>
                    </a:lnTo>
                    <a:lnTo>
                      <a:pt x="320" y="88"/>
                    </a:lnTo>
                    <a:lnTo>
                      <a:pt x="312" y="96"/>
                    </a:lnTo>
                    <a:lnTo>
                      <a:pt x="82" y="250"/>
                    </a:lnTo>
                    <a:lnTo>
                      <a:pt x="82" y="250"/>
                    </a:lnTo>
                    <a:lnTo>
                      <a:pt x="74" y="254"/>
                    </a:lnTo>
                    <a:lnTo>
                      <a:pt x="66" y="256"/>
                    </a:lnTo>
                    <a:lnTo>
                      <a:pt x="52" y="258"/>
                    </a:lnTo>
                    <a:lnTo>
                      <a:pt x="52" y="258"/>
                    </a:lnTo>
                    <a:close/>
                  </a:path>
                </a:pathLst>
              </a:custGeom>
              <a:solidFill>
                <a:srgbClr val="1A86DB"/>
              </a:solidFill>
              <a:ln>
                <a:noFill/>
              </a:ln>
            </p:spPr>
            <p:txBody>
              <a:bodyPr vert="horz" wrap="square" lIns="91440" tIns="45720" rIns="91440" bIns="45720" numCol="1" anchor="t" anchorCtr="0" compatLnSpc="1">
                <a:prstTxWarp prst="textNoShape">
                  <a:avLst/>
                </a:prstTxWarp>
              </a:bodyPr>
              <a:lstStyle/>
              <a:p>
                <a:pPr marL="0" marR="0" lvl="0" indent="0" defTabSz="914225"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24" name="Freeform 11"/>
              <p:cNvSpPr>
                <a:spLocks/>
              </p:cNvSpPr>
              <p:nvPr/>
            </p:nvSpPr>
            <p:spPr bwMode="auto">
              <a:xfrm>
                <a:off x="5628079" y="3026859"/>
                <a:ext cx="208337" cy="180478"/>
              </a:xfrm>
              <a:custGeom>
                <a:avLst/>
                <a:gdLst>
                  <a:gd name="T0" fmla="*/ 52 w 344"/>
                  <a:gd name="T1" fmla="*/ 298 h 298"/>
                  <a:gd name="T2" fmla="*/ 52 w 344"/>
                  <a:gd name="T3" fmla="*/ 298 h 298"/>
                  <a:gd name="T4" fmla="*/ 42 w 344"/>
                  <a:gd name="T5" fmla="*/ 298 h 298"/>
                  <a:gd name="T6" fmla="*/ 30 w 344"/>
                  <a:gd name="T7" fmla="*/ 294 h 298"/>
                  <a:gd name="T8" fmla="*/ 20 w 344"/>
                  <a:gd name="T9" fmla="*/ 288 h 298"/>
                  <a:gd name="T10" fmla="*/ 12 w 344"/>
                  <a:gd name="T11" fmla="*/ 278 h 298"/>
                  <a:gd name="T12" fmla="*/ 12 w 344"/>
                  <a:gd name="T13" fmla="*/ 278 h 298"/>
                  <a:gd name="T14" fmla="*/ 6 w 344"/>
                  <a:gd name="T15" fmla="*/ 270 h 298"/>
                  <a:gd name="T16" fmla="*/ 2 w 344"/>
                  <a:gd name="T17" fmla="*/ 260 h 298"/>
                  <a:gd name="T18" fmla="*/ 0 w 344"/>
                  <a:gd name="T19" fmla="*/ 250 h 298"/>
                  <a:gd name="T20" fmla="*/ 0 w 344"/>
                  <a:gd name="T21" fmla="*/ 240 h 298"/>
                  <a:gd name="T22" fmla="*/ 2 w 344"/>
                  <a:gd name="T23" fmla="*/ 230 h 298"/>
                  <a:gd name="T24" fmla="*/ 6 w 344"/>
                  <a:gd name="T25" fmla="*/ 220 h 298"/>
                  <a:gd name="T26" fmla="*/ 12 w 344"/>
                  <a:gd name="T27" fmla="*/ 212 h 298"/>
                  <a:gd name="T28" fmla="*/ 20 w 344"/>
                  <a:gd name="T29" fmla="*/ 204 h 298"/>
                  <a:gd name="T30" fmla="*/ 260 w 344"/>
                  <a:gd name="T31" fmla="*/ 10 h 298"/>
                  <a:gd name="T32" fmla="*/ 260 w 344"/>
                  <a:gd name="T33" fmla="*/ 10 h 298"/>
                  <a:gd name="T34" fmla="*/ 268 w 344"/>
                  <a:gd name="T35" fmla="*/ 6 h 298"/>
                  <a:gd name="T36" fmla="*/ 278 w 344"/>
                  <a:gd name="T37" fmla="*/ 2 h 298"/>
                  <a:gd name="T38" fmla="*/ 288 w 344"/>
                  <a:gd name="T39" fmla="*/ 0 h 298"/>
                  <a:gd name="T40" fmla="*/ 298 w 344"/>
                  <a:gd name="T41" fmla="*/ 0 h 298"/>
                  <a:gd name="T42" fmla="*/ 308 w 344"/>
                  <a:gd name="T43" fmla="*/ 2 h 298"/>
                  <a:gd name="T44" fmla="*/ 318 w 344"/>
                  <a:gd name="T45" fmla="*/ 6 h 298"/>
                  <a:gd name="T46" fmla="*/ 326 w 344"/>
                  <a:gd name="T47" fmla="*/ 12 h 298"/>
                  <a:gd name="T48" fmla="*/ 334 w 344"/>
                  <a:gd name="T49" fmla="*/ 18 h 298"/>
                  <a:gd name="T50" fmla="*/ 334 w 344"/>
                  <a:gd name="T51" fmla="*/ 18 h 298"/>
                  <a:gd name="T52" fmla="*/ 340 w 344"/>
                  <a:gd name="T53" fmla="*/ 28 h 298"/>
                  <a:gd name="T54" fmla="*/ 344 w 344"/>
                  <a:gd name="T55" fmla="*/ 38 h 298"/>
                  <a:gd name="T56" fmla="*/ 344 w 344"/>
                  <a:gd name="T57" fmla="*/ 48 h 298"/>
                  <a:gd name="T58" fmla="*/ 344 w 344"/>
                  <a:gd name="T59" fmla="*/ 58 h 298"/>
                  <a:gd name="T60" fmla="*/ 342 w 344"/>
                  <a:gd name="T61" fmla="*/ 68 h 298"/>
                  <a:gd name="T62" fmla="*/ 338 w 344"/>
                  <a:gd name="T63" fmla="*/ 76 h 298"/>
                  <a:gd name="T64" fmla="*/ 334 w 344"/>
                  <a:gd name="T65" fmla="*/ 86 h 298"/>
                  <a:gd name="T66" fmla="*/ 326 w 344"/>
                  <a:gd name="T67" fmla="*/ 92 h 298"/>
                  <a:gd name="T68" fmla="*/ 86 w 344"/>
                  <a:gd name="T69" fmla="*/ 286 h 298"/>
                  <a:gd name="T70" fmla="*/ 86 w 344"/>
                  <a:gd name="T71" fmla="*/ 286 h 298"/>
                  <a:gd name="T72" fmla="*/ 78 w 344"/>
                  <a:gd name="T73" fmla="*/ 292 h 298"/>
                  <a:gd name="T74" fmla="*/ 70 w 344"/>
                  <a:gd name="T75" fmla="*/ 296 h 298"/>
                  <a:gd name="T76" fmla="*/ 62 w 344"/>
                  <a:gd name="T77" fmla="*/ 298 h 298"/>
                  <a:gd name="T78" fmla="*/ 52 w 344"/>
                  <a:gd name="T79" fmla="*/ 298 h 298"/>
                  <a:gd name="T80" fmla="*/ 52 w 344"/>
                  <a:gd name="T81" fmla="*/ 298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4" h="298">
                    <a:moveTo>
                      <a:pt x="52" y="298"/>
                    </a:moveTo>
                    <a:lnTo>
                      <a:pt x="52" y="298"/>
                    </a:lnTo>
                    <a:lnTo>
                      <a:pt x="42" y="298"/>
                    </a:lnTo>
                    <a:lnTo>
                      <a:pt x="30" y="294"/>
                    </a:lnTo>
                    <a:lnTo>
                      <a:pt x="20" y="288"/>
                    </a:lnTo>
                    <a:lnTo>
                      <a:pt x="12" y="278"/>
                    </a:lnTo>
                    <a:lnTo>
                      <a:pt x="12" y="278"/>
                    </a:lnTo>
                    <a:lnTo>
                      <a:pt x="6" y="270"/>
                    </a:lnTo>
                    <a:lnTo>
                      <a:pt x="2" y="260"/>
                    </a:lnTo>
                    <a:lnTo>
                      <a:pt x="0" y="250"/>
                    </a:lnTo>
                    <a:lnTo>
                      <a:pt x="0" y="240"/>
                    </a:lnTo>
                    <a:lnTo>
                      <a:pt x="2" y="230"/>
                    </a:lnTo>
                    <a:lnTo>
                      <a:pt x="6" y="220"/>
                    </a:lnTo>
                    <a:lnTo>
                      <a:pt x="12" y="212"/>
                    </a:lnTo>
                    <a:lnTo>
                      <a:pt x="20" y="204"/>
                    </a:lnTo>
                    <a:lnTo>
                      <a:pt x="260" y="10"/>
                    </a:lnTo>
                    <a:lnTo>
                      <a:pt x="260" y="10"/>
                    </a:lnTo>
                    <a:lnTo>
                      <a:pt x="268" y="6"/>
                    </a:lnTo>
                    <a:lnTo>
                      <a:pt x="278" y="2"/>
                    </a:lnTo>
                    <a:lnTo>
                      <a:pt x="288" y="0"/>
                    </a:lnTo>
                    <a:lnTo>
                      <a:pt x="298" y="0"/>
                    </a:lnTo>
                    <a:lnTo>
                      <a:pt x="308" y="2"/>
                    </a:lnTo>
                    <a:lnTo>
                      <a:pt x="318" y="6"/>
                    </a:lnTo>
                    <a:lnTo>
                      <a:pt x="326" y="12"/>
                    </a:lnTo>
                    <a:lnTo>
                      <a:pt x="334" y="18"/>
                    </a:lnTo>
                    <a:lnTo>
                      <a:pt x="334" y="18"/>
                    </a:lnTo>
                    <a:lnTo>
                      <a:pt x="340" y="28"/>
                    </a:lnTo>
                    <a:lnTo>
                      <a:pt x="344" y="38"/>
                    </a:lnTo>
                    <a:lnTo>
                      <a:pt x="344" y="48"/>
                    </a:lnTo>
                    <a:lnTo>
                      <a:pt x="344" y="58"/>
                    </a:lnTo>
                    <a:lnTo>
                      <a:pt x="342" y="68"/>
                    </a:lnTo>
                    <a:lnTo>
                      <a:pt x="338" y="76"/>
                    </a:lnTo>
                    <a:lnTo>
                      <a:pt x="334" y="86"/>
                    </a:lnTo>
                    <a:lnTo>
                      <a:pt x="326" y="92"/>
                    </a:lnTo>
                    <a:lnTo>
                      <a:pt x="86" y="286"/>
                    </a:lnTo>
                    <a:lnTo>
                      <a:pt x="86" y="286"/>
                    </a:lnTo>
                    <a:lnTo>
                      <a:pt x="78" y="292"/>
                    </a:lnTo>
                    <a:lnTo>
                      <a:pt x="70" y="296"/>
                    </a:lnTo>
                    <a:lnTo>
                      <a:pt x="62" y="298"/>
                    </a:lnTo>
                    <a:lnTo>
                      <a:pt x="52" y="298"/>
                    </a:lnTo>
                    <a:lnTo>
                      <a:pt x="52" y="298"/>
                    </a:lnTo>
                    <a:close/>
                  </a:path>
                </a:pathLst>
              </a:custGeom>
              <a:solidFill>
                <a:srgbClr val="1A86DB"/>
              </a:solidFill>
              <a:ln>
                <a:noFill/>
              </a:ln>
            </p:spPr>
            <p:txBody>
              <a:bodyPr vert="horz" wrap="square" lIns="91440" tIns="45720" rIns="91440" bIns="45720" numCol="1" anchor="t" anchorCtr="0" compatLnSpc="1">
                <a:prstTxWarp prst="textNoShape">
                  <a:avLst/>
                </a:prstTxWarp>
              </a:bodyPr>
              <a:lstStyle/>
              <a:p>
                <a:pPr marL="0" marR="0" lvl="0" indent="0" defTabSz="914225"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25" name="Oval 24"/>
              <p:cNvSpPr/>
              <p:nvPr/>
            </p:nvSpPr>
            <p:spPr bwMode="auto">
              <a:xfrm>
                <a:off x="5413104" y="2598477"/>
                <a:ext cx="1326042" cy="1326043"/>
              </a:xfrm>
              <a:prstGeom prst="ellipse">
                <a:avLst/>
              </a:prstGeom>
              <a:noFill/>
              <a:ln w="57150" cap="flat" cmpd="sng" algn="ctr">
                <a:solidFill>
                  <a:srgbClr val="1A86DB"/>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293"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grpSp>
        <p:nvGrpSpPr>
          <p:cNvPr id="26" name="Group 25"/>
          <p:cNvGrpSpPr/>
          <p:nvPr userDrawn="1"/>
        </p:nvGrpSpPr>
        <p:grpSpPr>
          <a:xfrm rot="16200000">
            <a:off x="2686558" y="3784724"/>
            <a:ext cx="182438" cy="5555552"/>
            <a:chOff x="9312007" y="34787"/>
            <a:chExt cx="1212906" cy="3143923"/>
          </a:xfrm>
        </p:grpSpPr>
        <p:sp>
          <p:nvSpPr>
            <p:cNvPr id="27" name="Bent Arrow 26"/>
            <p:cNvSpPr/>
            <p:nvPr/>
          </p:nvSpPr>
          <p:spPr bwMode="auto">
            <a:xfrm flipH="1">
              <a:off x="9832459" y="1745357"/>
              <a:ext cx="692454" cy="1433353"/>
            </a:xfrm>
            <a:prstGeom prst="bentArrow">
              <a:avLst>
                <a:gd name="adj1" fmla="val 25000"/>
                <a:gd name="adj2" fmla="val 0"/>
                <a:gd name="adj3" fmla="val 25000"/>
                <a:gd name="adj4" fmla="val 75000"/>
              </a:avLst>
            </a:prstGeom>
            <a:solidFill>
              <a:schemeClr val="accent1"/>
            </a:solidFill>
            <a:ln w="38100">
              <a:solidFill>
                <a:srgbClr val="1A86D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8" name="Bent Arrow 27"/>
            <p:cNvSpPr/>
            <p:nvPr/>
          </p:nvSpPr>
          <p:spPr bwMode="auto">
            <a:xfrm rot="10800000" flipH="1">
              <a:off x="9312007" y="34787"/>
              <a:ext cx="805099" cy="1711160"/>
            </a:xfrm>
            <a:prstGeom prst="bentArrow">
              <a:avLst>
                <a:gd name="adj1" fmla="val 25000"/>
                <a:gd name="adj2" fmla="val 0"/>
                <a:gd name="adj3" fmla="val 25000"/>
                <a:gd name="adj4" fmla="val 52871"/>
              </a:avLst>
            </a:prstGeom>
            <a:solidFill>
              <a:schemeClr val="accent1"/>
            </a:solidFill>
            <a:ln w="38100">
              <a:solidFill>
                <a:srgbClr val="1A86D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sp>
        <p:nvSpPr>
          <p:cNvPr id="29" name="Bent Arrow 28"/>
          <p:cNvSpPr/>
          <p:nvPr userDrawn="1"/>
        </p:nvSpPr>
        <p:spPr bwMode="auto">
          <a:xfrm>
            <a:off x="5686283" y="6687742"/>
            <a:ext cx="3820134" cy="163512"/>
          </a:xfrm>
          <a:prstGeom prst="bentArrow">
            <a:avLst>
              <a:gd name="adj1" fmla="val 25000"/>
              <a:gd name="adj2" fmla="val 0"/>
              <a:gd name="adj3" fmla="val 25000"/>
              <a:gd name="adj4" fmla="val 100000"/>
            </a:avLst>
          </a:prstGeom>
          <a:solidFill>
            <a:schemeClr val="accent1"/>
          </a:solidFill>
          <a:ln w="38100">
            <a:solidFill>
              <a:srgbClr val="1A86D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0" name="Bent Arrow 39"/>
          <p:cNvSpPr/>
          <p:nvPr userDrawn="1"/>
        </p:nvSpPr>
        <p:spPr bwMode="auto">
          <a:xfrm rot="10800000" flipH="1">
            <a:off x="2049681" y="5710544"/>
            <a:ext cx="7843864" cy="757825"/>
          </a:xfrm>
          <a:prstGeom prst="bentArrow">
            <a:avLst>
              <a:gd name="adj1" fmla="val 25000"/>
              <a:gd name="adj2" fmla="val 0"/>
              <a:gd name="adj3" fmla="val 25000"/>
              <a:gd name="adj4" fmla="val 20518"/>
            </a:avLst>
          </a:prstGeom>
          <a:solidFill>
            <a:schemeClr val="accent1"/>
          </a:solidFill>
          <a:ln w="38100">
            <a:solidFill>
              <a:srgbClr val="1A86D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4" name="Bent Arrow 43"/>
          <p:cNvSpPr/>
          <p:nvPr userDrawn="1"/>
        </p:nvSpPr>
        <p:spPr bwMode="auto">
          <a:xfrm rot="10800000">
            <a:off x="11224378" y="6302645"/>
            <a:ext cx="709317" cy="266055"/>
          </a:xfrm>
          <a:prstGeom prst="bentArrow">
            <a:avLst>
              <a:gd name="adj1" fmla="val 25000"/>
              <a:gd name="adj2" fmla="val 0"/>
              <a:gd name="adj3" fmla="val 25000"/>
              <a:gd name="adj4" fmla="val 100000"/>
            </a:avLst>
          </a:prstGeom>
          <a:solidFill>
            <a:schemeClr val="accent1"/>
          </a:solidFill>
          <a:ln w="38100">
            <a:solidFill>
              <a:srgbClr val="1A86D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3" name="Rectangle 42"/>
          <p:cNvSpPr/>
          <p:nvPr userDrawn="1"/>
        </p:nvSpPr>
        <p:spPr bwMode="auto">
          <a:xfrm>
            <a:off x="0" y="5375935"/>
            <a:ext cx="12192000" cy="957359"/>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p>
            <a:pPr algn="ctr" defTabSz="932293" fontAlgn="base">
              <a:spcBef>
                <a:spcPct val="0"/>
              </a:spcBef>
              <a:spcAft>
                <a:spcPct val="0"/>
              </a:spcAft>
            </a:pPr>
            <a:endParaRPr lang="en-US" sz="2400">
              <a:solidFill>
                <a:schemeClr val="tx1"/>
              </a:solidFill>
              <a:ea typeface="Segoe UI" pitchFamily="34" charset="0"/>
              <a:cs typeface="Segoe UI" pitchFamily="34" charset="0"/>
            </a:endParaRPr>
          </a:p>
        </p:txBody>
      </p:sp>
      <p:sp>
        <p:nvSpPr>
          <p:cNvPr id="45" name="Bent Arrow 44"/>
          <p:cNvSpPr/>
          <p:nvPr userDrawn="1"/>
        </p:nvSpPr>
        <p:spPr bwMode="auto">
          <a:xfrm rot="16200000">
            <a:off x="11536785" y="6610171"/>
            <a:ext cx="325590" cy="266055"/>
          </a:xfrm>
          <a:prstGeom prst="bentArrow">
            <a:avLst>
              <a:gd name="adj1" fmla="val 25000"/>
              <a:gd name="adj2" fmla="val 0"/>
              <a:gd name="adj3" fmla="val 25000"/>
              <a:gd name="adj4" fmla="val 15819"/>
            </a:avLst>
          </a:prstGeom>
          <a:solidFill>
            <a:schemeClr val="accent1"/>
          </a:solidFill>
          <a:ln w="38100">
            <a:solidFill>
              <a:srgbClr val="1A86DB"/>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6" name="Freeform 15"/>
          <p:cNvSpPr>
            <a:spLocks noEditPoints="1"/>
          </p:cNvSpPr>
          <p:nvPr userDrawn="1"/>
        </p:nvSpPr>
        <p:spPr bwMode="auto">
          <a:xfrm>
            <a:off x="4389232" y="6600371"/>
            <a:ext cx="121561" cy="121561"/>
          </a:xfrm>
          <a:custGeom>
            <a:avLst/>
            <a:gdLst>
              <a:gd name="T0" fmla="*/ 172 w 344"/>
              <a:gd name="T1" fmla="*/ 344 h 344"/>
              <a:gd name="T2" fmla="*/ 172 w 344"/>
              <a:gd name="T3" fmla="*/ 344 h 344"/>
              <a:gd name="T4" fmla="*/ 142 w 344"/>
              <a:gd name="T5" fmla="*/ 334 h 344"/>
              <a:gd name="T6" fmla="*/ 124 w 344"/>
              <a:gd name="T7" fmla="*/ 312 h 344"/>
              <a:gd name="T8" fmla="*/ 118 w 344"/>
              <a:gd name="T9" fmla="*/ 300 h 344"/>
              <a:gd name="T10" fmla="*/ 102 w 344"/>
              <a:gd name="T11" fmla="*/ 278 h 344"/>
              <a:gd name="T12" fmla="*/ 72 w 344"/>
              <a:gd name="T13" fmla="*/ 248 h 344"/>
              <a:gd name="T14" fmla="*/ 28 w 344"/>
              <a:gd name="T15" fmla="*/ 218 h 344"/>
              <a:gd name="T16" fmla="*/ 16 w 344"/>
              <a:gd name="T17" fmla="*/ 210 h 344"/>
              <a:gd name="T18" fmla="*/ 2 w 344"/>
              <a:gd name="T19" fmla="*/ 186 h 344"/>
              <a:gd name="T20" fmla="*/ 0 w 344"/>
              <a:gd name="T21" fmla="*/ 172 h 344"/>
              <a:gd name="T22" fmla="*/ 8 w 344"/>
              <a:gd name="T23" fmla="*/ 144 h 344"/>
              <a:gd name="T24" fmla="*/ 30 w 344"/>
              <a:gd name="T25" fmla="*/ 124 h 344"/>
              <a:gd name="T26" fmla="*/ 54 w 344"/>
              <a:gd name="T27" fmla="*/ 112 h 344"/>
              <a:gd name="T28" fmla="*/ 90 w 344"/>
              <a:gd name="T29" fmla="*/ 82 h 344"/>
              <a:gd name="T30" fmla="*/ 112 w 344"/>
              <a:gd name="T31" fmla="*/ 54 h 344"/>
              <a:gd name="T32" fmla="*/ 124 w 344"/>
              <a:gd name="T33" fmla="*/ 34 h 344"/>
              <a:gd name="T34" fmla="*/ 126 w 344"/>
              <a:gd name="T35" fmla="*/ 26 h 344"/>
              <a:gd name="T36" fmla="*/ 142 w 344"/>
              <a:gd name="T37" fmla="*/ 10 h 344"/>
              <a:gd name="T38" fmla="*/ 164 w 344"/>
              <a:gd name="T39" fmla="*/ 2 h 344"/>
              <a:gd name="T40" fmla="*/ 172 w 344"/>
              <a:gd name="T41" fmla="*/ 0 h 344"/>
              <a:gd name="T42" fmla="*/ 172 w 344"/>
              <a:gd name="T43" fmla="*/ 0 h 344"/>
              <a:gd name="T44" fmla="*/ 188 w 344"/>
              <a:gd name="T45" fmla="*/ 2 h 344"/>
              <a:gd name="T46" fmla="*/ 214 w 344"/>
              <a:gd name="T47" fmla="*/ 20 h 344"/>
              <a:gd name="T48" fmla="*/ 222 w 344"/>
              <a:gd name="T49" fmla="*/ 34 h 344"/>
              <a:gd name="T50" fmla="*/ 226 w 344"/>
              <a:gd name="T51" fmla="*/ 44 h 344"/>
              <a:gd name="T52" fmla="*/ 242 w 344"/>
              <a:gd name="T53" fmla="*/ 68 h 344"/>
              <a:gd name="T54" fmla="*/ 270 w 344"/>
              <a:gd name="T55" fmla="*/ 96 h 344"/>
              <a:gd name="T56" fmla="*/ 314 w 344"/>
              <a:gd name="T57" fmla="*/ 124 h 344"/>
              <a:gd name="T58" fmla="*/ 328 w 344"/>
              <a:gd name="T59" fmla="*/ 134 h 344"/>
              <a:gd name="T60" fmla="*/ 342 w 344"/>
              <a:gd name="T61" fmla="*/ 160 h 344"/>
              <a:gd name="T62" fmla="*/ 344 w 344"/>
              <a:gd name="T63" fmla="*/ 176 h 344"/>
              <a:gd name="T64" fmla="*/ 340 w 344"/>
              <a:gd name="T65" fmla="*/ 190 h 344"/>
              <a:gd name="T66" fmla="*/ 322 w 344"/>
              <a:gd name="T67" fmla="*/ 214 h 344"/>
              <a:gd name="T68" fmla="*/ 308 w 344"/>
              <a:gd name="T69" fmla="*/ 222 h 344"/>
              <a:gd name="T70" fmla="*/ 276 w 344"/>
              <a:gd name="T71" fmla="*/ 240 h 344"/>
              <a:gd name="T72" fmla="*/ 250 w 344"/>
              <a:gd name="T73" fmla="*/ 266 h 344"/>
              <a:gd name="T74" fmla="*/ 232 w 344"/>
              <a:gd name="T75" fmla="*/ 292 h 344"/>
              <a:gd name="T76" fmla="*/ 220 w 344"/>
              <a:gd name="T77" fmla="*/ 312 h 344"/>
              <a:gd name="T78" fmla="*/ 200 w 344"/>
              <a:gd name="T79" fmla="*/ 336 h 344"/>
              <a:gd name="T80" fmla="*/ 172 w 344"/>
              <a:gd name="T81" fmla="*/ 344 h 344"/>
              <a:gd name="T82" fmla="*/ 146 w 344"/>
              <a:gd name="T83" fmla="*/ 172 h 344"/>
              <a:gd name="T84" fmla="*/ 170 w 344"/>
              <a:gd name="T85" fmla="*/ 196 h 344"/>
              <a:gd name="T86" fmla="*/ 196 w 344"/>
              <a:gd name="T87" fmla="*/ 170 h 344"/>
              <a:gd name="T88" fmla="*/ 172 w 344"/>
              <a:gd name="T89" fmla="*/ 148 h 344"/>
              <a:gd name="T90" fmla="*/ 146 w 344"/>
              <a:gd name="T91"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4" h="344">
                <a:moveTo>
                  <a:pt x="172" y="344"/>
                </a:moveTo>
                <a:lnTo>
                  <a:pt x="172" y="344"/>
                </a:lnTo>
                <a:lnTo>
                  <a:pt x="172" y="344"/>
                </a:lnTo>
                <a:lnTo>
                  <a:pt x="172" y="344"/>
                </a:lnTo>
                <a:lnTo>
                  <a:pt x="156" y="342"/>
                </a:lnTo>
                <a:lnTo>
                  <a:pt x="142" y="334"/>
                </a:lnTo>
                <a:lnTo>
                  <a:pt x="132" y="324"/>
                </a:lnTo>
                <a:lnTo>
                  <a:pt x="124" y="312"/>
                </a:lnTo>
                <a:lnTo>
                  <a:pt x="124" y="312"/>
                </a:lnTo>
                <a:lnTo>
                  <a:pt x="118" y="300"/>
                </a:lnTo>
                <a:lnTo>
                  <a:pt x="112" y="290"/>
                </a:lnTo>
                <a:lnTo>
                  <a:pt x="102" y="278"/>
                </a:lnTo>
                <a:lnTo>
                  <a:pt x="90" y="264"/>
                </a:lnTo>
                <a:lnTo>
                  <a:pt x="72" y="248"/>
                </a:lnTo>
                <a:lnTo>
                  <a:pt x="52" y="232"/>
                </a:lnTo>
                <a:lnTo>
                  <a:pt x="28" y="218"/>
                </a:lnTo>
                <a:lnTo>
                  <a:pt x="28" y="218"/>
                </a:lnTo>
                <a:lnTo>
                  <a:pt x="16" y="210"/>
                </a:lnTo>
                <a:lnTo>
                  <a:pt x="8" y="198"/>
                </a:lnTo>
                <a:lnTo>
                  <a:pt x="2" y="186"/>
                </a:lnTo>
                <a:lnTo>
                  <a:pt x="0" y="172"/>
                </a:lnTo>
                <a:lnTo>
                  <a:pt x="0" y="172"/>
                </a:lnTo>
                <a:lnTo>
                  <a:pt x="2" y="156"/>
                </a:lnTo>
                <a:lnTo>
                  <a:pt x="8" y="144"/>
                </a:lnTo>
                <a:lnTo>
                  <a:pt x="18" y="132"/>
                </a:lnTo>
                <a:lnTo>
                  <a:pt x="30" y="124"/>
                </a:lnTo>
                <a:lnTo>
                  <a:pt x="30" y="124"/>
                </a:lnTo>
                <a:lnTo>
                  <a:pt x="54" y="112"/>
                </a:lnTo>
                <a:lnTo>
                  <a:pt x="74" y="96"/>
                </a:lnTo>
                <a:lnTo>
                  <a:pt x="90" y="82"/>
                </a:lnTo>
                <a:lnTo>
                  <a:pt x="102" y="68"/>
                </a:lnTo>
                <a:lnTo>
                  <a:pt x="112" y="54"/>
                </a:lnTo>
                <a:lnTo>
                  <a:pt x="118" y="44"/>
                </a:lnTo>
                <a:lnTo>
                  <a:pt x="124" y="34"/>
                </a:lnTo>
                <a:lnTo>
                  <a:pt x="124" y="34"/>
                </a:lnTo>
                <a:lnTo>
                  <a:pt x="126" y="26"/>
                </a:lnTo>
                <a:lnTo>
                  <a:pt x="130" y="20"/>
                </a:lnTo>
                <a:lnTo>
                  <a:pt x="142" y="10"/>
                </a:lnTo>
                <a:lnTo>
                  <a:pt x="156" y="2"/>
                </a:lnTo>
                <a:lnTo>
                  <a:pt x="164" y="2"/>
                </a:lnTo>
                <a:lnTo>
                  <a:pt x="172" y="0"/>
                </a:lnTo>
                <a:lnTo>
                  <a:pt x="172" y="0"/>
                </a:lnTo>
                <a:lnTo>
                  <a:pt x="172" y="0"/>
                </a:lnTo>
                <a:lnTo>
                  <a:pt x="172" y="0"/>
                </a:lnTo>
                <a:lnTo>
                  <a:pt x="180" y="2"/>
                </a:lnTo>
                <a:lnTo>
                  <a:pt x="188" y="2"/>
                </a:lnTo>
                <a:lnTo>
                  <a:pt x="202" y="10"/>
                </a:lnTo>
                <a:lnTo>
                  <a:pt x="214" y="20"/>
                </a:lnTo>
                <a:lnTo>
                  <a:pt x="218" y="28"/>
                </a:lnTo>
                <a:lnTo>
                  <a:pt x="222" y="34"/>
                </a:lnTo>
                <a:lnTo>
                  <a:pt x="222" y="34"/>
                </a:lnTo>
                <a:lnTo>
                  <a:pt x="226" y="44"/>
                </a:lnTo>
                <a:lnTo>
                  <a:pt x="232" y="56"/>
                </a:lnTo>
                <a:lnTo>
                  <a:pt x="242" y="68"/>
                </a:lnTo>
                <a:lnTo>
                  <a:pt x="254" y="82"/>
                </a:lnTo>
                <a:lnTo>
                  <a:pt x="270" y="96"/>
                </a:lnTo>
                <a:lnTo>
                  <a:pt x="290" y="112"/>
                </a:lnTo>
                <a:lnTo>
                  <a:pt x="314" y="124"/>
                </a:lnTo>
                <a:lnTo>
                  <a:pt x="314" y="124"/>
                </a:lnTo>
                <a:lnTo>
                  <a:pt x="328" y="134"/>
                </a:lnTo>
                <a:lnTo>
                  <a:pt x="336" y="146"/>
                </a:lnTo>
                <a:lnTo>
                  <a:pt x="342" y="160"/>
                </a:lnTo>
                <a:lnTo>
                  <a:pt x="344" y="176"/>
                </a:lnTo>
                <a:lnTo>
                  <a:pt x="344" y="176"/>
                </a:lnTo>
                <a:lnTo>
                  <a:pt x="342" y="184"/>
                </a:lnTo>
                <a:lnTo>
                  <a:pt x="340" y="190"/>
                </a:lnTo>
                <a:lnTo>
                  <a:pt x="334" y="204"/>
                </a:lnTo>
                <a:lnTo>
                  <a:pt x="322" y="214"/>
                </a:lnTo>
                <a:lnTo>
                  <a:pt x="308" y="222"/>
                </a:lnTo>
                <a:lnTo>
                  <a:pt x="308" y="222"/>
                </a:lnTo>
                <a:lnTo>
                  <a:pt x="292" y="230"/>
                </a:lnTo>
                <a:lnTo>
                  <a:pt x="276" y="240"/>
                </a:lnTo>
                <a:lnTo>
                  <a:pt x="262" y="252"/>
                </a:lnTo>
                <a:lnTo>
                  <a:pt x="250" y="266"/>
                </a:lnTo>
                <a:lnTo>
                  <a:pt x="240" y="278"/>
                </a:lnTo>
                <a:lnTo>
                  <a:pt x="232" y="292"/>
                </a:lnTo>
                <a:lnTo>
                  <a:pt x="220" y="312"/>
                </a:lnTo>
                <a:lnTo>
                  <a:pt x="220" y="312"/>
                </a:lnTo>
                <a:lnTo>
                  <a:pt x="212" y="326"/>
                </a:lnTo>
                <a:lnTo>
                  <a:pt x="200" y="336"/>
                </a:lnTo>
                <a:lnTo>
                  <a:pt x="188" y="342"/>
                </a:lnTo>
                <a:lnTo>
                  <a:pt x="172" y="344"/>
                </a:lnTo>
                <a:lnTo>
                  <a:pt x="172" y="344"/>
                </a:lnTo>
                <a:close/>
                <a:moveTo>
                  <a:pt x="146" y="172"/>
                </a:moveTo>
                <a:lnTo>
                  <a:pt x="146" y="172"/>
                </a:lnTo>
                <a:lnTo>
                  <a:pt x="170" y="196"/>
                </a:lnTo>
                <a:lnTo>
                  <a:pt x="170" y="196"/>
                </a:lnTo>
                <a:lnTo>
                  <a:pt x="196" y="170"/>
                </a:lnTo>
                <a:lnTo>
                  <a:pt x="196" y="170"/>
                </a:lnTo>
                <a:lnTo>
                  <a:pt x="172" y="148"/>
                </a:lnTo>
                <a:lnTo>
                  <a:pt x="172" y="148"/>
                </a:lnTo>
                <a:lnTo>
                  <a:pt x="146" y="172"/>
                </a:lnTo>
                <a:lnTo>
                  <a:pt x="146" y="172"/>
                </a:lnTo>
                <a:close/>
              </a:path>
            </a:pathLst>
          </a:custGeom>
          <a:solidFill>
            <a:srgbClr val="1A86DB"/>
          </a:solidFill>
          <a:ln>
            <a:noFill/>
          </a:ln>
        </p:spPr>
        <p:txBody>
          <a:bodyPr vert="horz" wrap="square" lIns="91427" tIns="45713" rIns="91427" bIns="45713" numCol="1" anchor="t" anchorCtr="0" compatLnSpc="1">
            <a:prstTxWarp prst="textNoShape">
              <a:avLst/>
            </a:prstTxWarp>
          </a:bodyPr>
          <a:lstStyle/>
          <a:p>
            <a:pPr marL="0" marR="0" lvl="0" indent="0" defTabSz="914225"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47" name="Freeform 18"/>
          <p:cNvSpPr>
            <a:spLocks/>
          </p:cNvSpPr>
          <p:nvPr userDrawn="1"/>
        </p:nvSpPr>
        <p:spPr bwMode="auto">
          <a:xfrm>
            <a:off x="4431637" y="6462555"/>
            <a:ext cx="37458" cy="124388"/>
          </a:xfrm>
          <a:custGeom>
            <a:avLst/>
            <a:gdLst>
              <a:gd name="T0" fmla="*/ 52 w 106"/>
              <a:gd name="T1" fmla="*/ 352 h 352"/>
              <a:gd name="T2" fmla="*/ 52 w 106"/>
              <a:gd name="T3" fmla="*/ 352 h 352"/>
              <a:gd name="T4" fmla="*/ 52 w 106"/>
              <a:gd name="T5" fmla="*/ 352 h 352"/>
              <a:gd name="T6" fmla="*/ 52 w 106"/>
              <a:gd name="T7" fmla="*/ 352 h 352"/>
              <a:gd name="T8" fmla="*/ 40 w 106"/>
              <a:gd name="T9" fmla="*/ 352 h 352"/>
              <a:gd name="T10" fmla="*/ 32 w 106"/>
              <a:gd name="T11" fmla="*/ 348 h 352"/>
              <a:gd name="T12" fmla="*/ 22 w 106"/>
              <a:gd name="T13" fmla="*/ 342 h 352"/>
              <a:gd name="T14" fmla="*/ 14 w 106"/>
              <a:gd name="T15" fmla="*/ 336 h 352"/>
              <a:gd name="T16" fmla="*/ 8 w 106"/>
              <a:gd name="T17" fmla="*/ 328 h 352"/>
              <a:gd name="T18" fmla="*/ 4 w 106"/>
              <a:gd name="T19" fmla="*/ 320 h 352"/>
              <a:gd name="T20" fmla="*/ 0 w 106"/>
              <a:gd name="T21" fmla="*/ 310 h 352"/>
              <a:gd name="T22" fmla="*/ 0 w 106"/>
              <a:gd name="T23" fmla="*/ 300 h 352"/>
              <a:gd name="T24" fmla="*/ 0 w 106"/>
              <a:gd name="T25" fmla="*/ 300 h 352"/>
              <a:gd name="T26" fmla="*/ 0 w 106"/>
              <a:gd name="T27" fmla="*/ 134 h 352"/>
              <a:gd name="T28" fmla="*/ 0 w 106"/>
              <a:gd name="T29" fmla="*/ 44 h 352"/>
              <a:gd name="T30" fmla="*/ 52 w 106"/>
              <a:gd name="T31" fmla="*/ 36 h 352"/>
              <a:gd name="T32" fmla="*/ 90 w 106"/>
              <a:gd name="T33" fmla="*/ 0 h 352"/>
              <a:gd name="T34" fmla="*/ 90 w 106"/>
              <a:gd name="T35" fmla="*/ 0 h 352"/>
              <a:gd name="T36" fmla="*/ 96 w 106"/>
              <a:gd name="T37" fmla="*/ 6 h 352"/>
              <a:gd name="T38" fmla="*/ 100 w 106"/>
              <a:gd name="T39" fmla="*/ 16 h 352"/>
              <a:gd name="T40" fmla="*/ 104 w 106"/>
              <a:gd name="T41" fmla="*/ 28 h 352"/>
              <a:gd name="T42" fmla="*/ 106 w 106"/>
              <a:gd name="T43" fmla="*/ 52 h 352"/>
              <a:gd name="T44" fmla="*/ 106 w 106"/>
              <a:gd name="T45" fmla="*/ 138 h 352"/>
              <a:gd name="T46" fmla="*/ 104 w 106"/>
              <a:gd name="T47" fmla="*/ 300 h 352"/>
              <a:gd name="T48" fmla="*/ 104 w 106"/>
              <a:gd name="T49" fmla="*/ 300 h 352"/>
              <a:gd name="T50" fmla="*/ 104 w 106"/>
              <a:gd name="T51" fmla="*/ 310 h 352"/>
              <a:gd name="T52" fmla="*/ 100 w 106"/>
              <a:gd name="T53" fmla="*/ 320 h 352"/>
              <a:gd name="T54" fmla="*/ 96 w 106"/>
              <a:gd name="T55" fmla="*/ 330 h 352"/>
              <a:gd name="T56" fmla="*/ 88 w 106"/>
              <a:gd name="T57" fmla="*/ 338 h 352"/>
              <a:gd name="T58" fmla="*/ 82 w 106"/>
              <a:gd name="T59" fmla="*/ 344 h 352"/>
              <a:gd name="T60" fmla="*/ 72 w 106"/>
              <a:gd name="T61" fmla="*/ 348 h 352"/>
              <a:gd name="T62" fmla="*/ 62 w 106"/>
              <a:gd name="T63" fmla="*/ 352 h 352"/>
              <a:gd name="T64" fmla="*/ 52 w 106"/>
              <a:gd name="T65" fmla="*/ 352 h 352"/>
              <a:gd name="T66" fmla="*/ 52 w 106"/>
              <a:gd name="T67" fmla="*/ 352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6" h="352">
                <a:moveTo>
                  <a:pt x="52" y="352"/>
                </a:moveTo>
                <a:lnTo>
                  <a:pt x="52" y="352"/>
                </a:lnTo>
                <a:lnTo>
                  <a:pt x="52" y="352"/>
                </a:lnTo>
                <a:lnTo>
                  <a:pt x="52" y="352"/>
                </a:lnTo>
                <a:lnTo>
                  <a:pt x="40" y="352"/>
                </a:lnTo>
                <a:lnTo>
                  <a:pt x="32" y="348"/>
                </a:lnTo>
                <a:lnTo>
                  <a:pt x="22" y="342"/>
                </a:lnTo>
                <a:lnTo>
                  <a:pt x="14" y="336"/>
                </a:lnTo>
                <a:lnTo>
                  <a:pt x="8" y="328"/>
                </a:lnTo>
                <a:lnTo>
                  <a:pt x="4" y="320"/>
                </a:lnTo>
                <a:lnTo>
                  <a:pt x="0" y="310"/>
                </a:lnTo>
                <a:lnTo>
                  <a:pt x="0" y="300"/>
                </a:lnTo>
                <a:lnTo>
                  <a:pt x="0" y="300"/>
                </a:lnTo>
                <a:lnTo>
                  <a:pt x="0" y="134"/>
                </a:lnTo>
                <a:lnTo>
                  <a:pt x="0" y="44"/>
                </a:lnTo>
                <a:lnTo>
                  <a:pt x="52" y="36"/>
                </a:lnTo>
                <a:lnTo>
                  <a:pt x="90" y="0"/>
                </a:lnTo>
                <a:lnTo>
                  <a:pt x="90" y="0"/>
                </a:lnTo>
                <a:lnTo>
                  <a:pt x="96" y="6"/>
                </a:lnTo>
                <a:lnTo>
                  <a:pt x="100" y="16"/>
                </a:lnTo>
                <a:lnTo>
                  <a:pt x="104" y="28"/>
                </a:lnTo>
                <a:lnTo>
                  <a:pt x="106" y="52"/>
                </a:lnTo>
                <a:lnTo>
                  <a:pt x="106" y="138"/>
                </a:lnTo>
                <a:lnTo>
                  <a:pt x="104" y="300"/>
                </a:lnTo>
                <a:lnTo>
                  <a:pt x="104" y="300"/>
                </a:lnTo>
                <a:lnTo>
                  <a:pt x="104" y="310"/>
                </a:lnTo>
                <a:lnTo>
                  <a:pt x="100" y="320"/>
                </a:lnTo>
                <a:lnTo>
                  <a:pt x="96" y="330"/>
                </a:lnTo>
                <a:lnTo>
                  <a:pt x="88" y="338"/>
                </a:lnTo>
                <a:lnTo>
                  <a:pt x="82" y="344"/>
                </a:lnTo>
                <a:lnTo>
                  <a:pt x="72" y="348"/>
                </a:lnTo>
                <a:lnTo>
                  <a:pt x="62" y="352"/>
                </a:lnTo>
                <a:lnTo>
                  <a:pt x="52" y="352"/>
                </a:lnTo>
                <a:lnTo>
                  <a:pt x="52" y="352"/>
                </a:lnTo>
                <a:close/>
              </a:path>
            </a:pathLst>
          </a:custGeom>
          <a:solidFill>
            <a:srgbClr val="1A86DB"/>
          </a:solidFill>
          <a:ln>
            <a:noFill/>
          </a:ln>
        </p:spPr>
        <p:txBody>
          <a:bodyPr vert="horz" wrap="square" lIns="91427" tIns="45713" rIns="91427" bIns="45713" numCol="1" anchor="t" anchorCtr="0" compatLnSpc="1">
            <a:prstTxWarp prst="textNoShape">
              <a:avLst/>
            </a:prstTxWarp>
          </a:bodyPr>
          <a:lstStyle/>
          <a:p>
            <a:pPr marL="0" marR="0" lvl="0" indent="0" defTabSz="914225"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ndParaRPr>
          </a:p>
        </p:txBody>
      </p:sp>
      <p:sp>
        <p:nvSpPr>
          <p:cNvPr id="49" name="Rectangle 48"/>
          <p:cNvSpPr/>
          <p:nvPr userDrawn="1"/>
        </p:nvSpPr>
        <p:spPr bwMode="auto">
          <a:xfrm>
            <a:off x="-217599" y="6858000"/>
            <a:ext cx="12533086" cy="783771"/>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p>
            <a:pPr algn="ctr" defTabSz="932293" fontAlgn="base">
              <a:spcBef>
                <a:spcPct val="0"/>
              </a:spcBef>
              <a:spcAft>
                <a:spcPct val="0"/>
              </a:spcAft>
            </a:pPr>
            <a:endParaRPr lang="en-US" sz="2400">
              <a:solidFill>
                <a:schemeClr val="tx1"/>
              </a:solidFill>
              <a:ea typeface="Segoe UI" pitchFamily="34" charset="0"/>
              <a:cs typeface="Segoe UI" pitchFamily="34" charset="0"/>
            </a:endParaRPr>
          </a:p>
        </p:txBody>
      </p:sp>
      <p:sp>
        <p:nvSpPr>
          <p:cNvPr id="52" name="Rectangle 51"/>
          <p:cNvSpPr/>
          <p:nvPr userDrawn="1"/>
        </p:nvSpPr>
        <p:spPr bwMode="auto">
          <a:xfrm>
            <a:off x="-391886" y="6074230"/>
            <a:ext cx="391886" cy="783771"/>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p>
            <a:pPr algn="ctr" defTabSz="932293" fontAlgn="base">
              <a:spcBef>
                <a:spcPct val="0"/>
              </a:spcBef>
              <a:spcAft>
                <a:spcPct val="0"/>
              </a:spcAft>
            </a:pPr>
            <a:endParaRPr lang="en-US" sz="2400">
              <a:solidFill>
                <a:schemeClr val="tx1"/>
              </a:solidFill>
              <a:ea typeface="Segoe UI" pitchFamily="34" charset="0"/>
              <a:cs typeface="Segoe UI" pitchFamily="34" charset="0"/>
            </a:endParaRPr>
          </a:p>
        </p:txBody>
      </p:sp>
      <p:sp>
        <p:nvSpPr>
          <p:cNvPr id="53" name="Rectangle 52"/>
          <p:cNvSpPr/>
          <p:nvPr userDrawn="1"/>
        </p:nvSpPr>
        <p:spPr bwMode="auto">
          <a:xfrm>
            <a:off x="0" y="6344998"/>
            <a:ext cx="12192000" cy="513003"/>
          </a:xfrm>
          <a:prstGeom prst="rect">
            <a:avLst/>
          </a:prstGeom>
          <a:solidFill>
            <a:schemeClr val="accent1">
              <a:alpha val="3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27" tIns="45713" rIns="91427" bIns="45713" numCol="1" spcCol="0" rtlCol="0" fromWordArt="0" anchor="ctr" anchorCtr="0" forceAA="0" compatLnSpc="1">
            <a:prstTxWarp prst="textNoShape">
              <a:avLst/>
            </a:prstTxWarp>
            <a:noAutofit/>
          </a:bodyPr>
          <a:lstStyle/>
          <a:p>
            <a:pPr algn="ctr" defTabSz="932293" fontAlgn="base">
              <a:spcBef>
                <a:spcPct val="0"/>
              </a:spcBef>
              <a:spcAft>
                <a:spcPct val="0"/>
              </a:spcAft>
            </a:pPr>
            <a:endParaRPr lang="en-US" sz="2400">
              <a:solidFill>
                <a:schemeClr val="tx1"/>
              </a:solidFill>
              <a:ea typeface="Segoe UI" pitchFamily="34" charset="0"/>
              <a:cs typeface="Segoe UI" pitchFamily="34" charset="0"/>
            </a:endParaRPr>
          </a:p>
        </p:txBody>
      </p:sp>
      <p:pic>
        <p:nvPicPr>
          <p:cNvPr id="41" name="Picture 40"/>
          <p:cNvPicPr>
            <a:picLocks noChangeAspect="1"/>
          </p:cNvPicPr>
          <p:nvPr userDrawn="1"/>
        </p:nvPicPr>
        <p:blipFill>
          <a:blip r:embed="rId2" cstate="email">
            <a:biLevel thresh="25000"/>
            <a:extLst>
              <a:ext uri="{28A0092B-C50C-407E-A947-70E740481C1C}">
                <a14:useLocalDpi xmlns:a14="http://schemas.microsoft.com/office/drawing/2010/main"/>
              </a:ext>
            </a:extLst>
          </a:blip>
          <a:stretch>
            <a:fillRect/>
          </a:stretch>
        </p:blipFill>
        <p:spPr>
          <a:xfrm>
            <a:off x="171511" y="6491045"/>
            <a:ext cx="936609" cy="206372"/>
          </a:xfrm>
          <a:prstGeom prst="rect">
            <a:avLst/>
          </a:prstGeom>
        </p:spPr>
      </p:pic>
    </p:spTree>
    <p:extLst>
      <p:ext uri="{BB962C8B-B14F-4D97-AF65-F5344CB8AC3E}">
        <p14:creationId xmlns:p14="http://schemas.microsoft.com/office/powerpoint/2010/main" val="2411755538"/>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40780962"/>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0070C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796213" y="508962"/>
            <a:ext cx="11172267" cy="1011928"/>
          </a:xfrm>
          <a:solidFill>
            <a:srgbClr val="3399FF"/>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Topic</a:t>
            </a:r>
          </a:p>
        </p:txBody>
      </p:sp>
      <p:sp>
        <p:nvSpPr>
          <p:cNvPr id="726020" name="Rectangle 4"/>
          <p:cNvSpPr>
            <a:spLocks noGrp="1" noChangeArrowheads="1"/>
          </p:cNvSpPr>
          <p:nvPr>
            <p:ph type="subTitle" sz="quarter" idx="1" hasCustomPrompt="1"/>
          </p:nvPr>
        </p:nvSpPr>
        <p:spPr>
          <a:xfrm>
            <a:off x="4914123" y="2110582"/>
            <a:ext cx="7054357" cy="3722293"/>
          </a:xfrm>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stStyle>
          <a:p>
            <a:r>
              <a:rPr lang="en-US" dirty="0"/>
              <a:t>Topic Description</a:t>
            </a:r>
          </a:p>
          <a:p>
            <a:endParaRPr lang="en-US" dirty="0"/>
          </a:p>
        </p:txBody>
      </p:sp>
      <p:sp>
        <p:nvSpPr>
          <p:cNvPr id="7" name="Text Placeholder 6">
            <a:extLst>
              <a:ext uri="{FF2B5EF4-FFF2-40B4-BE49-F238E27FC236}">
                <a16:creationId xmlns:a16="http://schemas.microsoft.com/office/drawing/2014/main" id="{05E1913A-614D-4F38-AB69-5348B29CCD5D}"/>
              </a:ext>
            </a:extLst>
          </p:cNvPr>
          <p:cNvSpPr>
            <a:spLocks noGrp="1"/>
          </p:cNvSpPr>
          <p:nvPr>
            <p:ph type="body" sz="quarter" idx="10"/>
          </p:nvPr>
        </p:nvSpPr>
        <p:spPr>
          <a:xfrm>
            <a:off x="349252" y="2756542"/>
            <a:ext cx="4322233" cy="2851150"/>
          </a:xfrm>
        </p:spPr>
        <p:txBody>
          <a:bodyPr/>
          <a:lstStyle>
            <a:lvl1pPr>
              <a:defRPr sz="2000">
                <a:solidFill>
                  <a:schemeClr val="bg1"/>
                </a:solidFill>
              </a:defRPr>
            </a:lvl1pPr>
          </a:lstStyle>
          <a:p>
            <a:pPr lvl="0"/>
            <a:r>
              <a:rPr lang="en-US" dirty="0"/>
              <a:t>Edit Master text</a:t>
            </a:r>
          </a:p>
        </p:txBody>
      </p:sp>
      <p:sp>
        <p:nvSpPr>
          <p:cNvPr id="11" name="Text Placeholder 10">
            <a:extLst>
              <a:ext uri="{FF2B5EF4-FFF2-40B4-BE49-F238E27FC236}">
                <a16:creationId xmlns:a16="http://schemas.microsoft.com/office/drawing/2014/main" id="{6A2AE784-2CA5-4194-B30C-8D50C676A59B}"/>
              </a:ext>
            </a:extLst>
          </p:cNvPr>
          <p:cNvSpPr>
            <a:spLocks noGrp="1"/>
          </p:cNvSpPr>
          <p:nvPr>
            <p:ph type="body" sz="quarter" idx="11" hasCustomPrompt="1"/>
          </p:nvPr>
        </p:nvSpPr>
        <p:spPr>
          <a:xfrm>
            <a:off x="349251" y="6018240"/>
            <a:ext cx="11619228"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a16="http://schemas.microsoft.com/office/drawing/2014/main" id="{E1C05B86-1160-4370-A04A-9508198B968C}"/>
              </a:ext>
            </a:extLst>
          </p:cNvPr>
          <p:cNvSpPr txBox="1"/>
          <p:nvPr userDrawn="1"/>
        </p:nvSpPr>
        <p:spPr>
          <a:xfrm>
            <a:off x="8882743" y="6512894"/>
            <a:ext cx="3184855" cy="307777"/>
          </a:xfrm>
          <a:prstGeom prst="rect">
            <a:avLst/>
          </a:prstGeom>
          <a:noFill/>
        </p:spPr>
        <p:txBody>
          <a:bodyPr wrap="square" rtlCol="0">
            <a:spAutoFit/>
          </a:bodyPr>
          <a:lstStyle/>
          <a:p>
            <a:r>
              <a:rPr lang="en-US" sz="1400" dirty="0"/>
              <a:t>#</a:t>
            </a:r>
            <a:r>
              <a:rPr lang="en-US" sz="1400" dirty="0" err="1"/>
              <a:t>LinuxAzure</a:t>
            </a:r>
            <a:r>
              <a:rPr lang="en-US" sz="1400" dirty="0"/>
              <a:t> @ITProGuru</a:t>
            </a:r>
          </a:p>
        </p:txBody>
      </p:sp>
    </p:spTree>
    <p:extLst>
      <p:ext uri="{BB962C8B-B14F-4D97-AF65-F5344CB8AC3E}">
        <p14:creationId xmlns:p14="http://schemas.microsoft.com/office/powerpoint/2010/main" val="271018594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4">
            <a:extLst>
              <a:ext uri="{FF2B5EF4-FFF2-40B4-BE49-F238E27FC236}">
                <a16:creationId xmlns:a16="http://schemas.microsoft.com/office/drawing/2014/main" id="{1E308FE5-C3CD-4C2B-84FD-DAE006C3200F}"/>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1569696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6/11/2018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4">
            <a:extLst>
              <a:ext uri="{FF2B5EF4-FFF2-40B4-BE49-F238E27FC236}">
                <a16:creationId xmlns:a16="http://schemas.microsoft.com/office/drawing/2014/main" id="{0FDE037B-5AC3-4803-B046-88D8FAB98146}"/>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981912049"/>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Exam Tip">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5AA6D59-CBDC-4B28-BD8C-5E1C09B31A46}"/>
              </a:ext>
            </a:extLst>
          </p:cNvPr>
          <p:cNvSpPr/>
          <p:nvPr userDrawn="1"/>
        </p:nvSpPr>
        <p:spPr>
          <a:xfrm>
            <a:off x="0" y="0"/>
            <a:ext cx="12192000" cy="68580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hasCustomPrompt="1"/>
          </p:nvPr>
        </p:nvSpPr>
        <p:spPr>
          <a:xfrm>
            <a:off x="268081" y="639602"/>
            <a:ext cx="11655839" cy="715581"/>
          </a:xfrm>
        </p:spPr>
        <p:txBody>
          <a:bodyPr>
            <a:normAutofit/>
          </a:bodyPr>
          <a:lstStyle>
            <a:lvl1pPr algn="l" defTabSz="685800" rtl="0" eaLnBrk="1" latinLnBrk="0" hangingPunct="1">
              <a:lnSpc>
                <a:spcPct val="90000"/>
              </a:lnSpc>
              <a:spcBef>
                <a:spcPct val="0"/>
              </a:spcBef>
              <a:buNone/>
              <a:defRPr lang="en-US" sz="3200" b="1" i="1" u="none" kern="1200" baseline="0" dirty="0">
                <a:solidFill>
                  <a:schemeClr val="tx1"/>
                </a:solidFill>
                <a:latin typeface="+mj-lt"/>
                <a:ea typeface="+mj-ea"/>
                <a:cs typeface="+mj-cs"/>
              </a:defRPr>
            </a:lvl1pPr>
          </a:lstStyle>
          <a:p>
            <a:r>
              <a:rPr lang="en-US" dirty="0"/>
              <a:t>Click to add Title</a:t>
            </a:r>
          </a:p>
        </p:txBody>
      </p:sp>
      <p:sp>
        <p:nvSpPr>
          <p:cNvPr id="4" name="Text Placeholder 3"/>
          <p:cNvSpPr>
            <a:spLocks noGrp="1"/>
          </p:cNvSpPr>
          <p:nvPr>
            <p:ph type="body" sz="quarter" idx="11" hasCustomPrompt="1"/>
          </p:nvPr>
        </p:nvSpPr>
        <p:spPr>
          <a:xfrm>
            <a:off x="268080" y="1441794"/>
            <a:ext cx="11655840" cy="4471326"/>
          </a:xfrm>
        </p:spPr>
        <p:txBody>
          <a:bodyPr>
            <a:noAutofit/>
          </a:bodyPr>
          <a:lstStyle>
            <a:lvl1pPr marL="0" indent="0">
              <a:buNone/>
              <a:defRPr sz="3000"/>
            </a:lvl1pPr>
            <a:lvl2pPr marL="21009" indent="0">
              <a:buNone/>
              <a:defRPr sz="1471"/>
            </a:lvl2pPr>
            <a:lvl3pPr marL="164571" indent="0">
              <a:buNone/>
              <a:defRPr sz="1471"/>
            </a:lvl3pPr>
            <a:lvl4pPr marL="350151" indent="0">
              <a:buNone/>
              <a:defRPr sz="1324"/>
            </a:lvl4pPr>
            <a:lvl5pPr marL="543901" indent="0">
              <a:buNone/>
              <a:defRPr sz="1324"/>
            </a:lvl5pPr>
          </a:lstStyle>
          <a:p>
            <a:pPr lvl="0"/>
            <a:r>
              <a:rPr lang="en-US" dirty="0"/>
              <a:t>Click to edit</a:t>
            </a:r>
          </a:p>
        </p:txBody>
      </p:sp>
      <p:sp>
        <p:nvSpPr>
          <p:cNvPr id="5" name="Rectangle 4"/>
          <p:cNvSpPr/>
          <p:nvPr userDrawn="1"/>
        </p:nvSpPr>
        <p:spPr>
          <a:xfrm>
            <a:off x="268081" y="86612"/>
            <a:ext cx="3235181" cy="715581"/>
          </a:xfrm>
          <a:prstGeom prst="rect">
            <a:avLst/>
          </a:prstGeom>
        </p:spPr>
        <p:txBody>
          <a:bodyPr wrap="none">
            <a:spAutoFit/>
          </a:bodyPr>
          <a:lstStyle/>
          <a:p>
            <a:pPr algn="l"/>
            <a:r>
              <a:rPr lang="en-US" sz="4050" b="1" dirty="0"/>
              <a:t>EXAM TIP!</a:t>
            </a:r>
          </a:p>
        </p:txBody>
      </p:sp>
      <p:sp>
        <p:nvSpPr>
          <p:cNvPr id="6" name="Text Placeholder 4">
            <a:extLst>
              <a:ext uri="{FF2B5EF4-FFF2-40B4-BE49-F238E27FC236}">
                <a16:creationId xmlns:a16="http://schemas.microsoft.com/office/drawing/2014/main" id="{380C91C6-C6AF-40A3-AE50-C2507708BECF}"/>
              </a:ext>
            </a:extLst>
          </p:cNvPr>
          <p:cNvSpPr>
            <a:spLocks noGrp="1"/>
          </p:cNvSpPr>
          <p:nvPr>
            <p:ph type="body" sz="quarter" idx="10" hasCustomPrompt="1"/>
          </p:nvPr>
        </p:nvSpPr>
        <p:spPr>
          <a:xfrm>
            <a:off x="211139" y="5987143"/>
            <a:ext cx="11712781" cy="823460"/>
          </a:xfrm>
          <a:solidFill>
            <a:srgbClr val="00B050"/>
          </a:solidFill>
        </p:spPr>
        <p:txBody>
          <a:bodyPr>
            <a:noAutofit/>
          </a:bodyPr>
          <a:lstStyle>
            <a:lvl1pPr marL="0" indent="0">
              <a:buFontTx/>
              <a:buNone/>
              <a:defRPr sz="1500" u="sng">
                <a:solidFill>
                  <a:schemeClr val="tx1">
                    <a:lumMod val="95000"/>
                    <a:lumOff val="5000"/>
                  </a:schemeClr>
                </a:solidFill>
              </a:defRPr>
            </a:lvl1pPr>
            <a:lvl2pPr marL="342900" indent="0">
              <a:buFontTx/>
              <a:buNone/>
              <a:defRPr sz="1500" u="sng">
                <a:solidFill>
                  <a:schemeClr val="tx1">
                    <a:lumMod val="95000"/>
                    <a:lumOff val="5000"/>
                  </a:schemeClr>
                </a:solidFill>
              </a:defRPr>
            </a:lvl2pPr>
            <a:lvl3pPr marL="685800" indent="0">
              <a:buFontTx/>
              <a:buNone/>
              <a:defRPr sz="1500" u="sng">
                <a:solidFill>
                  <a:schemeClr val="tx1">
                    <a:lumMod val="95000"/>
                    <a:lumOff val="5000"/>
                  </a:schemeClr>
                </a:solidFill>
              </a:defRPr>
            </a:lvl3pPr>
            <a:lvl4pPr marL="1028700" indent="0">
              <a:buFontTx/>
              <a:buNone/>
              <a:defRPr sz="1500" u="sng">
                <a:solidFill>
                  <a:schemeClr val="tx1">
                    <a:lumMod val="95000"/>
                    <a:lumOff val="5000"/>
                  </a:schemeClr>
                </a:solidFill>
              </a:defRPr>
            </a:lvl4pPr>
            <a:lvl5pPr marL="1371600" indent="0">
              <a:buFontTx/>
              <a:buNone/>
              <a:defRPr sz="1500" u="sng">
                <a:solidFill>
                  <a:schemeClr val="tx1">
                    <a:lumMod val="95000"/>
                    <a:lumOff val="5000"/>
                  </a:schemeClr>
                </a:solidFill>
              </a:defRPr>
            </a:lvl5pPr>
          </a:lstStyle>
          <a:p>
            <a:pPr lvl="0"/>
            <a:r>
              <a:rPr lang="en-US" dirty="0"/>
              <a:t>Edit Source URL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73485429"/>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Question">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074CDC-0128-42E8-B232-786D9C2CD277}"/>
              </a:ext>
            </a:extLst>
          </p:cNvPr>
          <p:cNvSpPr/>
          <p:nvPr userDrawn="1"/>
        </p:nvSpPr>
        <p:spPr>
          <a:xfrm>
            <a:off x="0" y="0"/>
            <a:ext cx="12192000" cy="1371600"/>
          </a:xfrm>
          <a:prstGeom prst="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hasCustomPrompt="1"/>
          </p:nvPr>
        </p:nvSpPr>
        <p:spPr>
          <a:xfrm>
            <a:off x="613834" y="-3"/>
            <a:ext cx="10365317" cy="1296957"/>
          </a:xfrm>
        </p:spPr>
        <p:txBody>
          <a:bodyPr/>
          <a:lstStyle>
            <a:lvl1pPr>
              <a:defRPr/>
            </a:lvl1pPr>
          </a:lstStyle>
          <a:p>
            <a:r>
              <a:rPr lang="en-US" dirty="0"/>
              <a:t>Question….</a:t>
            </a:r>
          </a:p>
        </p:txBody>
      </p:sp>
      <p:sp>
        <p:nvSpPr>
          <p:cNvPr id="3" name="Content Placeholder 2"/>
          <p:cNvSpPr>
            <a:spLocks noGrp="1"/>
          </p:cNvSpPr>
          <p:nvPr>
            <p:ph idx="1"/>
          </p:nvPr>
        </p:nvSpPr>
        <p:spPr>
          <a:xfrm>
            <a:off x="348250" y="1482872"/>
            <a:ext cx="11433116" cy="471299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1196966543"/>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Case Study Question">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074CDC-0128-42E8-B232-786D9C2CD277}"/>
              </a:ext>
            </a:extLst>
          </p:cNvPr>
          <p:cNvSpPr/>
          <p:nvPr userDrawn="1"/>
        </p:nvSpPr>
        <p:spPr>
          <a:xfrm>
            <a:off x="0" y="-1"/>
            <a:ext cx="12192000" cy="6260841"/>
          </a:xfrm>
          <a:prstGeom prst="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hasCustomPrompt="1"/>
          </p:nvPr>
        </p:nvSpPr>
        <p:spPr>
          <a:xfrm>
            <a:off x="613834" y="-3"/>
            <a:ext cx="10365317" cy="1296957"/>
          </a:xfrm>
        </p:spPr>
        <p:txBody>
          <a:bodyPr/>
          <a:lstStyle>
            <a:lvl1pPr>
              <a:defRPr/>
            </a:lvl1pPr>
          </a:lstStyle>
          <a:p>
            <a:r>
              <a:rPr lang="en-US" dirty="0"/>
              <a:t>Case Study Question….</a:t>
            </a:r>
          </a:p>
        </p:txBody>
      </p:sp>
      <p:sp>
        <p:nvSpPr>
          <p:cNvPr id="3" name="Content Placeholder 2"/>
          <p:cNvSpPr>
            <a:spLocks noGrp="1"/>
          </p:cNvSpPr>
          <p:nvPr>
            <p:ph idx="1"/>
          </p:nvPr>
        </p:nvSpPr>
        <p:spPr>
          <a:xfrm>
            <a:off x="348250" y="1482872"/>
            <a:ext cx="11433116" cy="4712995"/>
          </a:xfrm>
        </p:spPr>
        <p:txBody>
          <a:bodyPr/>
          <a:lstStyle>
            <a:lvl1pPr marL="0" indent="0">
              <a:buNone/>
              <a:defRPr sz="2000"/>
            </a:lvl1pPr>
            <a:lvl2pPr>
              <a:defRPr sz="1800"/>
            </a:lvl2pPr>
            <a:lvl3pPr>
              <a:defRPr sz="1600"/>
            </a:lvl3pPr>
            <a:lvl4pPr>
              <a:defRPr sz="1400"/>
            </a:lvl4pPr>
            <a:lvl5pPr>
              <a:defRPr sz="1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188698360"/>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Answer">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074CDC-0128-42E8-B232-786D9C2CD277}"/>
              </a:ext>
            </a:extLst>
          </p:cNvPr>
          <p:cNvSpPr/>
          <p:nvPr userDrawn="1"/>
        </p:nvSpPr>
        <p:spPr>
          <a:xfrm>
            <a:off x="0" y="0"/>
            <a:ext cx="12192000" cy="13716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hasCustomPrompt="1"/>
          </p:nvPr>
        </p:nvSpPr>
        <p:spPr>
          <a:xfrm>
            <a:off x="613834" y="-3"/>
            <a:ext cx="10365317" cy="1296957"/>
          </a:xfrm>
        </p:spPr>
        <p:txBody>
          <a:bodyPr/>
          <a:lstStyle>
            <a:lvl1pPr>
              <a:defRPr/>
            </a:lvl1pPr>
          </a:lstStyle>
          <a:p>
            <a:r>
              <a:rPr lang="en-US" dirty="0"/>
              <a:t>Answer…</a:t>
            </a:r>
          </a:p>
        </p:txBody>
      </p:sp>
      <p:sp>
        <p:nvSpPr>
          <p:cNvPr id="3" name="Content Placeholder 2"/>
          <p:cNvSpPr>
            <a:spLocks noGrp="1"/>
          </p:cNvSpPr>
          <p:nvPr>
            <p:ph idx="1"/>
          </p:nvPr>
        </p:nvSpPr>
        <p:spPr>
          <a:xfrm>
            <a:off x="348250" y="1482872"/>
            <a:ext cx="11433116" cy="471299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436416430"/>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Lab">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55B8EEB-D399-4AF3-B7D1-E78E1898CC1F}"/>
              </a:ext>
            </a:extLst>
          </p:cNvPr>
          <p:cNvSpPr/>
          <p:nvPr userDrawn="1"/>
        </p:nvSpPr>
        <p:spPr>
          <a:xfrm>
            <a:off x="0" y="0"/>
            <a:ext cx="12192000" cy="1371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hasCustomPrompt="1"/>
          </p:nvPr>
        </p:nvSpPr>
        <p:spPr>
          <a:xfrm>
            <a:off x="1964311" y="2"/>
            <a:ext cx="10015485" cy="1231901"/>
          </a:xfrm>
        </p:spPr>
        <p:txBody>
          <a:bodyPr/>
          <a:lstStyle>
            <a:lvl1pPr>
              <a:defRPr/>
            </a:lvl1pPr>
          </a:lstStyle>
          <a:p>
            <a:r>
              <a:rPr lang="en-US" dirty="0"/>
              <a:t>Click to edit Lab title</a:t>
            </a:r>
          </a:p>
        </p:txBody>
      </p:sp>
      <p:sp>
        <p:nvSpPr>
          <p:cNvPr id="3" name="Content Placeholder 2"/>
          <p:cNvSpPr>
            <a:spLocks noGrp="1"/>
          </p:cNvSpPr>
          <p:nvPr>
            <p:ph idx="1" hasCustomPrompt="1"/>
          </p:nvPr>
        </p:nvSpPr>
        <p:spPr>
          <a:xfrm>
            <a:off x="201592" y="1371601"/>
            <a:ext cx="11778205" cy="4793789"/>
          </a:xfrm>
        </p:spPr>
        <p:txBody>
          <a:bodyPr>
            <a:normAutofit/>
          </a:bodyPr>
          <a:lstStyle>
            <a:lvl1pPr marL="0" indent="0">
              <a:buFontTx/>
              <a:buNone/>
              <a:defRPr sz="2700"/>
            </a:lvl1pPr>
            <a:lvl2pPr marL="342900" indent="0">
              <a:buFontTx/>
              <a:buNone/>
              <a:defRPr sz="2400"/>
            </a:lvl2pPr>
            <a:lvl3pPr marL="685800" indent="0">
              <a:buFontTx/>
              <a:buNone/>
              <a:defRPr sz="2100"/>
            </a:lvl3pPr>
            <a:lvl4pPr marL="1028700" indent="0">
              <a:buFontTx/>
              <a:buNone/>
              <a:defRPr sz="1800"/>
            </a:lvl4pPr>
            <a:lvl5pPr marL="1371600" indent="0">
              <a:buFontTx/>
              <a:buNone/>
              <a:defRPr sz="1800"/>
            </a:lvl5pPr>
          </a:lstStyle>
          <a:p>
            <a:pPr lvl="0"/>
            <a:r>
              <a:rPr lang="en-US" dirty="0"/>
              <a:t>Click to edit Master text styles</a:t>
            </a:r>
          </a:p>
          <a:p>
            <a:pPr lvl="1"/>
            <a:r>
              <a:rPr lang="en-US" dirty="0"/>
              <a:t>Second level </a:t>
            </a:r>
          </a:p>
          <a:p>
            <a:pPr lvl="1"/>
            <a:r>
              <a:rPr lang="en-US" dirty="0"/>
              <a:t>	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36E8BE26-ED1E-4BC3-AABB-33679E13D11C}"/>
              </a:ext>
            </a:extLst>
          </p:cNvPr>
          <p:cNvSpPr/>
          <p:nvPr userDrawn="1"/>
        </p:nvSpPr>
        <p:spPr>
          <a:xfrm>
            <a:off x="211266" y="117610"/>
            <a:ext cx="1183337" cy="715581"/>
          </a:xfrm>
          <a:prstGeom prst="rect">
            <a:avLst/>
          </a:prstGeom>
        </p:spPr>
        <p:txBody>
          <a:bodyPr wrap="none">
            <a:spAutoFit/>
          </a:bodyPr>
          <a:lstStyle/>
          <a:p>
            <a:r>
              <a:rPr lang="en-US" sz="4050" dirty="0"/>
              <a:t>LAB</a:t>
            </a:r>
          </a:p>
        </p:txBody>
      </p:sp>
      <p:sp>
        <p:nvSpPr>
          <p:cNvPr id="8" name="Text Placeholder 4">
            <a:extLst>
              <a:ext uri="{FF2B5EF4-FFF2-40B4-BE49-F238E27FC236}">
                <a16:creationId xmlns:a16="http://schemas.microsoft.com/office/drawing/2014/main" id="{10E0EB35-1ACE-4DBD-9585-A5ED9578289D}"/>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840225038"/>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Content &amp; Co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592" y="0"/>
            <a:ext cx="11778205" cy="878350"/>
          </a:xfrm>
        </p:spPr>
        <p:txBody>
          <a:bodyPr/>
          <a:lstStyle>
            <a:lvl1pPr>
              <a:defRPr/>
            </a:lvl1pPr>
          </a:lstStyle>
          <a:p>
            <a:r>
              <a:rPr lang="en-US" dirty="0"/>
              <a:t>Content &amp; Code</a:t>
            </a:r>
          </a:p>
        </p:txBody>
      </p:sp>
      <p:sp>
        <p:nvSpPr>
          <p:cNvPr id="3" name="Content Placeholder 2"/>
          <p:cNvSpPr>
            <a:spLocks noGrp="1"/>
          </p:cNvSpPr>
          <p:nvPr>
            <p:ph idx="1"/>
          </p:nvPr>
        </p:nvSpPr>
        <p:spPr>
          <a:xfrm>
            <a:off x="201592" y="1231902"/>
            <a:ext cx="11778205" cy="2421204"/>
          </a:xfrm>
        </p:spPr>
        <p:txBody>
          <a:bodyPr>
            <a:normAutofit/>
          </a:bodyPr>
          <a:lstStyle>
            <a:lvl1pPr marL="0" indent="0">
              <a:buFont typeface="Arial" panose="020B0604020202020204" pitchFamily="34" charset="0"/>
              <a:buNone/>
              <a:defRPr sz="2100"/>
            </a:lvl1pPr>
            <a:lvl2pPr marL="342900" indent="0">
              <a:buFont typeface="Arial" panose="020B0604020202020204" pitchFamily="34" charset="0"/>
              <a:buNone/>
              <a:defRPr sz="1800"/>
            </a:lvl2pPr>
            <a:lvl3pPr marL="685800" indent="0">
              <a:buFont typeface="Arial" panose="020B0604020202020204" pitchFamily="34" charset="0"/>
              <a:buNone/>
              <a:defRPr sz="1500"/>
            </a:lvl3pPr>
            <a:lvl4pPr marL="1028700" indent="0">
              <a:buFont typeface="Arial" panose="020B0604020202020204" pitchFamily="34" charset="0"/>
              <a:buNone/>
              <a:defRPr sz="1350"/>
            </a:lvl4pPr>
            <a:lvl5pPr marL="1371600" indent="0">
              <a:buFont typeface="Arial" panose="020B0604020202020204" pitchFamily="34" charset="0"/>
              <a:buNone/>
              <a:defRPr sz="13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06833DA2-9089-4E59-9B9D-7F3A29DCE61C}"/>
              </a:ext>
            </a:extLst>
          </p:cNvPr>
          <p:cNvSpPr/>
          <p:nvPr userDrawn="1"/>
        </p:nvSpPr>
        <p:spPr bwMode="auto">
          <a:xfrm>
            <a:off x="45133" y="3653109"/>
            <a:ext cx="12027033" cy="3129417"/>
          </a:xfrm>
          <a:prstGeom prst="rect">
            <a:avLst/>
          </a:prstGeom>
          <a:solidFill>
            <a:schemeClr val="accent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577" fontAlgn="base">
              <a:spcBef>
                <a:spcPct val="0"/>
              </a:spcBef>
              <a:spcAft>
                <a:spcPct val="0"/>
              </a:spcAft>
            </a:pPr>
            <a:endParaRPr lang="en-US" sz="1471" dirty="0">
              <a:gradFill>
                <a:gsLst>
                  <a:gs pos="0">
                    <a:srgbClr val="FFFFFF"/>
                  </a:gs>
                  <a:gs pos="100000">
                    <a:srgbClr val="FFFFFF"/>
                  </a:gs>
                </a:gsLst>
                <a:lin ang="5400000" scaled="0"/>
              </a:gradFill>
            </a:endParaRPr>
          </a:p>
        </p:txBody>
      </p:sp>
      <p:sp>
        <p:nvSpPr>
          <p:cNvPr id="10" name="Content Placeholder 2">
            <a:extLst>
              <a:ext uri="{FF2B5EF4-FFF2-40B4-BE49-F238E27FC236}">
                <a16:creationId xmlns:a16="http://schemas.microsoft.com/office/drawing/2014/main" id="{A7A07890-C86B-4334-9F28-D4C01C01B9F8}"/>
              </a:ext>
            </a:extLst>
          </p:cNvPr>
          <p:cNvSpPr>
            <a:spLocks noGrp="1"/>
          </p:cNvSpPr>
          <p:nvPr>
            <p:ph idx="10" hasCustomPrompt="1"/>
          </p:nvPr>
        </p:nvSpPr>
        <p:spPr>
          <a:xfrm>
            <a:off x="201592" y="3795486"/>
            <a:ext cx="11778205" cy="2910114"/>
          </a:xfrm>
          <a:solidFill>
            <a:schemeClr val="bg1"/>
          </a:solidFill>
          <a:ln w="60325" cmpd="sng">
            <a:solidFill>
              <a:srgbClr val="0070C0"/>
            </a:solidFill>
          </a:ln>
        </p:spPr>
        <p:txBody>
          <a:bodyPr>
            <a:normAutofit/>
          </a:bodyPr>
          <a:lstStyle>
            <a:lvl1pPr marL="0" indent="0" defTabSz="0">
              <a:buFont typeface="Arial" panose="020B0604020202020204" pitchFamily="34" charset="0"/>
              <a:buNone/>
              <a:defRPr sz="1200">
                <a:latin typeface="Courier New" panose="02070309020205020404" pitchFamily="49" charset="0"/>
                <a:cs typeface="Courier New" panose="02070309020205020404" pitchFamily="49" charset="0"/>
              </a:defRPr>
            </a:lvl1pPr>
            <a:lvl2pPr marL="342900" indent="0" defTabSz="0">
              <a:buFont typeface="Arial" panose="020B0604020202020204" pitchFamily="34" charset="0"/>
              <a:buNone/>
              <a:defRPr sz="1200">
                <a:latin typeface="Courier New" panose="02070309020205020404" pitchFamily="49" charset="0"/>
                <a:cs typeface="Courier New" panose="02070309020205020404" pitchFamily="49" charset="0"/>
              </a:defRPr>
            </a:lvl2pPr>
            <a:lvl3pPr marL="685800" indent="0" defTabSz="0">
              <a:buFont typeface="Arial" panose="020B0604020202020204" pitchFamily="34" charset="0"/>
              <a:buNone/>
              <a:defRPr sz="1200">
                <a:latin typeface="Courier New" panose="02070309020205020404" pitchFamily="49" charset="0"/>
                <a:cs typeface="Courier New" panose="02070309020205020404" pitchFamily="49" charset="0"/>
              </a:defRPr>
            </a:lvl3pPr>
            <a:lvl4pPr marL="1028700" indent="0" defTabSz="0">
              <a:buFont typeface="Arial" panose="020B0604020202020204" pitchFamily="34" charset="0"/>
              <a:buNone/>
              <a:defRPr sz="1200">
                <a:latin typeface="Courier New" panose="02070309020205020404" pitchFamily="49" charset="0"/>
                <a:cs typeface="Courier New" panose="02070309020205020404" pitchFamily="49" charset="0"/>
              </a:defRPr>
            </a:lvl4pPr>
            <a:lvl5pPr marL="1371600" indent="0" defTabSz="0">
              <a:buFont typeface="Arial" panose="020B0604020202020204" pitchFamily="34" charset="0"/>
              <a:buNone/>
              <a:defRPr sz="1200">
                <a:latin typeface="Courier New" panose="02070309020205020404" pitchFamily="49" charset="0"/>
                <a:cs typeface="Courier New" panose="02070309020205020404" pitchFamily="49" charset="0"/>
              </a:defRPr>
            </a:lvl5pPr>
          </a:lstStyle>
          <a:p>
            <a:pPr lvl="0"/>
            <a:r>
              <a:rPr lang="en-US" dirty="0"/>
              <a:t>Click to Edit/Paste/Insert Code or Paste/Insert Screenshot</a:t>
            </a:r>
          </a:p>
          <a:p>
            <a:pPr lvl="1"/>
            <a:r>
              <a:rPr lang="en-US" dirty="0"/>
              <a:t>	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74321522"/>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3216E-3091-410D-83D4-F3B694551529}"/>
              </a:ext>
            </a:extLst>
          </p:cNvPr>
          <p:cNvSpPr>
            <a:spLocks noGrp="1"/>
          </p:cNvSpPr>
          <p:nvPr>
            <p:ph type="title" hasCustomPrompt="1"/>
          </p:nvPr>
        </p:nvSpPr>
        <p:spPr/>
        <p:txBody>
          <a:bodyPr/>
          <a:lstStyle>
            <a:lvl1pPr>
              <a:defRPr/>
            </a:lvl1pPr>
          </a:lstStyle>
          <a:p>
            <a:r>
              <a:rPr lang="en-US" dirty="0"/>
              <a:t>Click to edit Code Title</a:t>
            </a:r>
          </a:p>
        </p:txBody>
      </p:sp>
      <p:sp>
        <p:nvSpPr>
          <p:cNvPr id="4" name="Text Placeholder 3">
            <a:extLst>
              <a:ext uri="{FF2B5EF4-FFF2-40B4-BE49-F238E27FC236}">
                <a16:creationId xmlns:a16="http://schemas.microsoft.com/office/drawing/2014/main" id="{8AA8E3D7-116C-400A-AC64-F86759F16B62}"/>
              </a:ext>
            </a:extLst>
          </p:cNvPr>
          <p:cNvSpPr>
            <a:spLocks noGrp="1"/>
          </p:cNvSpPr>
          <p:nvPr>
            <p:ph type="body" sz="quarter" idx="10" hasCustomPrompt="1"/>
          </p:nvPr>
        </p:nvSpPr>
        <p:spPr>
          <a:xfrm>
            <a:off x="124408" y="811764"/>
            <a:ext cx="11905861" cy="5859625"/>
          </a:xfrm>
        </p:spPr>
        <p:txBody>
          <a:bodyPr/>
          <a:lstStyle>
            <a:lvl1pPr marL="0" indent="0">
              <a:buNone/>
              <a:defRPr sz="2400">
                <a:latin typeface="Consolas" panose="020B0609020204030204" pitchFamily="49" charset="0"/>
              </a:defRPr>
            </a:lvl1pPr>
            <a:lvl2pPr marL="288925" indent="0">
              <a:buNone/>
              <a:defRPr sz="2000">
                <a:latin typeface="Consolas" panose="020B0609020204030204" pitchFamily="49" charset="0"/>
              </a:defRPr>
            </a:lvl2pPr>
            <a:lvl3pPr marL="681037" indent="0">
              <a:buNone/>
              <a:defRPr sz="1800">
                <a:latin typeface="Consolas" panose="020B0609020204030204" pitchFamily="49" charset="0"/>
              </a:defRPr>
            </a:lvl3pPr>
            <a:lvl4pPr marL="1089025" indent="0">
              <a:buNone/>
              <a:defRPr sz="1600">
                <a:latin typeface="Consolas" panose="020B0609020204030204" pitchFamily="49" charset="0"/>
              </a:defRPr>
            </a:lvl4pPr>
            <a:lvl5pPr marL="1376363" indent="0">
              <a:buNone/>
              <a:defRPr sz="1600">
                <a:latin typeface="Consolas" panose="020B0609020204030204" pitchFamily="49" charset="0"/>
              </a:defRPr>
            </a:lvl5pPr>
          </a:lstStyle>
          <a:p>
            <a:pPr lvl="0"/>
            <a:r>
              <a:rPr lang="en-US" dirty="0"/>
              <a:t>Edit Code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54247195"/>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40" y="1189179"/>
            <a:ext cx="11653523" cy="4801075"/>
          </a:xfrm>
          <a:prstGeom prst="rect">
            <a:avLst/>
          </a:prstGeom>
        </p:spPr>
        <p:txBody>
          <a:bodyPr/>
          <a:lstStyle>
            <a:lvl1pPr marL="213593" indent="-213593">
              <a:buClr>
                <a:schemeClr val="tx1"/>
              </a:buClr>
              <a:buSzPct val="90000"/>
              <a:buFont typeface="Arial" pitchFamily="34" charset="0"/>
              <a:buChar char="•"/>
              <a:defRPr sz="2647">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20181" indent="-206590">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33773" indent="-213593">
              <a:buClr>
                <a:schemeClr val="tx1"/>
              </a:buClr>
              <a:buSzPct val="90000"/>
              <a:buFont typeface="Arial" pitchFamily="34" charset="0"/>
              <a:buChar char="•"/>
              <a:defRPr sz="2059">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801846" indent="-168073">
              <a:buClr>
                <a:schemeClr val="tx1"/>
              </a:buClr>
              <a:buSzPct val="90000"/>
              <a:buFont typeface="Arial" pitchFamily="34" charset="0"/>
              <a:buChar char="•"/>
              <a:defRPr sz="1765">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969919" indent="-168073">
              <a:buClr>
                <a:schemeClr val="tx1"/>
              </a:buClr>
              <a:buSzPct val="90000"/>
              <a:buFont typeface="Arial" pitchFamily="34" charset="0"/>
              <a:buChar char="•"/>
              <a:defRPr sz="147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2" y="6238878"/>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2720"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hasCustomPrompt="1"/>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Title</a:t>
            </a:r>
          </a:p>
        </p:txBody>
      </p:sp>
    </p:spTree>
    <p:extLst>
      <p:ext uri="{BB962C8B-B14F-4D97-AF65-F5344CB8AC3E}">
        <p14:creationId xmlns:p14="http://schemas.microsoft.com/office/powerpoint/2010/main" val="405551810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Steps">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CCF24501-8757-48AA-B9DD-ED5BECE78DDC}"/>
              </a:ext>
            </a:extLst>
          </p:cNvPr>
          <p:cNvSpPr txBox="1"/>
          <p:nvPr userDrawn="1"/>
        </p:nvSpPr>
        <p:spPr>
          <a:xfrm>
            <a:off x="226542" y="2054745"/>
            <a:ext cx="2090991"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Observations</a:t>
            </a:r>
          </a:p>
        </p:txBody>
      </p:sp>
      <p:sp>
        <p:nvSpPr>
          <p:cNvPr id="2" name="Title 1"/>
          <p:cNvSpPr>
            <a:spLocks noGrp="1"/>
          </p:cNvSpPr>
          <p:nvPr>
            <p:ph type="title" hasCustomPrompt="1"/>
          </p:nvPr>
        </p:nvSpPr>
        <p:spPr/>
        <p:txBody>
          <a:bodyPr/>
          <a:lstStyle>
            <a:lvl1pPr>
              <a:defRPr/>
            </a:lvl1pPr>
          </a:lstStyle>
          <a:p>
            <a:r>
              <a:rPr lang="en-US" dirty="0"/>
              <a:t>Click to edit Steps Title</a:t>
            </a:r>
          </a:p>
        </p:txBody>
      </p:sp>
      <p:graphicFrame>
        <p:nvGraphicFramePr>
          <p:cNvPr id="3" name="Table 2">
            <a:extLst>
              <a:ext uri="{FF2B5EF4-FFF2-40B4-BE49-F238E27FC236}">
                <a16:creationId xmlns:a16="http://schemas.microsoft.com/office/drawing/2014/main" id="{0DA8EFC8-B6A4-4A4B-9EDA-91002B4DFD8C}"/>
              </a:ext>
            </a:extLst>
          </p:cNvPr>
          <p:cNvGraphicFramePr>
            <a:graphicFrameLocks noGrp="1"/>
          </p:cNvGraphicFramePr>
          <p:nvPr userDrawn="1">
            <p:extLst/>
          </p:nvPr>
        </p:nvGraphicFramePr>
        <p:xfrm>
          <a:off x="237068" y="987548"/>
          <a:ext cx="11732440" cy="915686"/>
        </p:xfrm>
        <a:graphic>
          <a:graphicData uri="http://schemas.openxmlformats.org/drawingml/2006/table">
            <a:tbl>
              <a:tblPr firstRow="1" bandRow="1">
                <a:tableStyleId>{5C22544A-7EE6-4342-B048-85BDC9FD1C3A}</a:tableStyleId>
              </a:tblPr>
              <a:tblGrid>
                <a:gridCol w="330339">
                  <a:extLst>
                    <a:ext uri="{9D8B030D-6E8A-4147-A177-3AD203B41FA5}">
                      <a16:colId xmlns:a16="http://schemas.microsoft.com/office/drawing/2014/main" val="612254498"/>
                    </a:ext>
                  </a:extLst>
                </a:gridCol>
                <a:gridCol w="3595073">
                  <a:extLst>
                    <a:ext uri="{9D8B030D-6E8A-4147-A177-3AD203B41FA5}">
                      <a16:colId xmlns:a16="http://schemas.microsoft.com/office/drawing/2014/main" val="1261049811"/>
                    </a:ext>
                  </a:extLst>
                </a:gridCol>
                <a:gridCol w="321409">
                  <a:extLst>
                    <a:ext uri="{9D8B030D-6E8A-4147-A177-3AD203B41FA5}">
                      <a16:colId xmlns:a16="http://schemas.microsoft.com/office/drawing/2014/main" val="2638922956"/>
                    </a:ext>
                  </a:extLst>
                </a:gridCol>
                <a:gridCol w="3595073">
                  <a:extLst>
                    <a:ext uri="{9D8B030D-6E8A-4147-A177-3AD203B41FA5}">
                      <a16:colId xmlns:a16="http://schemas.microsoft.com/office/drawing/2014/main" val="1530065899"/>
                    </a:ext>
                  </a:extLst>
                </a:gridCol>
                <a:gridCol w="295473">
                  <a:extLst>
                    <a:ext uri="{9D8B030D-6E8A-4147-A177-3AD203B41FA5}">
                      <a16:colId xmlns:a16="http://schemas.microsoft.com/office/drawing/2014/main" val="1628348927"/>
                    </a:ext>
                  </a:extLst>
                </a:gridCol>
                <a:gridCol w="3595073">
                  <a:extLst>
                    <a:ext uri="{9D8B030D-6E8A-4147-A177-3AD203B41FA5}">
                      <a16:colId xmlns:a16="http://schemas.microsoft.com/office/drawing/2014/main" val="3564049150"/>
                    </a:ext>
                  </a:extLst>
                </a:gridCol>
              </a:tblGrid>
              <a:tr h="915686">
                <a:tc>
                  <a:txBody>
                    <a:bodyPr/>
                    <a:lstStyle/>
                    <a:p>
                      <a:pPr algn="ctr"/>
                      <a:r>
                        <a:rPr lang="en-US" sz="1800" dirty="0">
                          <a:solidFill>
                            <a:schemeClr val="bg1"/>
                          </a:solidFill>
                        </a:rPr>
                        <a:t>1</a:t>
                      </a:r>
                    </a:p>
                  </a:txBody>
                  <a:tcPr marL="91427" marR="91427"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indent="0" algn="l">
                        <a:buFont typeface="Arial" panose="020B0604020202020204" pitchFamily="34" charset="0"/>
                        <a:buNone/>
                      </a:pPr>
                      <a:endParaRPr lang="en-US" sz="1200" b="0" dirty="0">
                        <a:solidFill>
                          <a:schemeClr val="tx1"/>
                        </a:solidFill>
                        <a:latin typeface="Segoe UI" panose="020B0502040204020203" pitchFamily="34" charset="0"/>
                        <a:cs typeface="Segoe UI" panose="020B0502040204020203" pitchFamily="34" charset="0"/>
                      </a:endParaRPr>
                    </a:p>
                  </a:txBody>
                  <a:tcPr marL="91427" marR="91427"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rPr>
                        <a:t>2</a:t>
                      </a:r>
                    </a:p>
                  </a:txBody>
                  <a:tcPr marL="91427" marR="91427"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91427" marR="91427"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rPr>
                        <a:t>3</a:t>
                      </a:r>
                    </a:p>
                  </a:txBody>
                  <a:tcPr marL="91427" marR="91427"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91427" marR="91427"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2296024"/>
                  </a:ext>
                </a:extLst>
              </a:tr>
            </a:tbl>
          </a:graphicData>
        </a:graphic>
      </p:graphicFrame>
      <p:sp>
        <p:nvSpPr>
          <p:cNvPr id="7" name="TextBox 6">
            <a:extLst>
              <a:ext uri="{FF2B5EF4-FFF2-40B4-BE49-F238E27FC236}">
                <a16:creationId xmlns:a16="http://schemas.microsoft.com/office/drawing/2014/main" id="{92028F83-BC57-46B6-AE4F-F363D917BFB5}"/>
              </a:ext>
            </a:extLst>
          </p:cNvPr>
          <p:cNvSpPr txBox="1"/>
          <p:nvPr userDrawn="1"/>
        </p:nvSpPr>
        <p:spPr>
          <a:xfrm>
            <a:off x="6226435" y="2026752"/>
            <a:ext cx="2090991"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Results</a:t>
            </a:r>
          </a:p>
        </p:txBody>
      </p:sp>
      <p:sp>
        <p:nvSpPr>
          <p:cNvPr id="8" name="TextBox 7">
            <a:extLst>
              <a:ext uri="{FF2B5EF4-FFF2-40B4-BE49-F238E27FC236}">
                <a16:creationId xmlns:a16="http://schemas.microsoft.com/office/drawing/2014/main" id="{1B2D9789-D165-4BDB-A460-2343E7F13D54}"/>
              </a:ext>
            </a:extLst>
          </p:cNvPr>
          <p:cNvSpPr txBox="1"/>
          <p:nvPr userDrawn="1"/>
        </p:nvSpPr>
        <p:spPr>
          <a:xfrm>
            <a:off x="226541" y="5243163"/>
            <a:ext cx="2087136"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Resources</a:t>
            </a:r>
          </a:p>
        </p:txBody>
      </p:sp>
      <p:sp>
        <p:nvSpPr>
          <p:cNvPr id="10" name="TextBox 9">
            <a:extLst>
              <a:ext uri="{FF2B5EF4-FFF2-40B4-BE49-F238E27FC236}">
                <a16:creationId xmlns:a16="http://schemas.microsoft.com/office/drawing/2014/main" id="{2A40F325-ADB0-41C7-9EF7-7E36EF2381D6}"/>
              </a:ext>
            </a:extLst>
          </p:cNvPr>
          <p:cNvSpPr txBox="1"/>
          <p:nvPr userDrawn="1"/>
        </p:nvSpPr>
        <p:spPr>
          <a:xfrm>
            <a:off x="226539" y="794128"/>
            <a:ext cx="2090992"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Steps</a:t>
            </a:r>
          </a:p>
        </p:txBody>
      </p:sp>
      <p:sp>
        <p:nvSpPr>
          <p:cNvPr id="19" name="Text Placeholder 18">
            <a:extLst>
              <a:ext uri="{FF2B5EF4-FFF2-40B4-BE49-F238E27FC236}">
                <a16:creationId xmlns:a16="http://schemas.microsoft.com/office/drawing/2014/main" id="{97DBA5D9-8C6D-43D4-A24D-D27248395183}"/>
              </a:ext>
            </a:extLst>
          </p:cNvPr>
          <p:cNvSpPr>
            <a:spLocks noGrp="1"/>
          </p:cNvSpPr>
          <p:nvPr>
            <p:ph type="body" sz="quarter" idx="12" hasCustomPrompt="1"/>
          </p:nvPr>
        </p:nvSpPr>
        <p:spPr>
          <a:xfrm>
            <a:off x="613833" y="1035632"/>
            <a:ext cx="34544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1</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18">
            <a:extLst>
              <a:ext uri="{FF2B5EF4-FFF2-40B4-BE49-F238E27FC236}">
                <a16:creationId xmlns:a16="http://schemas.microsoft.com/office/drawing/2014/main" id="{35DE67FC-9970-40AE-86CC-CDE63AD436CF}"/>
              </a:ext>
            </a:extLst>
          </p:cNvPr>
          <p:cNvSpPr>
            <a:spLocks noGrp="1"/>
          </p:cNvSpPr>
          <p:nvPr>
            <p:ph type="body" sz="quarter" idx="13" hasCustomPrompt="1"/>
          </p:nvPr>
        </p:nvSpPr>
        <p:spPr>
          <a:xfrm>
            <a:off x="4540968" y="1016750"/>
            <a:ext cx="34544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2</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18">
            <a:extLst>
              <a:ext uri="{FF2B5EF4-FFF2-40B4-BE49-F238E27FC236}">
                <a16:creationId xmlns:a16="http://schemas.microsoft.com/office/drawing/2014/main" id="{5DA0B143-17CC-4340-B000-4AB93B418219}"/>
              </a:ext>
            </a:extLst>
          </p:cNvPr>
          <p:cNvSpPr>
            <a:spLocks noGrp="1"/>
          </p:cNvSpPr>
          <p:nvPr>
            <p:ph type="body" sz="quarter" idx="14" hasCustomPrompt="1"/>
          </p:nvPr>
        </p:nvSpPr>
        <p:spPr>
          <a:xfrm>
            <a:off x="8468103" y="1031847"/>
            <a:ext cx="34544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3</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Text Placeholder 18">
            <a:extLst>
              <a:ext uri="{FF2B5EF4-FFF2-40B4-BE49-F238E27FC236}">
                <a16:creationId xmlns:a16="http://schemas.microsoft.com/office/drawing/2014/main" id="{D3A2EF9D-8503-44C9-8C8A-AD3AB6E8B9E7}"/>
              </a:ext>
            </a:extLst>
          </p:cNvPr>
          <p:cNvSpPr>
            <a:spLocks noGrp="1"/>
          </p:cNvSpPr>
          <p:nvPr>
            <p:ph type="body" sz="quarter" idx="17" hasCustomPrompt="1"/>
          </p:nvPr>
        </p:nvSpPr>
        <p:spPr>
          <a:xfrm>
            <a:off x="249593" y="5514818"/>
            <a:ext cx="11732441" cy="1065841"/>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Resources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Text Placeholder 18">
            <a:extLst>
              <a:ext uri="{FF2B5EF4-FFF2-40B4-BE49-F238E27FC236}">
                <a16:creationId xmlns:a16="http://schemas.microsoft.com/office/drawing/2014/main" id="{15DBFA86-3281-48C1-B37A-60EAF36BD25D}"/>
              </a:ext>
            </a:extLst>
          </p:cNvPr>
          <p:cNvSpPr>
            <a:spLocks noGrp="1"/>
          </p:cNvSpPr>
          <p:nvPr>
            <p:ph type="body" sz="quarter" idx="16" hasCustomPrompt="1"/>
          </p:nvPr>
        </p:nvSpPr>
        <p:spPr>
          <a:xfrm>
            <a:off x="6237759" y="2265437"/>
            <a:ext cx="5727700" cy="2862989"/>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Results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18">
            <a:extLst>
              <a:ext uri="{FF2B5EF4-FFF2-40B4-BE49-F238E27FC236}">
                <a16:creationId xmlns:a16="http://schemas.microsoft.com/office/drawing/2014/main" id="{2BFCEE7C-1B60-4DD2-A577-07AE5CD0142E}"/>
              </a:ext>
            </a:extLst>
          </p:cNvPr>
          <p:cNvSpPr>
            <a:spLocks noGrp="1"/>
          </p:cNvSpPr>
          <p:nvPr>
            <p:ph type="body" sz="quarter" idx="15" hasCustomPrompt="1"/>
          </p:nvPr>
        </p:nvSpPr>
        <p:spPr>
          <a:xfrm>
            <a:off x="237067" y="2301875"/>
            <a:ext cx="5684763" cy="2826552"/>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Observations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Arrow: Down 10">
            <a:extLst>
              <a:ext uri="{FF2B5EF4-FFF2-40B4-BE49-F238E27FC236}">
                <a16:creationId xmlns:a16="http://schemas.microsoft.com/office/drawing/2014/main" id="{F67E61E6-AA38-485B-AE09-CD08BBD8FABF}"/>
              </a:ext>
            </a:extLst>
          </p:cNvPr>
          <p:cNvSpPr/>
          <p:nvPr userDrawn="1"/>
        </p:nvSpPr>
        <p:spPr bwMode="auto">
          <a:xfrm rot="16200000">
            <a:off x="3981248" y="338329"/>
            <a:ext cx="470385" cy="3805519"/>
          </a:xfrm>
          <a:prstGeom prst="downArrow">
            <a:avLst>
              <a:gd name="adj1" fmla="val 31468"/>
              <a:gd name="adj2" fmla="val 37425"/>
            </a:avLst>
          </a:prstGeom>
          <a:gradFill flip="none" rotWithShape="1">
            <a:gsLst>
              <a:gs pos="0">
                <a:srgbClr val="0078D7">
                  <a:lumMod val="0"/>
                  <a:lumOff val="100000"/>
                  <a:alpha val="0"/>
                </a:srgbClr>
              </a:gs>
              <a:gs pos="100000">
                <a:srgbClr val="0078D7">
                  <a:lumMod val="45000"/>
                  <a:lumOff val="55000"/>
                </a:srgbClr>
              </a:gs>
              <a:gs pos="100000">
                <a:schemeClr val="accent6"/>
              </a:gs>
            </a:gsLst>
            <a:lin ang="5400000" scaled="1"/>
            <a:tileRect/>
          </a:gradFill>
          <a:ln>
            <a:noFill/>
          </a:ln>
          <a:effectLst/>
        </p:spPr>
        <p:txBody>
          <a:bodyPr rot="0" spcFirstLastPara="0" vertOverflow="overflow" horzOverflow="overflow" vert="horz" wrap="square" lIns="137141" tIns="109713" rIns="137141" bIns="109713" numCol="1" spcCol="0" rtlCol="0" fromWordArt="0" anchor="t" anchorCtr="0" forceAA="0" compatLnSpc="1">
            <a:prstTxWarp prst="textNoShape">
              <a:avLst/>
            </a:prstTxWarp>
            <a:noAutofit/>
          </a:bodyPr>
          <a:lstStyle/>
          <a:p>
            <a:pPr algn="ctr" defTabSz="699220" fontAlgn="base">
              <a:lnSpc>
                <a:spcPct val="90000"/>
              </a:lnSpc>
              <a:spcBef>
                <a:spcPct val="0"/>
              </a:spcBef>
              <a:spcAft>
                <a:spcPct val="0"/>
              </a:spcAft>
              <a:defRPr/>
            </a:pPr>
            <a:endParaRPr lang="en-US" sz="1800"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Tree>
    <p:extLst>
      <p:ext uri="{BB962C8B-B14F-4D97-AF65-F5344CB8AC3E}">
        <p14:creationId xmlns:p14="http://schemas.microsoft.com/office/powerpoint/2010/main" val="3507147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6/11/2018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
        <p:nvSpPr>
          <p:cNvPr id="4" name="Text Placeholder 4">
            <a:extLst>
              <a:ext uri="{FF2B5EF4-FFF2-40B4-BE49-F238E27FC236}">
                <a16:creationId xmlns:a16="http://schemas.microsoft.com/office/drawing/2014/main" id="{24211B1E-98C0-42A2-80F7-77814EB2808C}"/>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956919783"/>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11718" y="992188"/>
            <a:ext cx="5065183"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80101" y="992188"/>
            <a:ext cx="5067300"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7FADCA2-DA60-489B-A501-CF188B651DDA}"/>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1540472898"/>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3368" y="1535113"/>
            <a:ext cx="5389033"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4">
            <a:extLst>
              <a:ext uri="{FF2B5EF4-FFF2-40B4-BE49-F238E27FC236}">
                <a16:creationId xmlns:a16="http://schemas.microsoft.com/office/drawing/2014/main" id="{D037460C-05C3-42DE-B703-45DCB074BAFD}"/>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665625438"/>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 Placeholder 4">
            <a:extLst>
              <a:ext uri="{FF2B5EF4-FFF2-40B4-BE49-F238E27FC236}">
                <a16:creationId xmlns:a16="http://schemas.microsoft.com/office/drawing/2014/main" id="{8C7EC5AE-0525-48F7-B435-5B9653415066}"/>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318641575"/>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4766733" y="273051"/>
            <a:ext cx="6815667"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a:extLst>
              <a:ext uri="{FF2B5EF4-FFF2-40B4-BE49-F238E27FC236}">
                <a16:creationId xmlns:a16="http://schemas.microsoft.com/office/drawing/2014/main" id="{90A4200F-D9E6-4624-905A-FC78FABE78C8}"/>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377457918"/>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a:extLst>
              <a:ext uri="{FF2B5EF4-FFF2-40B4-BE49-F238E27FC236}">
                <a16:creationId xmlns:a16="http://schemas.microsoft.com/office/drawing/2014/main" id="{7064F4CD-50E4-4810-A21F-C7BB8E8F2CF0}"/>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166885675"/>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0429217"/>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88351" y="0"/>
            <a:ext cx="25908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11718" y="0"/>
            <a:ext cx="7573433"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14202001"/>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03EBAF-BB52-4FEC-9EE9-8BBEE62A6D43}" type="datetimeFigureOut">
              <a:rPr lang="de-DE" smtClean="0">
                <a:solidFill>
                  <a:prstClr val="black">
                    <a:tint val="75000"/>
                  </a:prstClr>
                </a:solidFill>
              </a:rPr>
              <a:pPr/>
              <a:t>11.06.2018</a:t>
            </a:fld>
            <a:endParaRPr lang="de-DE">
              <a:solidFill>
                <a:prstClr val="black">
                  <a:tint val="75000"/>
                </a:prstClr>
              </a:solidFill>
            </a:endParaRPr>
          </a:p>
        </p:txBody>
      </p:sp>
      <p:sp>
        <p:nvSpPr>
          <p:cNvPr id="3" name="Footer Placeholder 2"/>
          <p:cNvSpPr>
            <a:spLocks noGrp="1"/>
          </p:cNvSpPr>
          <p:nvPr>
            <p:ph type="ftr" sz="quarter" idx="11"/>
          </p:nvPr>
        </p:nvSpPr>
        <p:spPr/>
        <p:txBody>
          <a:bodyPr/>
          <a:lstStyle/>
          <a:p>
            <a:endParaRPr lang="de-DE">
              <a:solidFill>
                <a:prstClr val="black">
                  <a:tint val="75000"/>
                </a:prstClr>
              </a:solidFill>
            </a:endParaRPr>
          </a:p>
        </p:txBody>
      </p:sp>
      <p:sp>
        <p:nvSpPr>
          <p:cNvPr id="4" name="Slide Number Placeholder 3"/>
          <p:cNvSpPr>
            <a:spLocks noGrp="1"/>
          </p:cNvSpPr>
          <p:nvPr>
            <p:ph type="sldNum" sz="quarter" idx="12"/>
          </p:nvPr>
        </p:nvSpPr>
        <p:spPr/>
        <p:txBody>
          <a:bodyPr/>
          <a:lstStyle/>
          <a:p>
            <a:fld id="{78737CF5-2D32-48D6-9100-749DEC1D6F62}" type="slidenum">
              <a:rPr lang="de-DE" smtClean="0">
                <a:solidFill>
                  <a:prstClr val="black">
                    <a:tint val="75000"/>
                  </a:prstClr>
                </a:solidFill>
              </a:rPr>
              <a:pPr/>
              <a:t>‹#›</a:t>
            </a:fld>
            <a:endParaRPr lang="de-DE">
              <a:solidFill>
                <a:prstClr val="black">
                  <a:tint val="75000"/>
                </a:prstClr>
              </a:solidFill>
            </a:endParaRPr>
          </a:p>
        </p:txBody>
      </p:sp>
    </p:spTree>
    <p:extLst>
      <p:ext uri="{BB962C8B-B14F-4D97-AF65-F5344CB8AC3E}">
        <p14:creationId xmlns:p14="http://schemas.microsoft.com/office/powerpoint/2010/main" val="2183036133"/>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x">
  <p:cSld name="1_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Text Placeholder 2"/>
          <p:cNvSpPr>
            <a:spLocks noGrp="1"/>
          </p:cNvSpPr>
          <p:nvPr>
            <p:ph type="body"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2000239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0.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40200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18" Type="http://schemas.openxmlformats.org/officeDocument/2006/relationships/slideLayout" Target="../slideLayouts/slideLayout31.xml"/><Relationship Id="rId26" Type="http://schemas.openxmlformats.org/officeDocument/2006/relationships/slideLayout" Target="../slideLayouts/slideLayout39.xml"/><Relationship Id="rId3" Type="http://schemas.openxmlformats.org/officeDocument/2006/relationships/slideLayout" Target="../slideLayouts/slideLayout16.xml"/><Relationship Id="rId21" Type="http://schemas.openxmlformats.org/officeDocument/2006/relationships/slideLayout" Target="../slideLayouts/slideLayout34.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slideLayout" Target="../slideLayouts/slideLayout30.xml"/><Relationship Id="rId25" Type="http://schemas.openxmlformats.org/officeDocument/2006/relationships/slideLayout" Target="../slideLayouts/slideLayout38.xml"/><Relationship Id="rId2" Type="http://schemas.openxmlformats.org/officeDocument/2006/relationships/slideLayout" Target="../slideLayouts/slideLayout15.xml"/><Relationship Id="rId16" Type="http://schemas.openxmlformats.org/officeDocument/2006/relationships/slideLayout" Target="../slideLayouts/slideLayout29.xml"/><Relationship Id="rId20" Type="http://schemas.openxmlformats.org/officeDocument/2006/relationships/slideLayout" Target="../slideLayouts/slideLayout33.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24" Type="http://schemas.openxmlformats.org/officeDocument/2006/relationships/slideLayout" Target="../slideLayouts/slideLayout37.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23" Type="http://schemas.openxmlformats.org/officeDocument/2006/relationships/slideLayout" Target="../slideLayouts/slideLayout36.xml"/><Relationship Id="rId10" Type="http://schemas.openxmlformats.org/officeDocument/2006/relationships/slideLayout" Target="../slideLayouts/slideLayout23.xml"/><Relationship Id="rId19" Type="http://schemas.openxmlformats.org/officeDocument/2006/relationships/slideLayout" Target="../slideLayouts/slideLayout32.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 Id="rId22" Type="http://schemas.openxmlformats.org/officeDocument/2006/relationships/slideLayout" Target="../slideLayouts/slideLayout35.xml"/><Relationship Id="rId27"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7.xml"/><Relationship Id="rId13" Type="http://schemas.openxmlformats.org/officeDocument/2006/relationships/slideLayout" Target="../slideLayouts/slideLayout52.xml"/><Relationship Id="rId3" Type="http://schemas.openxmlformats.org/officeDocument/2006/relationships/slideLayout" Target="../slideLayouts/slideLayout42.xml"/><Relationship Id="rId7" Type="http://schemas.openxmlformats.org/officeDocument/2006/relationships/slideLayout" Target="../slideLayouts/slideLayout46.xml"/><Relationship Id="rId12" Type="http://schemas.openxmlformats.org/officeDocument/2006/relationships/slideLayout" Target="../slideLayouts/slideLayout51.xml"/><Relationship Id="rId17" Type="http://schemas.openxmlformats.org/officeDocument/2006/relationships/image" Target="../media/image3.png"/><Relationship Id="rId2" Type="http://schemas.openxmlformats.org/officeDocument/2006/relationships/slideLayout" Target="../slideLayouts/slideLayout41.xml"/><Relationship Id="rId16" Type="http://schemas.openxmlformats.org/officeDocument/2006/relationships/theme" Target="../theme/theme3.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slideLayout" Target="../slideLayouts/slideLayout50.xml"/><Relationship Id="rId5" Type="http://schemas.openxmlformats.org/officeDocument/2006/relationships/slideLayout" Target="../slideLayouts/slideLayout44.xml"/><Relationship Id="rId15" Type="http://schemas.openxmlformats.org/officeDocument/2006/relationships/slideLayout" Target="../slideLayouts/slideLayout54.xml"/><Relationship Id="rId10" Type="http://schemas.openxmlformats.org/officeDocument/2006/relationships/slideLayout" Target="../slideLayouts/slideLayout49.xml"/><Relationship Id="rId4" Type="http://schemas.openxmlformats.org/officeDocument/2006/relationships/slideLayout" Target="../slideLayouts/slideLayout43.xml"/><Relationship Id="rId9" Type="http://schemas.openxmlformats.org/officeDocument/2006/relationships/slideLayout" Target="../slideLayouts/slideLayout48.xml"/><Relationship Id="rId14" Type="http://schemas.openxmlformats.org/officeDocument/2006/relationships/slideLayout" Target="../slideLayouts/slideLayout5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theme" Target="../theme/theme4.xml"/><Relationship Id="rId1" Type="http://schemas.openxmlformats.org/officeDocument/2006/relationships/slideLayout" Target="../slideLayouts/slideLayout55.xml"/></Relationships>
</file>

<file path=ppt/slideMasters/_rels/slideMaster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2" Type="http://schemas.openxmlformats.org/officeDocument/2006/relationships/slideLayout" Target="../slideLayouts/slideLayout57.xml"/><Relationship Id="rId1" Type="http://schemas.openxmlformats.org/officeDocument/2006/relationships/slideLayout" Target="../slideLayouts/slideLayout56.xml"/><Relationship Id="rId4" Type="http://schemas.openxmlformats.org/officeDocument/2006/relationships/image" Target="../media/image7.png"/></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65.xml"/><Relationship Id="rId13" Type="http://schemas.openxmlformats.org/officeDocument/2006/relationships/slideLayout" Target="../slideLayouts/slideLayout70.xml"/><Relationship Id="rId18" Type="http://schemas.openxmlformats.org/officeDocument/2006/relationships/slideLayout" Target="../slideLayouts/slideLayout75.xml"/><Relationship Id="rId3" Type="http://schemas.openxmlformats.org/officeDocument/2006/relationships/slideLayout" Target="../slideLayouts/slideLayout60.xml"/><Relationship Id="rId21" Type="http://schemas.openxmlformats.org/officeDocument/2006/relationships/slideLayout" Target="../slideLayouts/slideLayout78.xml"/><Relationship Id="rId7" Type="http://schemas.openxmlformats.org/officeDocument/2006/relationships/slideLayout" Target="../slideLayouts/slideLayout64.xml"/><Relationship Id="rId12" Type="http://schemas.openxmlformats.org/officeDocument/2006/relationships/slideLayout" Target="../slideLayouts/slideLayout69.xml"/><Relationship Id="rId17" Type="http://schemas.openxmlformats.org/officeDocument/2006/relationships/slideLayout" Target="../slideLayouts/slideLayout74.xml"/><Relationship Id="rId2" Type="http://schemas.openxmlformats.org/officeDocument/2006/relationships/slideLayout" Target="../slideLayouts/slideLayout59.xml"/><Relationship Id="rId16" Type="http://schemas.openxmlformats.org/officeDocument/2006/relationships/slideLayout" Target="../slideLayouts/slideLayout73.xml"/><Relationship Id="rId20" Type="http://schemas.openxmlformats.org/officeDocument/2006/relationships/slideLayout" Target="../slideLayouts/slideLayout77.xml"/><Relationship Id="rId1" Type="http://schemas.openxmlformats.org/officeDocument/2006/relationships/slideLayout" Target="../slideLayouts/slideLayout58.xml"/><Relationship Id="rId6" Type="http://schemas.openxmlformats.org/officeDocument/2006/relationships/slideLayout" Target="../slideLayouts/slideLayout63.xml"/><Relationship Id="rId11" Type="http://schemas.openxmlformats.org/officeDocument/2006/relationships/slideLayout" Target="../slideLayouts/slideLayout68.xml"/><Relationship Id="rId24" Type="http://schemas.openxmlformats.org/officeDocument/2006/relationships/theme" Target="../theme/theme8.xml"/><Relationship Id="rId5" Type="http://schemas.openxmlformats.org/officeDocument/2006/relationships/slideLayout" Target="../slideLayouts/slideLayout62.xml"/><Relationship Id="rId15" Type="http://schemas.openxmlformats.org/officeDocument/2006/relationships/slideLayout" Target="../slideLayouts/slideLayout72.xml"/><Relationship Id="rId23" Type="http://schemas.openxmlformats.org/officeDocument/2006/relationships/slideLayout" Target="../slideLayouts/slideLayout80.xml"/><Relationship Id="rId10" Type="http://schemas.openxmlformats.org/officeDocument/2006/relationships/slideLayout" Target="../slideLayouts/slideLayout67.xml"/><Relationship Id="rId19" Type="http://schemas.openxmlformats.org/officeDocument/2006/relationships/slideLayout" Target="../slideLayouts/slideLayout76.xml"/><Relationship Id="rId4" Type="http://schemas.openxmlformats.org/officeDocument/2006/relationships/slideLayout" Target="../slideLayouts/slideLayout61.xml"/><Relationship Id="rId9" Type="http://schemas.openxmlformats.org/officeDocument/2006/relationships/slideLayout" Target="../slideLayouts/slideLayout66.xml"/><Relationship Id="rId14" Type="http://schemas.openxmlformats.org/officeDocument/2006/relationships/slideLayout" Target="../slideLayouts/slideLayout71.xml"/><Relationship Id="rId22" Type="http://schemas.openxmlformats.org/officeDocument/2006/relationships/slideLayout" Target="../slideLayouts/slideLayout7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6/11/2018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780" r:id="rId12"/>
    <p:sldLayoutId id="2147483797" r:id="rId1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1"/>
            <a:ext cx="12192000" cy="100232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6351" y="731839"/>
            <a:ext cx="12181416"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187571" y="-3"/>
            <a:ext cx="11769968" cy="896817"/>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348338" y="1021215"/>
            <a:ext cx="1143311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a16="http://schemas.microsoft.com/office/drawing/2014/main" id="{6F9E1F0F-225E-4E24-B49F-412C1037260E}"/>
              </a:ext>
            </a:extLst>
          </p:cNvPr>
          <p:cNvSpPr txBox="1"/>
          <p:nvPr userDrawn="1"/>
        </p:nvSpPr>
        <p:spPr>
          <a:xfrm>
            <a:off x="9000795" y="6566715"/>
            <a:ext cx="3184855" cy="276999"/>
          </a:xfrm>
          <a:prstGeom prst="rect">
            <a:avLst/>
          </a:prstGeom>
          <a:noFill/>
        </p:spPr>
        <p:txBody>
          <a:bodyPr wrap="square" rtlCol="0">
            <a:spAutoFit/>
          </a:bodyPr>
          <a:lstStyle/>
          <a:p>
            <a:pPr algn="r"/>
            <a:r>
              <a:rPr lang="en-US" sz="1200" b="0" dirty="0">
                <a:solidFill>
                  <a:schemeClr val="bg2">
                    <a:lumMod val="75000"/>
                  </a:schemeClr>
                </a:solidFill>
              </a:rPr>
              <a:t>#</a:t>
            </a:r>
            <a:r>
              <a:rPr lang="en-US" sz="1200" b="0" dirty="0" err="1">
                <a:solidFill>
                  <a:schemeClr val="bg2">
                    <a:lumMod val="75000"/>
                  </a:schemeClr>
                </a:solidFill>
              </a:rPr>
              <a:t>LinuxAzure</a:t>
            </a:r>
            <a:r>
              <a:rPr lang="en-US" sz="1200" b="0" dirty="0">
                <a:solidFill>
                  <a:schemeClr val="bg2">
                    <a:lumMod val="75000"/>
                  </a:schemeClr>
                </a:solidFill>
              </a:rPr>
              <a:t> @ITProGuru</a:t>
            </a:r>
          </a:p>
        </p:txBody>
      </p:sp>
    </p:spTree>
    <p:extLst>
      <p:ext uri="{BB962C8B-B14F-4D97-AF65-F5344CB8AC3E}">
        <p14:creationId xmlns:p14="http://schemas.microsoft.com/office/powerpoint/2010/main" val="2549087631"/>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701" r:id="rId15"/>
    <p:sldLayoutId id="2147483702" r:id="rId16"/>
    <p:sldLayoutId id="2147483703" r:id="rId17"/>
    <p:sldLayoutId id="2147483704" r:id="rId18"/>
    <p:sldLayoutId id="2147483705" r:id="rId19"/>
    <p:sldLayoutId id="2147483706" r:id="rId20"/>
    <p:sldLayoutId id="2147483707" r:id="rId21"/>
    <p:sldLayoutId id="2147483708" r:id="rId22"/>
    <p:sldLayoutId id="2147483709" r:id="rId23"/>
    <p:sldLayoutId id="2147483710" r:id="rId24"/>
    <p:sldLayoutId id="2147483711" r:id="rId25"/>
    <p:sldLayoutId id="2147483712" r:id="rId26"/>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3"/>
            <a:ext cx="11655840" cy="899665"/>
          </a:xfrm>
          <a:prstGeom prst="rect">
            <a:avLst/>
          </a:prstGeom>
        </p:spPr>
        <p:txBody>
          <a:bodyPr vert="horz" wrap="square" lIns="146275" tIns="91422" rIns="146275" bIns="91422"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9"/>
            <a:ext cx="11653520" cy="2070122"/>
          </a:xfrm>
          <a:prstGeom prst="rect">
            <a:avLst/>
          </a:prstGeom>
        </p:spPr>
        <p:txBody>
          <a:bodyPr vert="horz" wrap="square" lIns="146275" tIns="91422" rIns="146275" bIns="91422"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6" name="Picture 15" descr="Microsoft_logo_(2012).svg.png"/>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418643" y="6268082"/>
            <a:ext cx="1643445" cy="350876"/>
          </a:xfrm>
          <a:prstGeom prst="rect">
            <a:avLst/>
          </a:prstGeom>
        </p:spPr>
      </p:pic>
    </p:spTree>
    <p:extLst>
      <p:ext uri="{BB962C8B-B14F-4D97-AF65-F5344CB8AC3E}">
        <p14:creationId xmlns:p14="http://schemas.microsoft.com/office/powerpoint/2010/main" val="3889084487"/>
      </p:ext>
    </p:extLst>
  </p:cSld>
  <p:clrMap bg1="lt1" tx1="dk1" bg2="lt2" tx2="dk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59" r:id="rId5"/>
    <p:sldLayoutId id="2147483760" r:id="rId6"/>
    <p:sldLayoutId id="2147483761" r:id="rId7"/>
    <p:sldLayoutId id="2147483762" r:id="rId8"/>
    <p:sldLayoutId id="2147483763" r:id="rId9"/>
    <p:sldLayoutId id="2147483764" r:id="rId10"/>
    <p:sldLayoutId id="2147483765" r:id="rId11"/>
    <p:sldLayoutId id="2147483766" r:id="rId12"/>
    <p:sldLayoutId id="2147483767" r:id="rId13"/>
    <p:sldLayoutId id="2147483768" r:id="rId14"/>
    <p:sldLayoutId id="2147483769" r:id="rId15"/>
  </p:sldLayoutIdLst>
  <p:transition>
    <p:fade/>
  </p:transition>
  <p:txStyles>
    <p:titleStyle>
      <a:lvl1pPr algn="l" defTabSz="914178"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076" marR="0" indent="-336076" algn="l" defTabSz="914178" rtl="0" eaLnBrk="1" fontAlgn="auto" latinLnBrk="0" hangingPunct="1">
        <a:lnSpc>
          <a:spcPct val="90000"/>
        </a:lnSpc>
        <a:spcBef>
          <a:spcPct val="20000"/>
        </a:spcBef>
        <a:spcAft>
          <a:spcPts val="0"/>
        </a:spcAft>
        <a:buClrTx/>
        <a:buSzPct val="90000"/>
        <a:buFont typeface="Arial" pitchFamily="34" charset="0"/>
        <a:buChar char="•"/>
        <a:tabLst/>
        <a:defRPr sz="4019" kern="1200" spc="0" baseline="0">
          <a:gradFill>
            <a:gsLst>
              <a:gs pos="1250">
                <a:schemeClr val="tx1"/>
              </a:gs>
              <a:gs pos="100000">
                <a:schemeClr val="tx1"/>
              </a:gs>
            </a:gsLst>
            <a:lin ang="5400000" scaled="0"/>
          </a:gradFill>
          <a:latin typeface="+mj-lt"/>
          <a:ea typeface="+mn-ea"/>
          <a:cs typeface="+mn-cs"/>
        </a:defRPr>
      </a:lvl1pPr>
      <a:lvl2pPr marL="572575" marR="0" indent="-236497" algn="l" defTabSz="914178"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175" marR="0" indent="-224050" algn="l" defTabSz="914178"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227" marR="0" indent="-224050" algn="l" defTabSz="914178"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276" marR="0" indent="-224050" algn="l" defTabSz="914178"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3990" indent="-228544" algn="l" defTabSz="914178"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080" indent="-228544" algn="l" defTabSz="914178"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170" indent="-228544" algn="l" defTabSz="914178"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5258" indent="-228544" algn="l" defTabSz="914178"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178" rtl="0" eaLnBrk="1" latinLnBrk="0" hangingPunct="1">
        <a:defRPr sz="1765" kern="1200">
          <a:solidFill>
            <a:schemeClr val="tx1"/>
          </a:solidFill>
          <a:latin typeface="+mn-lt"/>
          <a:ea typeface="+mn-ea"/>
          <a:cs typeface="+mn-cs"/>
        </a:defRPr>
      </a:lvl1pPr>
      <a:lvl2pPr marL="457089" algn="l" defTabSz="914178" rtl="0" eaLnBrk="1" latinLnBrk="0" hangingPunct="1">
        <a:defRPr sz="1765" kern="1200">
          <a:solidFill>
            <a:schemeClr val="tx1"/>
          </a:solidFill>
          <a:latin typeface="+mn-lt"/>
          <a:ea typeface="+mn-ea"/>
          <a:cs typeface="+mn-cs"/>
        </a:defRPr>
      </a:lvl2pPr>
      <a:lvl3pPr marL="914178" algn="l" defTabSz="914178" rtl="0" eaLnBrk="1" latinLnBrk="0" hangingPunct="1">
        <a:defRPr sz="1765" kern="1200">
          <a:solidFill>
            <a:schemeClr val="tx1"/>
          </a:solidFill>
          <a:latin typeface="+mn-lt"/>
          <a:ea typeface="+mn-ea"/>
          <a:cs typeface="+mn-cs"/>
        </a:defRPr>
      </a:lvl3pPr>
      <a:lvl4pPr marL="1371268" algn="l" defTabSz="914178" rtl="0" eaLnBrk="1" latinLnBrk="0" hangingPunct="1">
        <a:defRPr sz="1765" kern="1200">
          <a:solidFill>
            <a:schemeClr val="tx1"/>
          </a:solidFill>
          <a:latin typeface="+mn-lt"/>
          <a:ea typeface="+mn-ea"/>
          <a:cs typeface="+mn-cs"/>
        </a:defRPr>
      </a:lvl4pPr>
      <a:lvl5pPr marL="1828357" algn="l" defTabSz="914178" rtl="0" eaLnBrk="1" latinLnBrk="0" hangingPunct="1">
        <a:defRPr sz="1765" kern="1200">
          <a:solidFill>
            <a:schemeClr val="tx1"/>
          </a:solidFill>
          <a:latin typeface="+mn-lt"/>
          <a:ea typeface="+mn-ea"/>
          <a:cs typeface="+mn-cs"/>
        </a:defRPr>
      </a:lvl5pPr>
      <a:lvl6pPr marL="2285447" algn="l" defTabSz="914178" rtl="0" eaLnBrk="1" latinLnBrk="0" hangingPunct="1">
        <a:defRPr sz="1765" kern="1200">
          <a:solidFill>
            <a:schemeClr val="tx1"/>
          </a:solidFill>
          <a:latin typeface="+mn-lt"/>
          <a:ea typeface="+mn-ea"/>
          <a:cs typeface="+mn-cs"/>
        </a:defRPr>
      </a:lvl6pPr>
      <a:lvl7pPr marL="2742534" algn="l" defTabSz="914178" rtl="0" eaLnBrk="1" latinLnBrk="0" hangingPunct="1">
        <a:defRPr sz="1765" kern="1200">
          <a:solidFill>
            <a:schemeClr val="tx1"/>
          </a:solidFill>
          <a:latin typeface="+mn-lt"/>
          <a:ea typeface="+mn-ea"/>
          <a:cs typeface="+mn-cs"/>
        </a:defRPr>
      </a:lvl7pPr>
      <a:lvl8pPr marL="3199625" algn="l" defTabSz="914178" rtl="0" eaLnBrk="1" latinLnBrk="0" hangingPunct="1">
        <a:defRPr sz="1765" kern="1200">
          <a:solidFill>
            <a:schemeClr val="tx1"/>
          </a:solidFill>
          <a:latin typeface="+mn-lt"/>
          <a:ea typeface="+mn-ea"/>
          <a:cs typeface="+mn-cs"/>
        </a:defRPr>
      </a:lvl8pPr>
      <a:lvl9pPr marL="3656715" algn="l" defTabSz="914178"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2"/>
            <a:ext cx="11655078"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39" y="1189177"/>
            <a:ext cx="11653523" cy="2051485"/>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2052" name="Picture 6"/>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2199782" y="0"/>
            <a:ext cx="876193"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12028473"/>
      </p:ext>
    </p:extLst>
  </p:cSld>
  <p:clrMap bg1="dk1" tx1="lt1" bg2="dk2" tx2="lt2" accent1="accent1" accent2="accent2" accent3="accent3" accent4="accent4" accent5="accent5" accent6="accent6" hlink="hlink" folHlink="folHlink"/>
  <p:sldLayoutIdLst>
    <p:sldLayoutId id="2147483771" r:id="rId1"/>
  </p:sldLayoutIdLst>
  <p:transition>
    <p:fade/>
  </p:transition>
  <p:txStyles>
    <p:titleStyle>
      <a:lvl1pPr algn="l" defTabSz="913505" rtl="0" eaLnBrk="0" fontAlgn="base" hangingPunct="0">
        <a:lnSpc>
          <a:spcPct val="90000"/>
        </a:lnSpc>
        <a:spcBef>
          <a:spcPct val="0"/>
        </a:spcBef>
        <a:spcAft>
          <a:spcPct val="0"/>
        </a:spcAft>
        <a:defRPr lang="en-US" sz="4705" kern="1200" spc="-100" dirty="0">
          <a:ln w="3175">
            <a:noFill/>
          </a:ln>
          <a:gradFill>
            <a:gsLst>
              <a:gs pos="1250">
                <a:schemeClr val="tx1"/>
              </a:gs>
              <a:gs pos="100000">
                <a:schemeClr val="tx1"/>
              </a:gs>
            </a:gsLst>
            <a:lin ang="5400000" scaled="0"/>
          </a:gradFill>
          <a:latin typeface="+mj-lt"/>
          <a:ea typeface="MS PGothic" panose="020B0600070205080204" pitchFamily="34" charset="-128"/>
          <a:cs typeface="Segoe UI" pitchFamily="34" charset="0"/>
        </a:defRPr>
      </a:lvl1pPr>
      <a:lvl2pPr algn="l" defTabSz="913505" rtl="0" eaLnBrk="0" fontAlgn="base" hangingPunct="0">
        <a:lnSpc>
          <a:spcPct val="90000"/>
        </a:lnSpc>
        <a:spcBef>
          <a:spcPct val="0"/>
        </a:spcBef>
        <a:spcAft>
          <a:spcPct val="0"/>
        </a:spcAft>
        <a:defRPr sz="4705">
          <a:solidFill>
            <a:schemeClr val="tx1"/>
          </a:solidFill>
          <a:latin typeface="Segoe UI Light" charset="0"/>
          <a:ea typeface="MS PGothic" panose="020B0600070205080204" pitchFamily="34" charset="-128"/>
          <a:cs typeface="Segoe UI" panose="020B0502040204020203" pitchFamily="34" charset="0"/>
        </a:defRPr>
      </a:lvl2pPr>
      <a:lvl3pPr algn="l" defTabSz="913505" rtl="0" eaLnBrk="0" fontAlgn="base" hangingPunct="0">
        <a:lnSpc>
          <a:spcPct val="90000"/>
        </a:lnSpc>
        <a:spcBef>
          <a:spcPct val="0"/>
        </a:spcBef>
        <a:spcAft>
          <a:spcPct val="0"/>
        </a:spcAft>
        <a:defRPr sz="4705">
          <a:solidFill>
            <a:schemeClr val="tx1"/>
          </a:solidFill>
          <a:latin typeface="Segoe UI Light" charset="0"/>
          <a:ea typeface="MS PGothic" panose="020B0600070205080204" pitchFamily="34" charset="-128"/>
          <a:cs typeface="Segoe UI" panose="020B0502040204020203" pitchFamily="34" charset="0"/>
        </a:defRPr>
      </a:lvl3pPr>
      <a:lvl4pPr algn="l" defTabSz="913505" rtl="0" eaLnBrk="0" fontAlgn="base" hangingPunct="0">
        <a:lnSpc>
          <a:spcPct val="90000"/>
        </a:lnSpc>
        <a:spcBef>
          <a:spcPct val="0"/>
        </a:spcBef>
        <a:spcAft>
          <a:spcPct val="0"/>
        </a:spcAft>
        <a:defRPr sz="4705">
          <a:solidFill>
            <a:schemeClr val="tx1"/>
          </a:solidFill>
          <a:latin typeface="Segoe UI Light" charset="0"/>
          <a:ea typeface="MS PGothic" panose="020B0600070205080204" pitchFamily="34" charset="-128"/>
          <a:cs typeface="Segoe UI" panose="020B0502040204020203" pitchFamily="34" charset="0"/>
        </a:defRPr>
      </a:lvl4pPr>
      <a:lvl5pPr algn="l" defTabSz="913505" rtl="0" eaLnBrk="0" fontAlgn="base" hangingPunct="0">
        <a:lnSpc>
          <a:spcPct val="90000"/>
        </a:lnSpc>
        <a:spcBef>
          <a:spcPct val="0"/>
        </a:spcBef>
        <a:spcAft>
          <a:spcPct val="0"/>
        </a:spcAft>
        <a:defRPr sz="4705">
          <a:solidFill>
            <a:schemeClr val="tx1"/>
          </a:solidFill>
          <a:latin typeface="Segoe UI Light" charset="0"/>
          <a:ea typeface="MS PGothic" panose="020B0600070205080204" pitchFamily="34" charset="-128"/>
          <a:cs typeface="Segoe UI" panose="020B0502040204020203" pitchFamily="34" charset="0"/>
        </a:defRPr>
      </a:lvl5pPr>
      <a:lvl6pPr marL="448193" algn="l" defTabSz="913505" rtl="0" fontAlgn="base">
        <a:lnSpc>
          <a:spcPct val="90000"/>
        </a:lnSpc>
        <a:spcBef>
          <a:spcPct val="0"/>
        </a:spcBef>
        <a:spcAft>
          <a:spcPct val="0"/>
        </a:spcAft>
        <a:defRPr sz="4705">
          <a:solidFill>
            <a:schemeClr val="tx1"/>
          </a:solidFill>
          <a:latin typeface="Segoe UI Light" charset="0"/>
          <a:ea typeface="ＭＳ Ｐゴシック" charset="0"/>
        </a:defRPr>
      </a:lvl6pPr>
      <a:lvl7pPr marL="896386" algn="l" defTabSz="913505" rtl="0" fontAlgn="base">
        <a:lnSpc>
          <a:spcPct val="90000"/>
        </a:lnSpc>
        <a:spcBef>
          <a:spcPct val="0"/>
        </a:spcBef>
        <a:spcAft>
          <a:spcPct val="0"/>
        </a:spcAft>
        <a:defRPr sz="4705">
          <a:solidFill>
            <a:schemeClr val="tx1"/>
          </a:solidFill>
          <a:latin typeface="Segoe UI Light" charset="0"/>
          <a:ea typeface="ＭＳ Ｐゴシック" charset="0"/>
        </a:defRPr>
      </a:lvl7pPr>
      <a:lvl8pPr marL="1344579" algn="l" defTabSz="913505" rtl="0" fontAlgn="base">
        <a:lnSpc>
          <a:spcPct val="90000"/>
        </a:lnSpc>
        <a:spcBef>
          <a:spcPct val="0"/>
        </a:spcBef>
        <a:spcAft>
          <a:spcPct val="0"/>
        </a:spcAft>
        <a:defRPr sz="4705">
          <a:solidFill>
            <a:schemeClr val="tx1"/>
          </a:solidFill>
          <a:latin typeface="Segoe UI Light" charset="0"/>
          <a:ea typeface="ＭＳ Ｐゴシック" charset="0"/>
        </a:defRPr>
      </a:lvl8pPr>
      <a:lvl9pPr marL="1792773" algn="l" defTabSz="913505" rtl="0" fontAlgn="base">
        <a:lnSpc>
          <a:spcPct val="90000"/>
        </a:lnSpc>
        <a:spcBef>
          <a:spcPct val="0"/>
        </a:spcBef>
        <a:spcAft>
          <a:spcPct val="0"/>
        </a:spcAft>
        <a:defRPr sz="4705">
          <a:solidFill>
            <a:schemeClr val="tx1"/>
          </a:solidFill>
          <a:latin typeface="Segoe UI Light" charset="0"/>
          <a:ea typeface="ＭＳ Ｐゴシック" charset="0"/>
        </a:defRPr>
      </a:lvl9pPr>
    </p:titleStyle>
    <p:bodyStyle>
      <a:lvl1pPr marL="336145" indent="-336145" algn="l" defTabSz="913505" rtl="0" eaLnBrk="0" fontAlgn="base" hangingPunct="0">
        <a:lnSpc>
          <a:spcPct val="90000"/>
        </a:lnSpc>
        <a:spcBef>
          <a:spcPct val="20000"/>
        </a:spcBef>
        <a:spcAft>
          <a:spcPct val="0"/>
        </a:spcAft>
        <a:buSzPct val="90000"/>
        <a:buFont typeface="Arial" panose="020B0604020202020204" pitchFamily="34" charset="0"/>
        <a:buChar char="•"/>
        <a:defRPr sz="3921" kern="1200">
          <a:gradFill>
            <a:gsLst>
              <a:gs pos="1250">
                <a:schemeClr val="tx1"/>
              </a:gs>
              <a:gs pos="100000">
                <a:schemeClr val="tx1"/>
              </a:gs>
            </a:gsLst>
            <a:lin ang="5400000" scaled="0"/>
          </a:gradFill>
          <a:latin typeface="+mj-lt"/>
          <a:ea typeface="MS PGothic" panose="020B0600070205080204" pitchFamily="34" charset="-128"/>
          <a:cs typeface="MS PGothic" pitchFamily="34" charset="-128"/>
        </a:defRPr>
      </a:lvl1pPr>
      <a:lvl2pPr marL="572691" indent="-236546" algn="l" defTabSz="913505" rtl="0" eaLnBrk="0" fontAlgn="base" hangingPunct="0">
        <a:lnSpc>
          <a:spcPct val="90000"/>
        </a:lnSpc>
        <a:spcBef>
          <a:spcPct val="20000"/>
        </a:spcBef>
        <a:spcAft>
          <a:spcPct val="0"/>
        </a:spcAft>
        <a:buSzPct val="90000"/>
        <a:buFont typeface="Arial" panose="020B0604020202020204" pitchFamily="34" charset="0"/>
        <a:buChar char="•"/>
        <a:defRPr sz="2353" kern="1200">
          <a:gradFill>
            <a:gsLst>
              <a:gs pos="1250">
                <a:schemeClr val="tx1"/>
              </a:gs>
              <a:gs pos="100000">
                <a:schemeClr val="tx1"/>
              </a:gs>
            </a:gsLst>
            <a:lin ang="5400000" scaled="0"/>
          </a:gradFill>
          <a:latin typeface="+mn-lt"/>
          <a:ea typeface="MS PGothic" panose="020B0600070205080204" pitchFamily="34" charset="-128"/>
          <a:cs typeface="MS PGothic" panose="020B0600070205080204" pitchFamily="34" charset="-128"/>
        </a:defRPr>
      </a:lvl2pPr>
      <a:lvl3pPr marL="784338" indent="-224097" algn="l" defTabSz="913505" rtl="0" eaLnBrk="0" fontAlgn="base" hangingPunct="0">
        <a:lnSpc>
          <a:spcPct val="90000"/>
        </a:lnSpc>
        <a:spcBef>
          <a:spcPct val="20000"/>
        </a:spcBef>
        <a:spcAft>
          <a:spcPct val="0"/>
        </a:spcAft>
        <a:buSzPct val="90000"/>
        <a:buFont typeface="Arial" panose="020B0604020202020204" pitchFamily="34" charset="0"/>
        <a:buChar char="•"/>
        <a:defRPr sz="1961" kern="1200">
          <a:gradFill>
            <a:gsLst>
              <a:gs pos="1250">
                <a:schemeClr val="tx1"/>
              </a:gs>
              <a:gs pos="100000">
                <a:schemeClr val="tx1"/>
              </a:gs>
            </a:gsLst>
            <a:lin ang="5400000" scaled="0"/>
          </a:gradFill>
          <a:latin typeface="+mn-lt"/>
          <a:ea typeface="MS PGothic" panose="020B0600070205080204" pitchFamily="34" charset="-128"/>
          <a:cs typeface="MS PGothic" panose="020B0600070205080204" pitchFamily="34" charset="-128"/>
        </a:defRPr>
      </a:lvl3pPr>
      <a:lvl4pPr marL="1008435" indent="-224097" algn="l" defTabSz="913505" rtl="0" eaLnBrk="0" fontAlgn="base" hangingPunct="0">
        <a:lnSpc>
          <a:spcPct val="90000"/>
        </a:lnSpc>
        <a:spcBef>
          <a:spcPct val="20000"/>
        </a:spcBef>
        <a:spcAft>
          <a:spcPct val="0"/>
        </a:spcAft>
        <a:buSzPct val="90000"/>
        <a:buFont typeface="Arial" panose="020B0604020202020204" pitchFamily="34" charset="0"/>
        <a:buChar char="•"/>
        <a:defRPr kern="1200">
          <a:gradFill>
            <a:gsLst>
              <a:gs pos="1250">
                <a:schemeClr val="tx1"/>
              </a:gs>
              <a:gs pos="100000">
                <a:schemeClr val="tx1"/>
              </a:gs>
            </a:gsLst>
            <a:lin ang="5400000" scaled="0"/>
          </a:gradFill>
          <a:latin typeface="+mn-lt"/>
          <a:ea typeface="MS PGothic" panose="020B0600070205080204" pitchFamily="34" charset="-128"/>
          <a:cs typeface="MS PGothic" panose="020B0600070205080204" pitchFamily="34" charset="-128"/>
        </a:defRPr>
      </a:lvl4pPr>
      <a:lvl5pPr marL="1232531" indent="-224097" algn="l" defTabSz="913505" rtl="0" eaLnBrk="0" fontAlgn="base" hangingPunct="0">
        <a:lnSpc>
          <a:spcPct val="90000"/>
        </a:lnSpc>
        <a:spcBef>
          <a:spcPct val="20000"/>
        </a:spcBef>
        <a:spcAft>
          <a:spcPct val="0"/>
        </a:spcAft>
        <a:buSzPct val="90000"/>
        <a:buFont typeface="Arial" panose="020B0604020202020204" pitchFamily="34" charset="0"/>
        <a:buChar char="•"/>
        <a:defRPr kern="1200">
          <a:gradFill>
            <a:gsLst>
              <a:gs pos="1250">
                <a:schemeClr val="tx1"/>
              </a:gs>
              <a:gs pos="100000">
                <a:schemeClr val="tx1"/>
              </a:gs>
            </a:gsLst>
            <a:lin ang="5400000" scaled="0"/>
          </a:gradFill>
          <a:latin typeface="+mn-lt"/>
          <a:ea typeface="MS PGothic" panose="020B0600070205080204" pitchFamily="34" charset="-128"/>
          <a:cs typeface="MS PGothic" panose="020B0600070205080204" pitchFamily="34" charset="-128"/>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2"/>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2" y="1189178"/>
            <a:ext cx="11653521" cy="2184808"/>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6" name="Picture 5"/>
          <p:cNvPicPr>
            <a:picLocks noChangeAspect="1"/>
          </p:cNvPicPr>
          <p:nvPr userDrawn="1"/>
        </p:nvPicPr>
        <p:blipFill>
          <a:blip r:embed="rId2"/>
          <a:stretch>
            <a:fillRect/>
          </a:stretch>
        </p:blipFill>
        <p:spPr>
          <a:xfrm rot="5400000">
            <a:off x="9302127" y="2991034"/>
            <a:ext cx="6858623" cy="876557"/>
          </a:xfrm>
          <a:prstGeom prst="rect">
            <a:avLst/>
          </a:prstGeom>
        </p:spPr>
      </p:pic>
    </p:spTree>
    <p:extLst>
      <p:ext uri="{BB962C8B-B14F-4D97-AF65-F5344CB8AC3E}">
        <p14:creationId xmlns:p14="http://schemas.microsoft.com/office/powerpoint/2010/main" val="2664276284"/>
      </p:ext>
    </p:extLst>
  </p:cSld>
  <p:clrMap bg1="dk1" tx1="lt1" bg2="dk2" tx2="lt2" accent1="accent1" accent2="accent2" accent3="accent3" accent4="accent4" accent5="accent5" accent6="accent6" hlink="hlink" folHlink="folHlink"/>
  <p:transition>
    <p:fade/>
  </p:transition>
  <p:txStyles>
    <p:titleStyle>
      <a:lvl1pPr algn="l" defTabSz="914192" rtl="0" eaLnBrk="1" latinLnBrk="0" hangingPunct="1">
        <a:lnSpc>
          <a:spcPct val="90000"/>
        </a:lnSpc>
        <a:spcBef>
          <a:spcPct val="0"/>
        </a:spcBef>
        <a:buNone/>
        <a:defRPr lang="en-US" sz="5293"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080" marR="0" indent="-336080" algn="l" defTabSz="91419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3920" kern="1200" spc="0" baseline="0">
          <a:gradFill>
            <a:gsLst>
              <a:gs pos="1250">
                <a:schemeClr val="tx1"/>
              </a:gs>
              <a:gs pos="100000">
                <a:schemeClr val="tx1"/>
              </a:gs>
            </a:gsLst>
            <a:lin ang="5400000" scaled="0"/>
          </a:gradFill>
          <a:latin typeface="+mj-lt"/>
          <a:ea typeface="+mn-ea"/>
          <a:cs typeface="+mn-cs"/>
        </a:defRPr>
      </a:lvl1pPr>
      <a:lvl2pPr marL="572581" marR="0" indent="-236500" algn="l" defTabSz="91419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2pPr>
      <a:lvl3pPr marL="784187" marR="0" indent="-224054" algn="l" defTabSz="91419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3pPr>
      <a:lvl4pPr marL="1008241" marR="0" indent="-224054" algn="l" defTabSz="91419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961" kern="1200" spc="0" baseline="0">
          <a:gradFill>
            <a:gsLst>
              <a:gs pos="1250">
                <a:schemeClr val="tx1"/>
              </a:gs>
              <a:gs pos="100000">
                <a:schemeClr val="tx1"/>
              </a:gs>
            </a:gsLst>
            <a:lin ang="5400000" scaled="0"/>
          </a:gradFill>
          <a:latin typeface="+mn-lt"/>
          <a:ea typeface="+mn-ea"/>
          <a:cs typeface="+mn-cs"/>
        </a:defRPr>
      </a:lvl4pPr>
      <a:lvl5pPr marL="1232294" marR="0" indent="-224054" algn="l" defTabSz="914192"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961" kern="1200" spc="0" baseline="0">
          <a:gradFill>
            <a:gsLst>
              <a:gs pos="1250">
                <a:schemeClr val="tx1"/>
              </a:gs>
              <a:gs pos="100000">
                <a:schemeClr val="tx1"/>
              </a:gs>
            </a:gsLst>
            <a:lin ang="5400000" scaled="0"/>
          </a:gradFill>
          <a:latin typeface="+mn-lt"/>
          <a:ea typeface="+mn-ea"/>
          <a:cs typeface="+mn-cs"/>
        </a:defRPr>
      </a:lvl5pPr>
      <a:lvl6pPr marL="2514026"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123"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219"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5315"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192" rtl="0" eaLnBrk="1" latinLnBrk="0" hangingPunct="1">
        <a:defRPr sz="1765" kern="1200">
          <a:solidFill>
            <a:schemeClr val="tx1"/>
          </a:solidFill>
          <a:latin typeface="+mn-lt"/>
          <a:ea typeface="+mn-ea"/>
          <a:cs typeface="+mn-cs"/>
        </a:defRPr>
      </a:lvl1pPr>
      <a:lvl2pPr marL="457095" algn="l" defTabSz="914192" rtl="0" eaLnBrk="1" latinLnBrk="0" hangingPunct="1">
        <a:defRPr sz="1765" kern="1200">
          <a:solidFill>
            <a:schemeClr val="tx1"/>
          </a:solidFill>
          <a:latin typeface="+mn-lt"/>
          <a:ea typeface="+mn-ea"/>
          <a:cs typeface="+mn-cs"/>
        </a:defRPr>
      </a:lvl2pPr>
      <a:lvl3pPr marL="914192" algn="l" defTabSz="914192" rtl="0" eaLnBrk="1" latinLnBrk="0" hangingPunct="1">
        <a:defRPr sz="1765" kern="1200">
          <a:solidFill>
            <a:schemeClr val="tx1"/>
          </a:solidFill>
          <a:latin typeface="+mn-lt"/>
          <a:ea typeface="+mn-ea"/>
          <a:cs typeface="+mn-cs"/>
        </a:defRPr>
      </a:lvl3pPr>
      <a:lvl4pPr marL="1371287" algn="l" defTabSz="914192" rtl="0" eaLnBrk="1" latinLnBrk="0" hangingPunct="1">
        <a:defRPr sz="1765" kern="1200">
          <a:solidFill>
            <a:schemeClr val="tx1"/>
          </a:solidFill>
          <a:latin typeface="+mn-lt"/>
          <a:ea typeface="+mn-ea"/>
          <a:cs typeface="+mn-cs"/>
        </a:defRPr>
      </a:lvl4pPr>
      <a:lvl5pPr marL="1828383" algn="l" defTabSz="914192" rtl="0" eaLnBrk="1" latinLnBrk="0" hangingPunct="1">
        <a:defRPr sz="1765" kern="1200">
          <a:solidFill>
            <a:schemeClr val="tx1"/>
          </a:solidFill>
          <a:latin typeface="+mn-lt"/>
          <a:ea typeface="+mn-ea"/>
          <a:cs typeface="+mn-cs"/>
        </a:defRPr>
      </a:lvl5pPr>
      <a:lvl6pPr marL="2285479" algn="l" defTabSz="914192" rtl="0" eaLnBrk="1" latinLnBrk="0" hangingPunct="1">
        <a:defRPr sz="1765" kern="1200">
          <a:solidFill>
            <a:schemeClr val="tx1"/>
          </a:solidFill>
          <a:latin typeface="+mn-lt"/>
          <a:ea typeface="+mn-ea"/>
          <a:cs typeface="+mn-cs"/>
        </a:defRPr>
      </a:lvl6pPr>
      <a:lvl7pPr marL="2742575" algn="l" defTabSz="914192" rtl="0" eaLnBrk="1" latinLnBrk="0" hangingPunct="1">
        <a:defRPr sz="1765" kern="1200">
          <a:solidFill>
            <a:schemeClr val="tx1"/>
          </a:solidFill>
          <a:latin typeface="+mn-lt"/>
          <a:ea typeface="+mn-ea"/>
          <a:cs typeface="+mn-cs"/>
        </a:defRPr>
      </a:lvl7pPr>
      <a:lvl8pPr marL="3199670" algn="l" defTabSz="914192" rtl="0" eaLnBrk="1" latinLnBrk="0" hangingPunct="1">
        <a:defRPr sz="1765" kern="1200">
          <a:solidFill>
            <a:schemeClr val="tx1"/>
          </a:solidFill>
          <a:latin typeface="+mn-lt"/>
          <a:ea typeface="+mn-ea"/>
          <a:cs typeface="+mn-cs"/>
        </a:defRPr>
      </a:lvl8pPr>
      <a:lvl9pPr marL="3656767" algn="l" defTabSz="914192"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6">
          <p15:clr>
            <a:srgbClr val="C35EA4"/>
          </p15:clr>
        </p15:guide>
        <p15:guide id="24" pos="7547">
          <p15:clr>
            <a:srgbClr val="C35EA4"/>
          </p15:clr>
        </p15:guide>
        <p15:guide id="25" orient="horz" pos="305">
          <p15:clr>
            <a:srgbClr val="C35EA4"/>
          </p15:clr>
        </p15:guide>
        <p15:guide id="26" orient="horz" pos="4106">
          <p15:clr>
            <a:srgbClr val="C35EA4"/>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p:cNvPicPr>
            <a:picLocks noChangeAspect="1"/>
          </p:cNvPicPr>
          <p:nvPr userDrawn="1"/>
        </p:nvPicPr>
        <p:blipFill>
          <a:blip r:embed="rId2"/>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4254903668"/>
      </p:ext>
    </p:extLst>
  </p:cSld>
  <p:clrMap bg1="lt1" tx1="dk1" bg2="lt2" tx2="dk2" accent1="accent1" accent2="accent2" accent3="accent3" accent4="accent4" accent5="accent5" accent6="accent6" hlink="hlink" folHlink="folHlink"/>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2"/>
            <a:ext cx="11655840"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2" y="1189179"/>
            <a:ext cx="11653521" cy="1868204"/>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rot="5400000">
            <a:off x="9208748" y="2991034"/>
            <a:ext cx="6858623" cy="876557"/>
          </a:xfrm>
          <a:prstGeom prst="rect">
            <a:avLst/>
          </a:prstGeom>
        </p:spPr>
      </p:pic>
    </p:spTree>
    <p:extLst>
      <p:ext uri="{BB962C8B-B14F-4D97-AF65-F5344CB8AC3E}">
        <p14:creationId xmlns:p14="http://schemas.microsoft.com/office/powerpoint/2010/main" val="3103234302"/>
      </p:ext>
    </p:extLst>
  </p:cSld>
  <p:clrMap bg1="dk1" tx1="lt1" bg2="dk2" tx2="lt2" accent1="accent1" accent2="accent2" accent3="accent3" accent4="accent4" accent5="accent5" accent6="accent6" hlink="hlink" folHlink="folHlink"/>
  <p:sldLayoutIdLst>
    <p:sldLayoutId id="2147483777" r:id="rId1"/>
    <p:sldLayoutId id="2147483778" r:id="rId2"/>
  </p:sldLayoutIdLst>
  <p:transition>
    <p:fade/>
  </p:transition>
  <p:txStyles>
    <p:titleStyle>
      <a:lvl1pPr algn="l" defTabSz="914192" rtl="0" eaLnBrk="1" latinLnBrk="0" hangingPunct="1">
        <a:lnSpc>
          <a:spcPct val="90000"/>
        </a:lnSpc>
        <a:spcBef>
          <a:spcPct val="0"/>
        </a:spcBef>
        <a:buNone/>
        <a:defRPr lang="en-US" sz="3529"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080" marR="0" indent="-336080" algn="l" defTabSz="91419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72581" marR="0" indent="-236500" algn="l" defTabSz="91419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784187" marR="0" indent="-224054" algn="l" defTabSz="91419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3pPr>
      <a:lvl4pPr marL="1008241" marR="0" indent="-224054" algn="l" defTabSz="914192" rtl="0" eaLnBrk="1" fontAlgn="auto" latinLnBrk="0" hangingPunct="1">
        <a:lnSpc>
          <a:spcPct val="90000"/>
        </a:lnSpc>
        <a:spcBef>
          <a:spcPct val="20000"/>
        </a:spcBef>
        <a:spcAft>
          <a:spcPts val="0"/>
        </a:spcAft>
        <a:buClrTx/>
        <a:buSzPct val="90000"/>
        <a:buFont typeface="Arial" pitchFamily="34" charset="0"/>
        <a:buChar char="•"/>
        <a:tabLst/>
        <a:defRPr sz="1600" kern="1200" spc="0" baseline="0">
          <a:gradFill>
            <a:gsLst>
              <a:gs pos="1250">
                <a:schemeClr val="tx1"/>
              </a:gs>
              <a:gs pos="100000">
                <a:schemeClr val="tx1"/>
              </a:gs>
            </a:gsLst>
            <a:lin ang="5400000" scaled="0"/>
          </a:gradFill>
          <a:latin typeface="+mn-lt"/>
          <a:ea typeface="+mn-ea"/>
          <a:cs typeface="+mn-cs"/>
        </a:defRPr>
      </a:lvl4pPr>
      <a:lvl5pPr marL="1232294" marR="0" indent="-224054" algn="l" defTabSz="914192" rtl="0" eaLnBrk="1" fontAlgn="auto" latinLnBrk="0" hangingPunct="1">
        <a:lnSpc>
          <a:spcPct val="90000"/>
        </a:lnSpc>
        <a:spcBef>
          <a:spcPct val="20000"/>
        </a:spcBef>
        <a:spcAft>
          <a:spcPts val="0"/>
        </a:spcAft>
        <a:buClrTx/>
        <a:buSzPct val="90000"/>
        <a:buFont typeface="Arial" pitchFamily="34" charset="0"/>
        <a:buChar char="•"/>
        <a:tabLst/>
        <a:defRPr sz="1600" kern="1200" spc="0" baseline="0">
          <a:gradFill>
            <a:gsLst>
              <a:gs pos="1250">
                <a:schemeClr val="tx1"/>
              </a:gs>
              <a:gs pos="100000">
                <a:schemeClr val="tx1"/>
              </a:gs>
            </a:gsLst>
            <a:lin ang="5400000" scaled="0"/>
          </a:gradFill>
          <a:latin typeface="+mn-lt"/>
          <a:ea typeface="+mn-ea"/>
          <a:cs typeface="+mn-cs"/>
        </a:defRPr>
      </a:lvl5pPr>
      <a:lvl6pPr marL="2514026"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123"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219"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5315"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192" rtl="0" eaLnBrk="1" latinLnBrk="0" hangingPunct="1">
        <a:defRPr sz="1765" kern="1200">
          <a:solidFill>
            <a:schemeClr val="tx1"/>
          </a:solidFill>
          <a:latin typeface="+mn-lt"/>
          <a:ea typeface="+mn-ea"/>
          <a:cs typeface="+mn-cs"/>
        </a:defRPr>
      </a:lvl1pPr>
      <a:lvl2pPr marL="457095" algn="l" defTabSz="914192" rtl="0" eaLnBrk="1" latinLnBrk="0" hangingPunct="1">
        <a:defRPr sz="1765" kern="1200">
          <a:solidFill>
            <a:schemeClr val="tx1"/>
          </a:solidFill>
          <a:latin typeface="+mn-lt"/>
          <a:ea typeface="+mn-ea"/>
          <a:cs typeface="+mn-cs"/>
        </a:defRPr>
      </a:lvl2pPr>
      <a:lvl3pPr marL="914192" algn="l" defTabSz="914192" rtl="0" eaLnBrk="1" latinLnBrk="0" hangingPunct="1">
        <a:defRPr sz="1765" kern="1200">
          <a:solidFill>
            <a:schemeClr val="tx1"/>
          </a:solidFill>
          <a:latin typeface="+mn-lt"/>
          <a:ea typeface="+mn-ea"/>
          <a:cs typeface="+mn-cs"/>
        </a:defRPr>
      </a:lvl3pPr>
      <a:lvl4pPr marL="1371287" algn="l" defTabSz="914192" rtl="0" eaLnBrk="1" latinLnBrk="0" hangingPunct="1">
        <a:defRPr sz="1765" kern="1200">
          <a:solidFill>
            <a:schemeClr val="tx1"/>
          </a:solidFill>
          <a:latin typeface="+mn-lt"/>
          <a:ea typeface="+mn-ea"/>
          <a:cs typeface="+mn-cs"/>
        </a:defRPr>
      </a:lvl4pPr>
      <a:lvl5pPr marL="1828383" algn="l" defTabSz="914192" rtl="0" eaLnBrk="1" latinLnBrk="0" hangingPunct="1">
        <a:defRPr sz="1765" kern="1200">
          <a:solidFill>
            <a:schemeClr val="tx1"/>
          </a:solidFill>
          <a:latin typeface="+mn-lt"/>
          <a:ea typeface="+mn-ea"/>
          <a:cs typeface="+mn-cs"/>
        </a:defRPr>
      </a:lvl5pPr>
      <a:lvl6pPr marL="2285479" algn="l" defTabSz="914192" rtl="0" eaLnBrk="1" latinLnBrk="0" hangingPunct="1">
        <a:defRPr sz="1765" kern="1200">
          <a:solidFill>
            <a:schemeClr val="tx1"/>
          </a:solidFill>
          <a:latin typeface="+mn-lt"/>
          <a:ea typeface="+mn-ea"/>
          <a:cs typeface="+mn-cs"/>
        </a:defRPr>
      </a:lvl6pPr>
      <a:lvl7pPr marL="2742575" algn="l" defTabSz="914192" rtl="0" eaLnBrk="1" latinLnBrk="0" hangingPunct="1">
        <a:defRPr sz="1765" kern="1200">
          <a:solidFill>
            <a:schemeClr val="tx1"/>
          </a:solidFill>
          <a:latin typeface="+mn-lt"/>
          <a:ea typeface="+mn-ea"/>
          <a:cs typeface="+mn-cs"/>
        </a:defRPr>
      </a:lvl7pPr>
      <a:lvl8pPr marL="3199670" algn="l" defTabSz="914192" rtl="0" eaLnBrk="1" latinLnBrk="0" hangingPunct="1">
        <a:defRPr sz="1765" kern="1200">
          <a:solidFill>
            <a:schemeClr val="tx1"/>
          </a:solidFill>
          <a:latin typeface="+mn-lt"/>
          <a:ea typeface="+mn-ea"/>
          <a:cs typeface="+mn-cs"/>
        </a:defRPr>
      </a:lvl8pPr>
      <a:lvl9pPr marL="3656767" algn="l" defTabSz="914192"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79">
          <p15:clr>
            <a:srgbClr val="C35EA4"/>
          </p15:clr>
        </p15:guide>
        <p15:guide id="17" pos="7400">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12192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725001" name="Rectangle 9"/>
          <p:cNvSpPr>
            <a:spLocks noChangeArrowheads="1"/>
          </p:cNvSpPr>
          <p:nvPr/>
        </p:nvSpPr>
        <p:spPr bwMode="auto">
          <a:xfrm>
            <a:off x="6351" y="731839"/>
            <a:ext cx="12181416" cy="6111875"/>
          </a:xfrm>
          <a:prstGeom prst="rect">
            <a:avLst/>
          </a:prstGeom>
          <a:noFill/>
          <a:ln w="28575" algn="ctr">
            <a:noFill/>
            <a:miter lim="800000"/>
            <a:headEnd/>
            <a:tailEnd/>
          </a:ln>
          <a:effectLst/>
        </p:spPr>
        <p:txBody>
          <a:bodyPr wrap="none" anchor="ctr"/>
          <a:lstStyle/>
          <a:p>
            <a:pPr algn="ctr" eaLnBrk="0" hangingPunct="0">
              <a:defRPr/>
            </a:pPr>
            <a:endParaRPr lang="en-US" sz="1800" dirty="0">
              <a:cs typeface="+mn-cs"/>
            </a:endParaRPr>
          </a:p>
        </p:txBody>
      </p:sp>
      <p:sp>
        <p:nvSpPr>
          <p:cNvPr id="1029" name="Rectangle 4"/>
          <p:cNvSpPr>
            <a:spLocks noGrp="1" noChangeArrowheads="1"/>
          </p:cNvSpPr>
          <p:nvPr>
            <p:ph type="title"/>
          </p:nvPr>
        </p:nvSpPr>
        <p:spPr bwMode="auto">
          <a:xfrm>
            <a:off x="613834" y="-2"/>
            <a:ext cx="10365317"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348338" y="1021215"/>
            <a:ext cx="1143311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a16="http://schemas.microsoft.com/office/drawing/2014/main" id="{6F9E1F0F-225E-4E24-B49F-412C1037260E}"/>
              </a:ext>
            </a:extLst>
          </p:cNvPr>
          <p:cNvSpPr txBox="1"/>
          <p:nvPr userDrawn="1"/>
        </p:nvSpPr>
        <p:spPr>
          <a:xfrm>
            <a:off x="9000795" y="6566715"/>
            <a:ext cx="3184855" cy="276999"/>
          </a:xfrm>
          <a:prstGeom prst="rect">
            <a:avLst/>
          </a:prstGeom>
          <a:noFill/>
        </p:spPr>
        <p:txBody>
          <a:bodyPr wrap="square" rtlCol="0">
            <a:spAutoFit/>
          </a:bodyPr>
          <a:lstStyle/>
          <a:p>
            <a:pPr algn="r"/>
            <a:r>
              <a:rPr lang="en-US" sz="1200" b="0" dirty="0">
                <a:solidFill>
                  <a:schemeClr val="bg2">
                    <a:lumMod val="75000"/>
                  </a:schemeClr>
                </a:solidFill>
              </a:rPr>
              <a:t>#</a:t>
            </a:r>
            <a:r>
              <a:rPr lang="en-US" sz="1200" b="0" dirty="0" err="1">
                <a:solidFill>
                  <a:schemeClr val="bg2">
                    <a:lumMod val="75000"/>
                  </a:schemeClr>
                </a:solidFill>
              </a:rPr>
              <a:t>LinuxAzure</a:t>
            </a:r>
            <a:r>
              <a:rPr lang="en-US" sz="1200" b="0" dirty="0">
                <a:solidFill>
                  <a:schemeClr val="bg2">
                    <a:lumMod val="75000"/>
                  </a:schemeClr>
                </a:solidFill>
              </a:rPr>
              <a:t> @ITProGuru</a:t>
            </a:r>
          </a:p>
        </p:txBody>
      </p:sp>
    </p:spTree>
    <p:extLst>
      <p:ext uri="{BB962C8B-B14F-4D97-AF65-F5344CB8AC3E}">
        <p14:creationId xmlns:p14="http://schemas.microsoft.com/office/powerpoint/2010/main" val="1589775567"/>
      </p:ext>
    </p:extLst>
  </p:cSld>
  <p:clrMap bg1="lt1" tx1="dk1" bg2="lt2" tx2="dk2" accent1="accent1" accent2="accent2" accent3="accent3" accent4="accent4" accent5="accent5" accent6="accent6" hlink="hlink" folHlink="folHlink"/>
  <p:sldLayoutIdLst>
    <p:sldLayoutId id="2147483820" r:id="rId1"/>
    <p:sldLayoutId id="2147483821" r:id="rId2"/>
    <p:sldLayoutId id="2147483822" r:id="rId3"/>
    <p:sldLayoutId id="2147483823" r:id="rId4"/>
    <p:sldLayoutId id="2147483824" r:id="rId5"/>
    <p:sldLayoutId id="2147483825" r:id="rId6"/>
    <p:sldLayoutId id="2147483826" r:id="rId7"/>
    <p:sldLayoutId id="2147483827" r:id="rId8"/>
    <p:sldLayoutId id="2147483828" r:id="rId9"/>
    <p:sldLayoutId id="2147483829" r:id="rId10"/>
    <p:sldLayoutId id="2147483830" r:id="rId11"/>
    <p:sldLayoutId id="2147483831" r:id="rId12"/>
    <p:sldLayoutId id="2147483832" r:id="rId13"/>
    <p:sldLayoutId id="2147483833" r:id="rId14"/>
    <p:sldLayoutId id="2147483834" r:id="rId15"/>
    <p:sldLayoutId id="2147483835" r:id="rId16"/>
    <p:sldLayoutId id="2147483836" r:id="rId17"/>
    <p:sldLayoutId id="2147483837" r:id="rId18"/>
    <p:sldLayoutId id="2147483838" r:id="rId19"/>
    <p:sldLayoutId id="2147483839" r:id="rId20"/>
    <p:sldLayoutId id="2147483840" r:id="rId21"/>
    <p:sldLayoutId id="2147483841" r:id="rId22"/>
    <p:sldLayoutId id="2147483842" r:id="rId23"/>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hyperlink" Target="https://training.linuxfoundation.org/certification/lfcs" TargetMode="External"/><Relationship Id="rId2" Type="http://schemas.openxmlformats.org/officeDocument/2006/relationships/notesSlide" Target="../notesSlides/notesSlide2.xml"/><Relationship Id="rId1" Type="http://schemas.openxmlformats.org/officeDocument/2006/relationships/slideLayout" Target="../slideLayouts/slideLayout5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21.xml"/><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3" Type="http://schemas.openxmlformats.org/officeDocument/2006/relationships/hyperlink" Target="https://docs.microsoft.com/en-us/azure/virtual-machines/linux/tutorial-manage-disks" TargetMode="External"/><Relationship Id="rId2" Type="http://schemas.openxmlformats.org/officeDocument/2006/relationships/notesSlide" Target="../notesSlides/notesSlide27.xml"/><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69301" y="1838263"/>
            <a:ext cx="11713149" cy="2590357"/>
          </a:xfrm>
        </p:spPr>
        <p:txBody>
          <a:bodyPr/>
          <a:lstStyle/>
          <a:p>
            <a:r>
              <a:rPr lang="en-US" b="1" dirty="0"/>
              <a:t>Linux On Azure Preparation Training</a:t>
            </a:r>
            <a:br>
              <a:rPr lang="en-US" dirty="0"/>
            </a:br>
            <a:r>
              <a:rPr lang="en-US" sz="4500" dirty="0"/>
              <a:t>Linux Unveiled! What is BASH?</a:t>
            </a:r>
          </a:p>
        </p:txBody>
      </p:sp>
      <p:sp>
        <p:nvSpPr>
          <p:cNvPr id="2" name="Text Placeholder 1"/>
          <p:cNvSpPr>
            <a:spLocks noGrp="1"/>
          </p:cNvSpPr>
          <p:nvPr>
            <p:ph type="body" sz="quarter" idx="14"/>
          </p:nvPr>
        </p:nvSpPr>
        <p:spPr>
          <a:xfrm>
            <a:off x="269300" y="4624551"/>
            <a:ext cx="6723187" cy="1137306"/>
          </a:xfrm>
        </p:spPr>
        <p:txBody>
          <a:bodyPr/>
          <a:lstStyle/>
          <a:p>
            <a:pPr lvl="0"/>
            <a:r>
              <a:rPr lang="en-US" dirty="0"/>
              <a:t>Mohd Mishal</a:t>
            </a:r>
          </a:p>
          <a:p>
            <a:pPr lvl="0"/>
            <a:r>
              <a:rPr lang="en-US" dirty="0"/>
              <a:t>Clouds Consultant | MCT</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96450" y="4918894"/>
            <a:ext cx="2286000" cy="1685925"/>
          </a:xfrm>
          <a:prstGeom prst="rect">
            <a:avLst/>
          </a:prstGeom>
        </p:spPr>
      </p:pic>
    </p:spTree>
    <p:extLst>
      <p:ext uri="{BB962C8B-B14F-4D97-AF65-F5344CB8AC3E}">
        <p14:creationId xmlns:p14="http://schemas.microsoft.com/office/powerpoint/2010/main" val="1026493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Overview of Basic Commands (continued)</a:t>
            </a:r>
          </a:p>
        </p:txBody>
      </p:sp>
      <p:sp>
        <p:nvSpPr>
          <p:cNvPr id="2" name="Text Placeholder 1"/>
          <p:cNvSpPr>
            <a:spLocks noGrp="1"/>
          </p:cNvSpPr>
          <p:nvPr>
            <p:ph type="body" idx="1"/>
          </p:nvPr>
        </p:nvSpPr>
        <p:spPr/>
        <p:txBody>
          <a:bodyPr/>
          <a:lstStyle/>
          <a:p>
            <a:r>
              <a:rPr lang="en-US" b="1" err="1"/>
              <a:t>whoami</a:t>
            </a:r>
            <a:r>
              <a:rPr lang="en-US" b="1"/>
              <a:t>	</a:t>
            </a:r>
            <a:r>
              <a:rPr lang="en-US"/>
              <a:t>	Print the username effective with the current user ID	</a:t>
            </a:r>
          </a:p>
          <a:p>
            <a:r>
              <a:rPr lang="en-US" b="1"/>
              <a:t>echo</a:t>
            </a:r>
            <a:r>
              <a:rPr lang="en-US"/>
              <a:t>		Display a line of text</a:t>
            </a:r>
          </a:p>
          <a:p>
            <a:r>
              <a:rPr lang="en-US" b="1"/>
              <a:t>cat	</a:t>
            </a:r>
            <a:r>
              <a:rPr lang="en-US"/>
              <a:t>		Catalogue / Concatenate a file – display / join files</a:t>
            </a:r>
          </a:p>
          <a:p>
            <a:r>
              <a:rPr lang="en-US" b="1" err="1"/>
              <a:t>ssh</a:t>
            </a:r>
            <a:r>
              <a:rPr lang="en-US" b="1"/>
              <a:t>	</a:t>
            </a:r>
            <a:r>
              <a:rPr lang="en-US"/>
              <a:t>		Secure Shell - </a:t>
            </a:r>
          </a:p>
          <a:p>
            <a:r>
              <a:rPr lang="en-US" b="1"/>
              <a:t>logout	</a:t>
            </a:r>
            <a:r>
              <a:rPr lang="en-US"/>
              <a:t>	Log off of the current session</a:t>
            </a:r>
          </a:p>
          <a:p>
            <a:r>
              <a:rPr lang="en-US" b="1" err="1"/>
              <a:t>su</a:t>
            </a:r>
            <a:r>
              <a:rPr lang="en-US" b="1"/>
              <a:t>	</a:t>
            </a:r>
            <a:r>
              <a:rPr lang="en-US"/>
              <a:t>		Substitute User – Inherit another user’s ID &amp; properties</a:t>
            </a:r>
          </a:p>
          <a:p>
            <a:r>
              <a:rPr lang="en-US" b="1" err="1"/>
              <a:t>sudo</a:t>
            </a:r>
            <a:r>
              <a:rPr lang="en-US"/>
              <a:t>		Execute a command as another user</a:t>
            </a:r>
          </a:p>
          <a:p>
            <a:r>
              <a:rPr lang="en-US" b="1"/>
              <a:t>man</a:t>
            </a:r>
            <a:r>
              <a:rPr lang="en-US"/>
              <a:t>		A user interface to online reference manuals</a:t>
            </a:r>
          </a:p>
          <a:p>
            <a:r>
              <a:rPr lang="en-US" b="1" err="1"/>
              <a:t>mdadm</a:t>
            </a:r>
            <a:r>
              <a:rPr lang="en-US"/>
              <a:t>		Manage Linux software RAID devices</a:t>
            </a:r>
          </a:p>
          <a:p>
            <a:r>
              <a:rPr lang="en-US" b="1"/>
              <a:t>yum</a:t>
            </a:r>
            <a:r>
              <a:rPr lang="en-US"/>
              <a:t>		</a:t>
            </a:r>
            <a:r>
              <a:rPr lang="en-US" err="1"/>
              <a:t>Yellowdog</a:t>
            </a:r>
            <a:r>
              <a:rPr lang="en-US"/>
              <a:t> Updater Modified – An RPM package manager</a:t>
            </a:r>
          </a:p>
        </p:txBody>
      </p:sp>
      <p:sp>
        <p:nvSpPr>
          <p:cNvPr id="5" name="Text Placeholder 4">
            <a:extLst>
              <a:ext uri="{FF2B5EF4-FFF2-40B4-BE49-F238E27FC236}">
                <a16:creationId xmlns:a16="http://schemas.microsoft.com/office/drawing/2014/main" id="{87616E08-9FB6-46FD-9026-D53DC46720E5}"/>
              </a:ext>
            </a:extLst>
          </p:cNvPr>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41797893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Overview of Basic Commands (continued)</a:t>
            </a:r>
          </a:p>
        </p:txBody>
      </p:sp>
      <p:sp>
        <p:nvSpPr>
          <p:cNvPr id="2" name="Text Placeholder 1"/>
          <p:cNvSpPr>
            <a:spLocks noGrp="1"/>
          </p:cNvSpPr>
          <p:nvPr>
            <p:ph type="body" idx="1"/>
          </p:nvPr>
        </p:nvSpPr>
        <p:spPr/>
        <p:txBody>
          <a:bodyPr/>
          <a:lstStyle/>
          <a:p>
            <a:r>
              <a:rPr lang="en-US" sz="2600" b="1" dirty="0"/>
              <a:t>ln</a:t>
            </a:r>
            <a:r>
              <a:rPr lang="en-US" sz="2600" dirty="0"/>
              <a:t>		Create hard / symbolic links (similar to shortcuts)</a:t>
            </a:r>
          </a:p>
          <a:p>
            <a:r>
              <a:rPr lang="en-US" sz="2600" b="1" dirty="0" err="1"/>
              <a:t>pvcreate</a:t>
            </a:r>
            <a:r>
              <a:rPr lang="en-US" sz="2600" dirty="0"/>
              <a:t>	Create an LVM Physical Volume</a:t>
            </a:r>
          </a:p>
          <a:p>
            <a:r>
              <a:rPr lang="en-US" sz="2600" b="1" dirty="0" err="1"/>
              <a:t>vgcreate</a:t>
            </a:r>
            <a:r>
              <a:rPr lang="en-US" sz="2600" dirty="0"/>
              <a:t>	Create an LVM Volume Group</a:t>
            </a:r>
          </a:p>
          <a:p>
            <a:r>
              <a:rPr lang="en-US" sz="2600" b="1" dirty="0" err="1"/>
              <a:t>lvcreate</a:t>
            </a:r>
            <a:r>
              <a:rPr lang="en-US" sz="2600" dirty="0"/>
              <a:t>	Create an LVM Logical Volume</a:t>
            </a:r>
          </a:p>
          <a:p>
            <a:r>
              <a:rPr lang="en-US" sz="2600" b="1" dirty="0" err="1"/>
              <a:t>mkfs</a:t>
            </a:r>
            <a:r>
              <a:rPr lang="en-US" sz="2600" dirty="0"/>
              <a:t>	Make a filesystem – Equal to formatting a disk</a:t>
            </a:r>
          </a:p>
          <a:p>
            <a:r>
              <a:rPr lang="en-US" sz="2600" b="1" dirty="0"/>
              <a:t>mount</a:t>
            </a:r>
            <a:r>
              <a:rPr lang="en-US" sz="2600" dirty="0"/>
              <a:t>	Mount a Linux filesystem so it is available to a running host</a:t>
            </a:r>
          </a:p>
          <a:p>
            <a:r>
              <a:rPr lang="en-US" sz="2600" b="1" dirty="0" err="1"/>
              <a:t>umount</a:t>
            </a:r>
            <a:r>
              <a:rPr lang="en-US" sz="2600" dirty="0"/>
              <a:t>	Unmount a Linux filesystem from a host</a:t>
            </a:r>
          </a:p>
          <a:p>
            <a:r>
              <a:rPr lang="en-US" sz="2600" b="1" dirty="0" err="1"/>
              <a:t>ps</a:t>
            </a:r>
            <a:r>
              <a:rPr lang="en-US" sz="2600" dirty="0"/>
              <a:t>		View running system processes</a:t>
            </a:r>
          </a:p>
          <a:p>
            <a:r>
              <a:rPr lang="en-US" sz="2600" b="1" dirty="0"/>
              <a:t>top	</a:t>
            </a:r>
            <a:r>
              <a:rPr lang="en-US" sz="2600" dirty="0"/>
              <a:t>	View current system utilization</a:t>
            </a:r>
          </a:p>
          <a:p>
            <a:r>
              <a:rPr lang="en-US" sz="2600" b="1" dirty="0" err="1"/>
              <a:t>mtr</a:t>
            </a:r>
            <a:r>
              <a:rPr lang="en-US" sz="2600" b="1" dirty="0"/>
              <a:t>	</a:t>
            </a:r>
            <a:r>
              <a:rPr lang="en-US" sz="2600" dirty="0"/>
              <a:t>	My (Matt’s) Traceroute – A combination of ping and traceroute</a:t>
            </a:r>
          </a:p>
        </p:txBody>
      </p:sp>
      <p:sp>
        <p:nvSpPr>
          <p:cNvPr id="4" name="Text Placeholder 3">
            <a:extLst>
              <a:ext uri="{FF2B5EF4-FFF2-40B4-BE49-F238E27FC236}">
                <a16:creationId xmlns:a16="http://schemas.microsoft.com/office/drawing/2014/main" id="{E94307F2-A62C-4CDD-9E9D-DB14FAE59665}"/>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592861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Overview of Basic Commands (continued)</a:t>
            </a:r>
          </a:p>
        </p:txBody>
      </p:sp>
      <p:sp>
        <p:nvSpPr>
          <p:cNvPr id="2" name="Text Placeholder 1"/>
          <p:cNvSpPr>
            <a:spLocks noGrp="1"/>
          </p:cNvSpPr>
          <p:nvPr>
            <p:ph type="body" idx="1"/>
          </p:nvPr>
        </p:nvSpPr>
        <p:spPr/>
        <p:txBody>
          <a:bodyPr/>
          <a:lstStyle/>
          <a:p>
            <a:r>
              <a:rPr lang="en-US" b="1"/>
              <a:t>touch	</a:t>
            </a:r>
            <a:r>
              <a:rPr lang="en-US"/>
              <a:t>Change file timestamps – Also used for creating empty files</a:t>
            </a:r>
          </a:p>
          <a:p>
            <a:r>
              <a:rPr lang="en-US" b="1"/>
              <a:t>kill	</a:t>
            </a:r>
            <a:r>
              <a:rPr lang="en-US"/>
              <a:t>	Kill (stop) a running process</a:t>
            </a:r>
          </a:p>
          <a:p>
            <a:r>
              <a:rPr lang="en-US" b="1" err="1"/>
              <a:t>systemctl</a:t>
            </a:r>
            <a:r>
              <a:rPr lang="en-US"/>
              <a:t>	Manipulate </a:t>
            </a:r>
            <a:r>
              <a:rPr lang="en-US" err="1"/>
              <a:t>systemd</a:t>
            </a:r>
            <a:r>
              <a:rPr lang="en-US"/>
              <a:t> services</a:t>
            </a:r>
          </a:p>
          <a:p>
            <a:pPr marL="0" indent="0">
              <a:buNone/>
            </a:pPr>
            <a:endParaRPr lang="en-US" b="1"/>
          </a:p>
          <a:p>
            <a:pPr marL="0" indent="0">
              <a:buNone/>
            </a:pPr>
            <a:r>
              <a:rPr lang="en-US"/>
              <a:t>Services on RHEL 7.x are managed by</a:t>
            </a:r>
          </a:p>
          <a:p>
            <a:pPr marL="0" indent="0">
              <a:buNone/>
            </a:pPr>
            <a:r>
              <a:rPr lang="en-US" err="1"/>
              <a:t>Systemd</a:t>
            </a:r>
            <a:r>
              <a:rPr lang="en-US"/>
              <a:t> which is the successor to</a:t>
            </a:r>
          </a:p>
          <a:p>
            <a:pPr marL="0" indent="0">
              <a:buNone/>
            </a:pPr>
            <a:r>
              <a:rPr lang="en-US" err="1"/>
              <a:t>SysVinit</a:t>
            </a:r>
            <a:r>
              <a:rPr lang="en-US"/>
              <a:t>. The `</a:t>
            </a:r>
            <a:r>
              <a:rPr lang="en-US" sz="2000" b="1" err="1">
                <a:solidFill>
                  <a:srgbClr val="0070C0"/>
                </a:solidFill>
                <a:latin typeface="Courier New" panose="02070309020205020404" pitchFamily="49" charset="0"/>
                <a:cs typeface="Courier New" panose="02070309020205020404" pitchFamily="49" charset="0"/>
              </a:rPr>
              <a:t>systemctl</a:t>
            </a:r>
            <a:r>
              <a:rPr lang="en-US"/>
              <a:t>` command can</a:t>
            </a:r>
          </a:p>
          <a:p>
            <a:pPr marL="0" indent="0">
              <a:buNone/>
            </a:pPr>
            <a:r>
              <a:rPr lang="en-US"/>
              <a:t>be used to start/stop/enable/disable/</a:t>
            </a:r>
          </a:p>
          <a:p>
            <a:pPr marL="0" indent="0">
              <a:buNone/>
            </a:pPr>
            <a:r>
              <a:rPr lang="en-US"/>
              <a:t>reload services. For those familiar with </a:t>
            </a:r>
          </a:p>
          <a:p>
            <a:pPr marL="0" indent="0">
              <a:buNone/>
            </a:pPr>
            <a:r>
              <a:rPr lang="en-US"/>
              <a:t>Linux “</a:t>
            </a:r>
            <a:r>
              <a:rPr lang="en-US" err="1"/>
              <a:t>runlevels</a:t>
            </a:r>
            <a:r>
              <a:rPr lang="en-US"/>
              <a:t>”, these are replaced by</a:t>
            </a:r>
          </a:p>
          <a:p>
            <a:pPr marL="0" indent="0">
              <a:buNone/>
            </a:pPr>
            <a:r>
              <a:rPr lang="en-US"/>
              <a:t>                                              “targets”.</a:t>
            </a:r>
          </a:p>
          <a:p>
            <a:endParaRPr lang="en-US"/>
          </a:p>
        </p:txBody>
      </p:sp>
      <p:sp>
        <p:nvSpPr>
          <p:cNvPr id="5" name="Text Placeholder 4">
            <a:extLst>
              <a:ext uri="{FF2B5EF4-FFF2-40B4-BE49-F238E27FC236}">
                <a16:creationId xmlns:a16="http://schemas.microsoft.com/office/drawing/2014/main" id="{C72310CD-B643-422D-B363-632152A4780D}"/>
              </a:ext>
            </a:extLst>
          </p:cNvPr>
          <p:cNvSpPr>
            <a:spLocks noGrp="1"/>
          </p:cNvSpPr>
          <p:nvPr>
            <p:ph type="body" sz="quarter" idx="10"/>
          </p:nvPr>
        </p:nvSpPr>
        <p:spPr/>
        <p:txBody>
          <a:bodyPr/>
          <a:lstStyle/>
          <a:p>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4483" y="3471285"/>
            <a:ext cx="4828280" cy="2714002"/>
          </a:xfrm>
          <a:prstGeom prst="rect">
            <a:avLst/>
          </a:prstGeom>
        </p:spPr>
      </p:pic>
    </p:spTree>
    <p:extLst>
      <p:ext uri="{BB962C8B-B14F-4D97-AF65-F5344CB8AC3E}">
        <p14:creationId xmlns:p14="http://schemas.microsoft.com/office/powerpoint/2010/main" val="1081441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C160D-D2B5-4507-9063-C3CE6BA6FDDC}"/>
              </a:ext>
            </a:extLst>
          </p:cNvPr>
          <p:cNvSpPr>
            <a:spLocks noGrp="1"/>
          </p:cNvSpPr>
          <p:nvPr>
            <p:ph type="title"/>
          </p:nvPr>
        </p:nvSpPr>
        <p:spPr/>
        <p:txBody>
          <a:bodyPr/>
          <a:lstStyle/>
          <a:p>
            <a:r>
              <a:rPr lang="en-US" sz="3600" dirty="0"/>
              <a:t>How to ???</a:t>
            </a:r>
            <a:br>
              <a:rPr lang="en-US" sz="3600" dirty="0"/>
            </a:br>
            <a:br>
              <a:rPr lang="en-US" sz="3600" dirty="0"/>
            </a:br>
            <a:r>
              <a:rPr lang="en-US" sz="3600" dirty="0"/>
              <a:t>Create 5 empty files named “file1” … “file5”</a:t>
            </a:r>
          </a:p>
        </p:txBody>
      </p:sp>
      <p:sp>
        <p:nvSpPr>
          <p:cNvPr id="3" name="Content Placeholder 2">
            <a:extLst>
              <a:ext uri="{FF2B5EF4-FFF2-40B4-BE49-F238E27FC236}">
                <a16:creationId xmlns:a16="http://schemas.microsoft.com/office/drawing/2014/main" id="{3A57D459-2EAF-495A-92DC-83E393E291AB}"/>
              </a:ext>
            </a:extLst>
          </p:cNvPr>
          <p:cNvSpPr>
            <a:spLocks noGrp="1"/>
          </p:cNvSpPr>
          <p:nvPr>
            <p:ph idx="1"/>
          </p:nvPr>
        </p:nvSpPr>
        <p:spPr/>
        <p:txBody>
          <a:bodyPr/>
          <a:lstStyle/>
          <a:p>
            <a:r>
              <a:rPr lang="en-US" dirty="0"/>
              <a:t>create file{1...5}</a:t>
            </a:r>
          </a:p>
          <a:p>
            <a:r>
              <a:rPr lang="en-US" dirty="0"/>
              <a:t>touch file{1…5}</a:t>
            </a:r>
          </a:p>
          <a:p>
            <a:r>
              <a:rPr lang="en-US" dirty="0"/>
              <a:t>new file{1…5}</a:t>
            </a:r>
          </a:p>
          <a:p>
            <a:r>
              <a:rPr lang="en-US" dirty="0"/>
              <a:t>Mk file{1…5}</a:t>
            </a:r>
          </a:p>
        </p:txBody>
      </p:sp>
      <p:sp>
        <p:nvSpPr>
          <p:cNvPr id="4" name="Text Placeholder 3">
            <a:extLst>
              <a:ext uri="{FF2B5EF4-FFF2-40B4-BE49-F238E27FC236}">
                <a16:creationId xmlns:a16="http://schemas.microsoft.com/office/drawing/2014/main" id="{FBD63F81-BF6E-4ADD-B052-55E501FC6540}"/>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4148485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A5E97-1A0B-44FB-BA20-5F0FB57B26EA}"/>
              </a:ext>
            </a:extLst>
          </p:cNvPr>
          <p:cNvSpPr>
            <a:spLocks noGrp="1"/>
          </p:cNvSpPr>
          <p:nvPr>
            <p:ph type="title"/>
          </p:nvPr>
        </p:nvSpPr>
        <p:spPr/>
        <p:txBody>
          <a:bodyPr/>
          <a:lstStyle/>
          <a:p>
            <a:r>
              <a:rPr lang="en-US" sz="3600" dirty="0">
                <a:solidFill>
                  <a:srgbClr val="FFFFFF"/>
                </a:solidFill>
              </a:rPr>
              <a:t>How to ???</a:t>
            </a:r>
            <a:br>
              <a:rPr lang="en-US" sz="3600" dirty="0">
                <a:solidFill>
                  <a:srgbClr val="FFFFFF"/>
                </a:solidFill>
              </a:rPr>
            </a:br>
            <a:br>
              <a:rPr lang="en-US" sz="3600" dirty="0">
                <a:solidFill>
                  <a:srgbClr val="FFFFFF"/>
                </a:solidFill>
              </a:rPr>
            </a:br>
            <a:r>
              <a:rPr lang="en-US" sz="3600" dirty="0">
                <a:solidFill>
                  <a:srgbClr val="FFFFFF"/>
                </a:solidFill>
              </a:rPr>
              <a:t>Create 5 empty files named “file1” … “file5”</a:t>
            </a:r>
            <a:endParaRPr lang="en-US" dirty="0"/>
          </a:p>
        </p:txBody>
      </p:sp>
      <p:sp>
        <p:nvSpPr>
          <p:cNvPr id="3" name="Content Placeholder 2">
            <a:extLst>
              <a:ext uri="{FF2B5EF4-FFF2-40B4-BE49-F238E27FC236}">
                <a16:creationId xmlns:a16="http://schemas.microsoft.com/office/drawing/2014/main" id="{AF9219D6-211D-4BCB-86EE-F5807112D269}"/>
              </a:ext>
            </a:extLst>
          </p:cNvPr>
          <p:cNvSpPr>
            <a:spLocks noGrp="1"/>
          </p:cNvSpPr>
          <p:nvPr>
            <p:ph idx="1"/>
          </p:nvPr>
        </p:nvSpPr>
        <p:spPr/>
        <p:txBody>
          <a:bodyPr/>
          <a:lstStyle/>
          <a:p>
            <a:pPr>
              <a:buFont typeface="+mj-lt"/>
              <a:buAutoNum type="arabicParenR" startAt="2"/>
            </a:pPr>
            <a:r>
              <a:rPr lang="en-US" dirty="0"/>
              <a:t>touch file{1..5}</a:t>
            </a:r>
          </a:p>
        </p:txBody>
      </p:sp>
      <p:sp>
        <p:nvSpPr>
          <p:cNvPr id="4" name="Text Placeholder 3">
            <a:extLst>
              <a:ext uri="{FF2B5EF4-FFF2-40B4-BE49-F238E27FC236}">
                <a16:creationId xmlns:a16="http://schemas.microsoft.com/office/drawing/2014/main" id="{19F2C0B7-9C28-4DE2-A94F-A4F1C3EFFEC6}"/>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2659454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DOS to Linux “Cheat Sheet”</a:t>
            </a:r>
          </a:p>
        </p:txBody>
      </p:sp>
      <p:sp>
        <p:nvSpPr>
          <p:cNvPr id="2" name="Text Placeholder 1">
            <a:extLst>
              <a:ext uri="{FF2B5EF4-FFF2-40B4-BE49-F238E27FC236}">
                <a16:creationId xmlns:a16="http://schemas.microsoft.com/office/drawing/2014/main" id="{9AD0B324-13B8-4D73-A23C-87759445562C}"/>
              </a:ext>
            </a:extLst>
          </p:cNvPr>
          <p:cNvSpPr>
            <a:spLocks noGrp="1"/>
          </p:cNvSpPr>
          <p:nvPr>
            <p:ph type="body" idx="1"/>
          </p:nvPr>
        </p:nvSpPr>
        <p:spPr/>
        <p:txBody>
          <a:bodyPr/>
          <a:lstStyle/>
          <a:p>
            <a:endParaRPr lang="en-US"/>
          </a:p>
        </p:txBody>
      </p:sp>
      <p:sp>
        <p:nvSpPr>
          <p:cNvPr id="4" name="Text Placeholder 3">
            <a:extLst>
              <a:ext uri="{FF2B5EF4-FFF2-40B4-BE49-F238E27FC236}">
                <a16:creationId xmlns:a16="http://schemas.microsoft.com/office/drawing/2014/main" id="{874E58E2-F76F-4C7D-B44B-1571AD2DD452}"/>
              </a:ext>
            </a:extLst>
          </p:cNvPr>
          <p:cNvSpPr>
            <a:spLocks noGrp="1"/>
          </p:cNvSpPr>
          <p:nvPr>
            <p:ph type="body" sz="quarter" idx="10"/>
          </p:nvPr>
        </p:nvSpPr>
        <p:spPr/>
        <p:txBody>
          <a:bodyPr/>
          <a:lstStyle/>
          <a:p>
            <a:endParaRPr lang="en-US"/>
          </a:p>
        </p:txBody>
      </p:sp>
      <p:graphicFrame>
        <p:nvGraphicFramePr>
          <p:cNvPr id="5" name="Table 4"/>
          <p:cNvGraphicFramePr>
            <a:graphicFrameLocks noGrp="1"/>
          </p:cNvGraphicFramePr>
          <p:nvPr>
            <p:extLst/>
          </p:nvPr>
        </p:nvGraphicFramePr>
        <p:xfrm>
          <a:off x="126124" y="966942"/>
          <a:ext cx="11929242" cy="5541036"/>
        </p:xfrm>
        <a:graphic>
          <a:graphicData uri="http://schemas.openxmlformats.org/drawingml/2006/table">
            <a:tbl>
              <a:tblPr>
                <a:tableStyleId>{5C22544A-7EE6-4342-B048-85BDC9FD1C3A}</a:tableStyleId>
              </a:tblPr>
              <a:tblGrid>
                <a:gridCol w="3880099">
                  <a:extLst>
                    <a:ext uri="{9D8B030D-6E8A-4147-A177-3AD203B41FA5}">
                      <a16:colId xmlns:a16="http://schemas.microsoft.com/office/drawing/2014/main" val="2263928395"/>
                    </a:ext>
                  </a:extLst>
                </a:gridCol>
                <a:gridCol w="1857495">
                  <a:extLst>
                    <a:ext uri="{9D8B030D-6E8A-4147-A177-3AD203B41FA5}">
                      <a16:colId xmlns:a16="http://schemas.microsoft.com/office/drawing/2014/main" val="1412886172"/>
                    </a:ext>
                  </a:extLst>
                </a:gridCol>
                <a:gridCol w="1885013">
                  <a:extLst>
                    <a:ext uri="{9D8B030D-6E8A-4147-A177-3AD203B41FA5}">
                      <a16:colId xmlns:a16="http://schemas.microsoft.com/office/drawing/2014/main" val="974015979"/>
                    </a:ext>
                  </a:extLst>
                </a:gridCol>
                <a:gridCol w="4306635">
                  <a:extLst>
                    <a:ext uri="{9D8B030D-6E8A-4147-A177-3AD203B41FA5}">
                      <a16:colId xmlns:a16="http://schemas.microsoft.com/office/drawing/2014/main" val="3311309964"/>
                    </a:ext>
                  </a:extLst>
                </a:gridCol>
              </a:tblGrid>
              <a:tr h="233139">
                <a:tc>
                  <a:txBody>
                    <a:bodyPr/>
                    <a:lstStyle/>
                    <a:p>
                      <a:pPr algn="l" fontAlgn="b"/>
                      <a:r>
                        <a:rPr lang="en-US" sz="1200" b="1" u="none" strike="noStrike">
                          <a:effectLst/>
                        </a:rPr>
                        <a:t>Command's Purpose</a:t>
                      </a:r>
                      <a:endParaRPr lang="en-US" sz="1200" b="1" i="0" u="none" strike="noStrike">
                        <a:solidFill>
                          <a:srgbClr val="000000"/>
                        </a:solidFill>
                        <a:effectLst/>
                        <a:latin typeface="Calibri" panose="020F0502020204030204" pitchFamily="34" charset="0"/>
                      </a:endParaRPr>
                    </a:p>
                  </a:txBody>
                  <a:tcPr marL="4705" marR="4705" marT="4705" marB="0" anchor="b"/>
                </a:tc>
                <a:tc>
                  <a:txBody>
                    <a:bodyPr/>
                    <a:lstStyle/>
                    <a:p>
                      <a:pPr algn="l" fontAlgn="b"/>
                      <a:r>
                        <a:rPr lang="en-US" sz="1200" b="1" u="none" strike="noStrike">
                          <a:effectLst/>
                        </a:rPr>
                        <a:t>MS-DOS</a:t>
                      </a:r>
                      <a:endParaRPr lang="en-US" sz="1200" b="1" i="0" u="none" strike="noStrike">
                        <a:solidFill>
                          <a:srgbClr val="000000"/>
                        </a:solidFill>
                        <a:effectLst/>
                        <a:latin typeface="Calibri" panose="020F0502020204030204" pitchFamily="34" charset="0"/>
                      </a:endParaRPr>
                    </a:p>
                  </a:txBody>
                  <a:tcPr marL="4705" marR="4705" marT="4705" marB="0" anchor="b"/>
                </a:tc>
                <a:tc>
                  <a:txBody>
                    <a:bodyPr/>
                    <a:lstStyle/>
                    <a:p>
                      <a:pPr algn="l" fontAlgn="b"/>
                      <a:r>
                        <a:rPr lang="en-US" sz="1200" b="1" u="none" strike="noStrike">
                          <a:effectLst/>
                        </a:rPr>
                        <a:t>Linux</a:t>
                      </a:r>
                      <a:endParaRPr lang="en-US" sz="1200" b="1" i="0" u="none" strike="noStrike">
                        <a:solidFill>
                          <a:srgbClr val="000000"/>
                        </a:solidFill>
                        <a:effectLst/>
                        <a:latin typeface="Calibri" panose="020F0502020204030204" pitchFamily="34" charset="0"/>
                      </a:endParaRPr>
                    </a:p>
                  </a:txBody>
                  <a:tcPr marL="4705" marR="4705" marT="4705" marB="0" anchor="b"/>
                </a:tc>
                <a:tc>
                  <a:txBody>
                    <a:bodyPr/>
                    <a:lstStyle/>
                    <a:p>
                      <a:pPr algn="l" fontAlgn="b"/>
                      <a:r>
                        <a:rPr lang="en-US" sz="1200" b="1" u="none" strike="noStrike">
                          <a:effectLst/>
                        </a:rPr>
                        <a:t>Basic Linux Example</a:t>
                      </a:r>
                      <a:endParaRPr lang="en-US" sz="1200" b="1" i="0" u="none" strike="noStrike">
                        <a:solidFill>
                          <a:srgbClr val="000000"/>
                        </a:solidFill>
                        <a:effectLst/>
                        <a:latin typeface="Calibri" panose="020F0502020204030204" pitchFamily="34" charset="0"/>
                      </a:endParaRPr>
                    </a:p>
                  </a:txBody>
                  <a:tcPr marL="4705" marR="4705" marT="4705" marB="0" anchor="b"/>
                </a:tc>
                <a:extLst>
                  <a:ext uri="{0D108BD9-81ED-4DB2-BD59-A6C34878D82A}">
                    <a16:rowId xmlns:a16="http://schemas.microsoft.com/office/drawing/2014/main" val="3976192814"/>
                  </a:ext>
                </a:extLst>
              </a:tr>
              <a:tr h="233139">
                <a:tc>
                  <a:txBody>
                    <a:bodyPr/>
                    <a:lstStyle/>
                    <a:p>
                      <a:pPr algn="l" fontAlgn="b"/>
                      <a:r>
                        <a:rPr lang="en-US" sz="1200" u="none" strike="noStrike">
                          <a:effectLst/>
                        </a:rPr>
                        <a:t>Copies files</a:t>
                      </a:r>
                      <a:endParaRPr lang="en-US" sz="1200" b="0" i="0" u="none" strike="noStrike">
                        <a:solidFill>
                          <a:srgbClr val="000000"/>
                        </a:solidFill>
                        <a:effectLst/>
                        <a:latin typeface="Calibri" panose="020F0502020204030204" pitchFamily="34" charset="0"/>
                      </a:endParaRPr>
                    </a:p>
                  </a:txBody>
                  <a:tcPr marL="4705" marR="4705" marT="4705" marB="0" anchor="b"/>
                </a:tc>
                <a:tc>
                  <a:txBody>
                    <a:bodyPr/>
                    <a:lstStyle/>
                    <a:p>
                      <a:pPr algn="l" fontAlgn="b"/>
                      <a:r>
                        <a:rPr lang="en-US" sz="1400" b="1" u="none" strike="noStrike">
                          <a:solidFill>
                            <a:srgbClr val="0070C0"/>
                          </a:solidFill>
                          <a:effectLst/>
                          <a:latin typeface="Courier New" panose="02070309020205020404" pitchFamily="49" charset="0"/>
                          <a:cs typeface="Courier New" panose="02070309020205020404" pitchFamily="49" charset="0"/>
                        </a:rPr>
                        <a:t>copy</a:t>
                      </a:r>
                      <a:endParaRPr lang="en-US" sz="1400" b="1" i="0" u="none" strike="noStrike">
                        <a:solidFill>
                          <a:srgbClr val="0070C0"/>
                        </a:solidFill>
                        <a:effectLst/>
                        <a:latin typeface="Courier New" panose="02070309020205020404" pitchFamily="49" charset="0"/>
                        <a:cs typeface="Courier New" panose="02070309020205020404" pitchFamily="49" charset="0"/>
                      </a:endParaRPr>
                    </a:p>
                  </a:txBody>
                  <a:tcPr marL="4705" marR="4705" marT="4705" marB="0" anchor="b"/>
                </a:tc>
                <a:tc>
                  <a:txBody>
                    <a:bodyPr/>
                    <a:lstStyle/>
                    <a:p>
                      <a:pPr algn="l" fontAlgn="b"/>
                      <a:r>
                        <a:rPr lang="en-US" sz="1400" b="1" u="none" strike="noStrike" err="1">
                          <a:solidFill>
                            <a:srgbClr val="0070C0"/>
                          </a:solidFill>
                          <a:effectLst/>
                          <a:latin typeface="Courier New" panose="02070309020205020404" pitchFamily="49" charset="0"/>
                          <a:cs typeface="Courier New" panose="02070309020205020404" pitchFamily="49" charset="0"/>
                        </a:rPr>
                        <a:t>cp</a:t>
                      </a:r>
                      <a:endParaRPr lang="en-US" sz="1400" b="1" i="0" u="none" strike="noStrike">
                        <a:solidFill>
                          <a:srgbClr val="0070C0"/>
                        </a:solidFill>
                        <a:effectLst/>
                        <a:latin typeface="Courier New" panose="02070309020205020404" pitchFamily="49" charset="0"/>
                        <a:cs typeface="Courier New" panose="02070309020205020404" pitchFamily="49" charset="0"/>
                      </a:endParaRPr>
                    </a:p>
                  </a:txBody>
                  <a:tcPr marL="4705" marR="4705" marT="4705" marB="0" anchor="b"/>
                </a:tc>
                <a:tc>
                  <a:txBody>
                    <a:bodyPr/>
                    <a:lstStyle/>
                    <a:p>
                      <a:pPr algn="l" fontAlgn="b"/>
                      <a:r>
                        <a:rPr lang="en-US" sz="1200" u="none" strike="noStrike">
                          <a:effectLst/>
                        </a:rPr>
                        <a:t>cp thisfile.txt /home/thisdirectory</a:t>
                      </a:r>
                      <a:endParaRPr lang="en-US" sz="1200" b="0" i="0" u="none" strike="noStrike">
                        <a:solidFill>
                          <a:srgbClr val="000000"/>
                        </a:solidFill>
                        <a:effectLst/>
                        <a:latin typeface="Calibri" panose="020F0502020204030204" pitchFamily="34" charset="0"/>
                      </a:endParaRPr>
                    </a:p>
                  </a:txBody>
                  <a:tcPr marL="4705" marR="4705" marT="4705" marB="0" anchor="b"/>
                </a:tc>
                <a:extLst>
                  <a:ext uri="{0D108BD9-81ED-4DB2-BD59-A6C34878D82A}">
                    <a16:rowId xmlns:a16="http://schemas.microsoft.com/office/drawing/2014/main" val="3959138403"/>
                  </a:ext>
                </a:extLst>
              </a:tr>
              <a:tr h="233139">
                <a:tc>
                  <a:txBody>
                    <a:bodyPr/>
                    <a:lstStyle/>
                    <a:p>
                      <a:pPr algn="l" fontAlgn="b"/>
                      <a:r>
                        <a:rPr lang="en-US" sz="1200" u="none" strike="noStrike">
                          <a:effectLst/>
                        </a:rPr>
                        <a:t>Moves files</a:t>
                      </a:r>
                      <a:endParaRPr lang="en-US" sz="1200" b="0" i="0" u="none" strike="noStrike">
                        <a:solidFill>
                          <a:srgbClr val="000000"/>
                        </a:solidFill>
                        <a:effectLst/>
                        <a:latin typeface="Calibri" panose="020F0502020204030204" pitchFamily="34" charset="0"/>
                      </a:endParaRPr>
                    </a:p>
                  </a:txBody>
                  <a:tcPr marL="4705" marR="4705" marT="4705" marB="0" anchor="b"/>
                </a:tc>
                <a:tc>
                  <a:txBody>
                    <a:bodyPr/>
                    <a:lstStyle/>
                    <a:p>
                      <a:pPr algn="l" fontAlgn="b"/>
                      <a:r>
                        <a:rPr lang="en-US" sz="1400" b="1" u="none" strike="noStrike">
                          <a:solidFill>
                            <a:srgbClr val="0070C0"/>
                          </a:solidFill>
                          <a:effectLst/>
                          <a:latin typeface="Courier New" panose="02070309020205020404" pitchFamily="49" charset="0"/>
                          <a:cs typeface="Courier New" panose="02070309020205020404" pitchFamily="49" charset="0"/>
                        </a:rPr>
                        <a:t>move</a:t>
                      </a:r>
                      <a:endParaRPr lang="en-US" sz="1400" b="1" i="0" u="none" strike="noStrike">
                        <a:solidFill>
                          <a:srgbClr val="0070C0"/>
                        </a:solidFill>
                        <a:effectLst/>
                        <a:latin typeface="Courier New" panose="02070309020205020404" pitchFamily="49" charset="0"/>
                        <a:cs typeface="Courier New" panose="02070309020205020404" pitchFamily="49" charset="0"/>
                      </a:endParaRPr>
                    </a:p>
                  </a:txBody>
                  <a:tcPr marL="4705" marR="4705" marT="4705" marB="0" anchor="b"/>
                </a:tc>
                <a:tc>
                  <a:txBody>
                    <a:bodyPr/>
                    <a:lstStyle/>
                    <a:p>
                      <a:pPr algn="l" fontAlgn="b"/>
                      <a:r>
                        <a:rPr lang="en-US" sz="1400" b="1" u="none" strike="noStrike">
                          <a:solidFill>
                            <a:srgbClr val="0070C0"/>
                          </a:solidFill>
                          <a:effectLst/>
                          <a:latin typeface="Courier New" panose="02070309020205020404" pitchFamily="49" charset="0"/>
                          <a:cs typeface="Courier New" panose="02070309020205020404" pitchFamily="49" charset="0"/>
                        </a:rPr>
                        <a:t>mv</a:t>
                      </a:r>
                      <a:endParaRPr lang="en-US" sz="1400" b="1" i="0" u="none" strike="noStrike">
                        <a:solidFill>
                          <a:srgbClr val="0070C0"/>
                        </a:solidFill>
                        <a:effectLst/>
                        <a:latin typeface="Courier New" panose="02070309020205020404" pitchFamily="49" charset="0"/>
                        <a:cs typeface="Courier New" panose="02070309020205020404" pitchFamily="49" charset="0"/>
                      </a:endParaRPr>
                    </a:p>
                  </a:txBody>
                  <a:tcPr marL="4705" marR="4705" marT="4705" marB="0" anchor="b"/>
                </a:tc>
                <a:tc>
                  <a:txBody>
                    <a:bodyPr/>
                    <a:lstStyle/>
                    <a:p>
                      <a:pPr algn="l" fontAlgn="b"/>
                      <a:r>
                        <a:rPr lang="en-US" sz="1200" u="none" strike="noStrike">
                          <a:effectLst/>
                        </a:rPr>
                        <a:t>mv thisfile.txt /home/thisdirectory</a:t>
                      </a:r>
                      <a:endParaRPr lang="en-US" sz="1200" b="0" i="0" u="none" strike="noStrike">
                        <a:solidFill>
                          <a:srgbClr val="000000"/>
                        </a:solidFill>
                        <a:effectLst/>
                        <a:latin typeface="Calibri" panose="020F0502020204030204" pitchFamily="34" charset="0"/>
                      </a:endParaRPr>
                    </a:p>
                  </a:txBody>
                  <a:tcPr marL="4705" marR="4705" marT="4705" marB="0" anchor="b"/>
                </a:tc>
                <a:extLst>
                  <a:ext uri="{0D108BD9-81ED-4DB2-BD59-A6C34878D82A}">
                    <a16:rowId xmlns:a16="http://schemas.microsoft.com/office/drawing/2014/main" val="3348658448"/>
                  </a:ext>
                </a:extLst>
              </a:tr>
              <a:tr h="233139">
                <a:tc>
                  <a:txBody>
                    <a:bodyPr/>
                    <a:lstStyle/>
                    <a:p>
                      <a:pPr algn="l" fontAlgn="b"/>
                      <a:r>
                        <a:rPr lang="en-US" sz="1200" u="none" strike="noStrike">
                          <a:effectLst/>
                        </a:rPr>
                        <a:t>Lists files</a:t>
                      </a:r>
                      <a:endParaRPr lang="en-US" sz="1200" b="0" i="0" u="none" strike="noStrike">
                        <a:solidFill>
                          <a:srgbClr val="000000"/>
                        </a:solidFill>
                        <a:effectLst/>
                        <a:latin typeface="Calibri" panose="020F0502020204030204" pitchFamily="34" charset="0"/>
                      </a:endParaRPr>
                    </a:p>
                  </a:txBody>
                  <a:tcPr marL="4705" marR="4705" marT="4705" marB="0" anchor="b"/>
                </a:tc>
                <a:tc>
                  <a:txBody>
                    <a:bodyPr/>
                    <a:lstStyle/>
                    <a:p>
                      <a:pPr algn="l" fontAlgn="b"/>
                      <a:r>
                        <a:rPr lang="en-US" sz="1400" b="1" u="none" strike="noStrike" err="1">
                          <a:solidFill>
                            <a:srgbClr val="0070C0"/>
                          </a:solidFill>
                          <a:effectLst/>
                          <a:latin typeface="Courier New" panose="02070309020205020404" pitchFamily="49" charset="0"/>
                          <a:cs typeface="Courier New" panose="02070309020205020404" pitchFamily="49" charset="0"/>
                        </a:rPr>
                        <a:t>dir</a:t>
                      </a:r>
                      <a:endParaRPr lang="en-US" sz="1400" b="1" i="0" u="none" strike="noStrike">
                        <a:solidFill>
                          <a:srgbClr val="0070C0"/>
                        </a:solidFill>
                        <a:effectLst/>
                        <a:latin typeface="Courier New" panose="02070309020205020404" pitchFamily="49" charset="0"/>
                        <a:cs typeface="Courier New" panose="02070309020205020404" pitchFamily="49" charset="0"/>
                      </a:endParaRPr>
                    </a:p>
                  </a:txBody>
                  <a:tcPr marL="4705" marR="4705" marT="4705" marB="0" anchor="b"/>
                </a:tc>
                <a:tc>
                  <a:txBody>
                    <a:bodyPr/>
                    <a:lstStyle/>
                    <a:p>
                      <a:pPr algn="l" fontAlgn="b"/>
                      <a:r>
                        <a:rPr lang="en-US" sz="1400" b="1" u="none" strike="noStrike">
                          <a:solidFill>
                            <a:srgbClr val="0070C0"/>
                          </a:solidFill>
                          <a:effectLst/>
                          <a:latin typeface="Courier New" panose="02070309020205020404" pitchFamily="49" charset="0"/>
                          <a:cs typeface="Courier New" panose="02070309020205020404" pitchFamily="49" charset="0"/>
                        </a:rPr>
                        <a:t>ls</a:t>
                      </a:r>
                      <a:endParaRPr lang="en-US" sz="1400" b="1" i="0" u="none" strike="noStrike">
                        <a:solidFill>
                          <a:srgbClr val="0070C0"/>
                        </a:solidFill>
                        <a:effectLst/>
                        <a:latin typeface="Courier New" panose="02070309020205020404" pitchFamily="49" charset="0"/>
                        <a:cs typeface="Courier New" panose="02070309020205020404" pitchFamily="49" charset="0"/>
                      </a:endParaRPr>
                    </a:p>
                  </a:txBody>
                  <a:tcPr marL="4705" marR="4705" marT="4705" marB="0" anchor="b"/>
                </a:tc>
                <a:tc>
                  <a:txBody>
                    <a:bodyPr/>
                    <a:lstStyle/>
                    <a:p>
                      <a:pPr algn="l" fontAlgn="b"/>
                      <a:r>
                        <a:rPr lang="en-US" sz="1200" u="none" strike="noStrike">
                          <a:effectLst/>
                        </a:rPr>
                        <a:t>ls</a:t>
                      </a:r>
                      <a:endParaRPr lang="en-US" sz="1200" b="0" i="0" u="none" strike="noStrike">
                        <a:solidFill>
                          <a:srgbClr val="000000"/>
                        </a:solidFill>
                        <a:effectLst/>
                        <a:latin typeface="Calibri" panose="020F0502020204030204" pitchFamily="34" charset="0"/>
                      </a:endParaRPr>
                    </a:p>
                  </a:txBody>
                  <a:tcPr marL="4705" marR="4705" marT="4705" marB="0" anchor="b"/>
                </a:tc>
                <a:extLst>
                  <a:ext uri="{0D108BD9-81ED-4DB2-BD59-A6C34878D82A}">
                    <a16:rowId xmlns:a16="http://schemas.microsoft.com/office/drawing/2014/main" val="2433931554"/>
                  </a:ext>
                </a:extLst>
              </a:tr>
              <a:tr h="233139">
                <a:tc>
                  <a:txBody>
                    <a:bodyPr/>
                    <a:lstStyle/>
                    <a:p>
                      <a:pPr algn="l" fontAlgn="b"/>
                      <a:r>
                        <a:rPr lang="en-US" sz="1200" u="none" strike="noStrike">
                          <a:effectLst/>
                        </a:rPr>
                        <a:t>Clears screen</a:t>
                      </a:r>
                      <a:endParaRPr lang="en-US" sz="1200" b="0" i="0" u="none" strike="noStrike">
                        <a:solidFill>
                          <a:srgbClr val="000000"/>
                        </a:solidFill>
                        <a:effectLst/>
                        <a:latin typeface="Calibri" panose="020F0502020204030204" pitchFamily="34" charset="0"/>
                      </a:endParaRPr>
                    </a:p>
                  </a:txBody>
                  <a:tcPr marL="4705" marR="4705" marT="4705" marB="0" anchor="b"/>
                </a:tc>
                <a:tc>
                  <a:txBody>
                    <a:bodyPr/>
                    <a:lstStyle/>
                    <a:p>
                      <a:pPr algn="l" fontAlgn="b"/>
                      <a:r>
                        <a:rPr lang="en-US" sz="1400" b="1" u="none" strike="noStrike" err="1">
                          <a:solidFill>
                            <a:srgbClr val="0070C0"/>
                          </a:solidFill>
                          <a:effectLst/>
                          <a:latin typeface="Courier New" panose="02070309020205020404" pitchFamily="49" charset="0"/>
                          <a:cs typeface="Courier New" panose="02070309020205020404" pitchFamily="49" charset="0"/>
                        </a:rPr>
                        <a:t>cls</a:t>
                      </a:r>
                      <a:endParaRPr lang="en-US" sz="1400" b="1" i="0" u="none" strike="noStrike">
                        <a:solidFill>
                          <a:srgbClr val="0070C0"/>
                        </a:solidFill>
                        <a:effectLst/>
                        <a:latin typeface="Courier New" panose="02070309020205020404" pitchFamily="49" charset="0"/>
                        <a:cs typeface="Courier New" panose="02070309020205020404" pitchFamily="49" charset="0"/>
                      </a:endParaRPr>
                    </a:p>
                  </a:txBody>
                  <a:tcPr marL="4705" marR="4705" marT="4705" marB="0" anchor="b"/>
                </a:tc>
                <a:tc>
                  <a:txBody>
                    <a:bodyPr/>
                    <a:lstStyle/>
                    <a:p>
                      <a:pPr algn="l" fontAlgn="b"/>
                      <a:r>
                        <a:rPr lang="en-US" sz="1400" b="1" u="none" strike="noStrike">
                          <a:solidFill>
                            <a:srgbClr val="0070C0"/>
                          </a:solidFill>
                          <a:effectLst/>
                          <a:latin typeface="Courier New" panose="02070309020205020404" pitchFamily="49" charset="0"/>
                          <a:cs typeface="Courier New" panose="02070309020205020404" pitchFamily="49" charset="0"/>
                        </a:rPr>
                        <a:t>clear</a:t>
                      </a:r>
                      <a:endParaRPr lang="en-US" sz="1400" b="1" i="0" u="none" strike="noStrike">
                        <a:solidFill>
                          <a:srgbClr val="0070C0"/>
                        </a:solidFill>
                        <a:effectLst/>
                        <a:latin typeface="Courier New" panose="02070309020205020404" pitchFamily="49" charset="0"/>
                        <a:cs typeface="Courier New" panose="02070309020205020404" pitchFamily="49" charset="0"/>
                      </a:endParaRPr>
                    </a:p>
                  </a:txBody>
                  <a:tcPr marL="4705" marR="4705" marT="4705" marB="0" anchor="b"/>
                </a:tc>
                <a:tc>
                  <a:txBody>
                    <a:bodyPr/>
                    <a:lstStyle/>
                    <a:p>
                      <a:pPr algn="l" fontAlgn="b"/>
                      <a:r>
                        <a:rPr lang="en-US" sz="1200" u="none" strike="noStrike">
                          <a:effectLst/>
                        </a:rPr>
                        <a:t>clear</a:t>
                      </a:r>
                      <a:endParaRPr lang="en-US" sz="1200" b="0" i="0" u="none" strike="noStrike">
                        <a:solidFill>
                          <a:srgbClr val="000000"/>
                        </a:solidFill>
                        <a:effectLst/>
                        <a:latin typeface="Calibri" panose="020F0502020204030204" pitchFamily="34" charset="0"/>
                      </a:endParaRPr>
                    </a:p>
                  </a:txBody>
                  <a:tcPr marL="4705" marR="4705" marT="4705" marB="0" anchor="b"/>
                </a:tc>
                <a:extLst>
                  <a:ext uri="{0D108BD9-81ED-4DB2-BD59-A6C34878D82A}">
                    <a16:rowId xmlns:a16="http://schemas.microsoft.com/office/drawing/2014/main" val="2004456110"/>
                  </a:ext>
                </a:extLst>
              </a:tr>
              <a:tr h="233139">
                <a:tc>
                  <a:txBody>
                    <a:bodyPr/>
                    <a:lstStyle/>
                    <a:p>
                      <a:pPr algn="l" fontAlgn="b"/>
                      <a:r>
                        <a:rPr lang="en-US" sz="1200" u="none" strike="noStrike">
                          <a:effectLst/>
                        </a:rPr>
                        <a:t>Closes prompt window</a:t>
                      </a:r>
                      <a:endParaRPr lang="en-US" sz="1200" b="0" i="0" u="none" strike="noStrike">
                        <a:solidFill>
                          <a:srgbClr val="000000"/>
                        </a:solidFill>
                        <a:effectLst/>
                        <a:latin typeface="Calibri" panose="020F0502020204030204" pitchFamily="34" charset="0"/>
                      </a:endParaRPr>
                    </a:p>
                  </a:txBody>
                  <a:tcPr marL="4705" marR="4705" marT="4705" marB="0" anchor="b"/>
                </a:tc>
                <a:tc>
                  <a:txBody>
                    <a:bodyPr/>
                    <a:lstStyle/>
                    <a:p>
                      <a:pPr algn="l" fontAlgn="b"/>
                      <a:r>
                        <a:rPr lang="en-US" sz="1400" b="1" u="none" strike="noStrike">
                          <a:solidFill>
                            <a:srgbClr val="0070C0"/>
                          </a:solidFill>
                          <a:effectLst/>
                          <a:latin typeface="Courier New" panose="02070309020205020404" pitchFamily="49" charset="0"/>
                          <a:cs typeface="Courier New" panose="02070309020205020404" pitchFamily="49" charset="0"/>
                        </a:rPr>
                        <a:t>exit</a:t>
                      </a:r>
                      <a:endParaRPr lang="en-US" sz="1400" b="1" i="0" u="none" strike="noStrike">
                        <a:solidFill>
                          <a:srgbClr val="0070C0"/>
                        </a:solidFill>
                        <a:effectLst/>
                        <a:latin typeface="Courier New" panose="02070309020205020404" pitchFamily="49" charset="0"/>
                        <a:cs typeface="Courier New" panose="02070309020205020404" pitchFamily="49" charset="0"/>
                      </a:endParaRPr>
                    </a:p>
                  </a:txBody>
                  <a:tcPr marL="4705" marR="4705" marT="4705" marB="0" anchor="b"/>
                </a:tc>
                <a:tc>
                  <a:txBody>
                    <a:bodyPr/>
                    <a:lstStyle/>
                    <a:p>
                      <a:pPr algn="l" fontAlgn="b"/>
                      <a:r>
                        <a:rPr lang="en-US" sz="1400" b="1" u="none" strike="noStrike">
                          <a:solidFill>
                            <a:srgbClr val="0070C0"/>
                          </a:solidFill>
                          <a:effectLst/>
                          <a:latin typeface="Courier New" panose="02070309020205020404" pitchFamily="49" charset="0"/>
                          <a:cs typeface="Courier New" panose="02070309020205020404" pitchFamily="49" charset="0"/>
                        </a:rPr>
                        <a:t>exit</a:t>
                      </a:r>
                      <a:endParaRPr lang="en-US" sz="1400" b="1" i="0" u="none" strike="noStrike">
                        <a:solidFill>
                          <a:srgbClr val="0070C0"/>
                        </a:solidFill>
                        <a:effectLst/>
                        <a:latin typeface="Courier New" panose="02070309020205020404" pitchFamily="49" charset="0"/>
                        <a:cs typeface="Courier New" panose="02070309020205020404" pitchFamily="49" charset="0"/>
                      </a:endParaRPr>
                    </a:p>
                  </a:txBody>
                  <a:tcPr marL="4705" marR="4705" marT="4705" marB="0" anchor="b"/>
                </a:tc>
                <a:tc>
                  <a:txBody>
                    <a:bodyPr/>
                    <a:lstStyle/>
                    <a:p>
                      <a:pPr algn="l" fontAlgn="b"/>
                      <a:r>
                        <a:rPr lang="en-US" sz="1200" u="none" strike="noStrike">
                          <a:effectLst/>
                        </a:rPr>
                        <a:t>exit</a:t>
                      </a:r>
                      <a:endParaRPr lang="en-US" sz="1200" b="0" i="0" u="none" strike="noStrike">
                        <a:solidFill>
                          <a:srgbClr val="000000"/>
                        </a:solidFill>
                        <a:effectLst/>
                        <a:latin typeface="Calibri" panose="020F0502020204030204" pitchFamily="34" charset="0"/>
                      </a:endParaRPr>
                    </a:p>
                  </a:txBody>
                  <a:tcPr marL="4705" marR="4705" marT="4705" marB="0" anchor="b"/>
                </a:tc>
                <a:extLst>
                  <a:ext uri="{0D108BD9-81ED-4DB2-BD59-A6C34878D82A}">
                    <a16:rowId xmlns:a16="http://schemas.microsoft.com/office/drawing/2014/main" val="1717499638"/>
                  </a:ext>
                </a:extLst>
              </a:tr>
              <a:tr h="233139">
                <a:tc>
                  <a:txBody>
                    <a:bodyPr/>
                    <a:lstStyle/>
                    <a:p>
                      <a:pPr algn="l" fontAlgn="b"/>
                      <a:r>
                        <a:rPr lang="en-US" sz="1200" u="none" strike="noStrike">
                          <a:effectLst/>
                        </a:rPr>
                        <a:t>Displays or sets date</a:t>
                      </a:r>
                      <a:endParaRPr lang="en-US" sz="1200" b="0" i="0" u="none" strike="noStrike">
                        <a:solidFill>
                          <a:srgbClr val="000000"/>
                        </a:solidFill>
                        <a:effectLst/>
                        <a:latin typeface="Calibri" panose="020F0502020204030204" pitchFamily="34" charset="0"/>
                      </a:endParaRPr>
                    </a:p>
                  </a:txBody>
                  <a:tcPr marL="4705" marR="4705" marT="4705" marB="0" anchor="b"/>
                </a:tc>
                <a:tc>
                  <a:txBody>
                    <a:bodyPr/>
                    <a:lstStyle/>
                    <a:p>
                      <a:pPr algn="l" fontAlgn="b"/>
                      <a:r>
                        <a:rPr lang="en-US" sz="1400" b="1" u="none" strike="noStrike">
                          <a:solidFill>
                            <a:srgbClr val="0070C0"/>
                          </a:solidFill>
                          <a:effectLst/>
                          <a:latin typeface="Courier New" panose="02070309020205020404" pitchFamily="49" charset="0"/>
                          <a:cs typeface="Courier New" panose="02070309020205020404" pitchFamily="49" charset="0"/>
                        </a:rPr>
                        <a:t>date</a:t>
                      </a:r>
                      <a:endParaRPr lang="en-US" sz="1400" b="1" i="0" u="none" strike="noStrike">
                        <a:solidFill>
                          <a:srgbClr val="0070C0"/>
                        </a:solidFill>
                        <a:effectLst/>
                        <a:latin typeface="Courier New" panose="02070309020205020404" pitchFamily="49" charset="0"/>
                        <a:cs typeface="Courier New" panose="02070309020205020404" pitchFamily="49" charset="0"/>
                      </a:endParaRPr>
                    </a:p>
                  </a:txBody>
                  <a:tcPr marL="4705" marR="4705" marT="4705" marB="0" anchor="b"/>
                </a:tc>
                <a:tc>
                  <a:txBody>
                    <a:bodyPr/>
                    <a:lstStyle/>
                    <a:p>
                      <a:pPr algn="l" fontAlgn="b"/>
                      <a:r>
                        <a:rPr lang="en-US" sz="1400" b="1" u="none" strike="noStrike">
                          <a:solidFill>
                            <a:srgbClr val="0070C0"/>
                          </a:solidFill>
                          <a:effectLst/>
                          <a:latin typeface="Courier New" panose="02070309020205020404" pitchFamily="49" charset="0"/>
                          <a:cs typeface="Courier New" panose="02070309020205020404" pitchFamily="49" charset="0"/>
                        </a:rPr>
                        <a:t>date</a:t>
                      </a:r>
                      <a:endParaRPr lang="en-US" sz="1400" b="1" i="0" u="none" strike="noStrike">
                        <a:solidFill>
                          <a:srgbClr val="0070C0"/>
                        </a:solidFill>
                        <a:effectLst/>
                        <a:latin typeface="Courier New" panose="02070309020205020404" pitchFamily="49" charset="0"/>
                        <a:cs typeface="Courier New" panose="02070309020205020404" pitchFamily="49" charset="0"/>
                      </a:endParaRPr>
                    </a:p>
                  </a:txBody>
                  <a:tcPr marL="4705" marR="4705" marT="4705" marB="0" anchor="b"/>
                </a:tc>
                <a:tc>
                  <a:txBody>
                    <a:bodyPr/>
                    <a:lstStyle/>
                    <a:p>
                      <a:pPr algn="l" fontAlgn="b"/>
                      <a:r>
                        <a:rPr lang="en-US" sz="1200" u="none" strike="noStrike">
                          <a:effectLst/>
                        </a:rPr>
                        <a:t>date</a:t>
                      </a:r>
                      <a:endParaRPr lang="en-US" sz="1200" b="0" i="0" u="none" strike="noStrike">
                        <a:solidFill>
                          <a:srgbClr val="000000"/>
                        </a:solidFill>
                        <a:effectLst/>
                        <a:latin typeface="Calibri" panose="020F0502020204030204" pitchFamily="34" charset="0"/>
                      </a:endParaRPr>
                    </a:p>
                  </a:txBody>
                  <a:tcPr marL="4705" marR="4705" marT="4705" marB="0" anchor="b"/>
                </a:tc>
                <a:extLst>
                  <a:ext uri="{0D108BD9-81ED-4DB2-BD59-A6C34878D82A}">
                    <a16:rowId xmlns:a16="http://schemas.microsoft.com/office/drawing/2014/main" val="3975097498"/>
                  </a:ext>
                </a:extLst>
              </a:tr>
              <a:tr h="233139">
                <a:tc>
                  <a:txBody>
                    <a:bodyPr/>
                    <a:lstStyle/>
                    <a:p>
                      <a:pPr algn="l" fontAlgn="b"/>
                      <a:r>
                        <a:rPr lang="en-US" sz="1200" u="none" strike="noStrike">
                          <a:effectLst/>
                        </a:rPr>
                        <a:t>Deletes files</a:t>
                      </a:r>
                      <a:endParaRPr lang="en-US" sz="1200" b="0" i="0" u="none" strike="noStrike">
                        <a:solidFill>
                          <a:srgbClr val="000000"/>
                        </a:solidFill>
                        <a:effectLst/>
                        <a:latin typeface="Calibri" panose="020F0502020204030204" pitchFamily="34" charset="0"/>
                      </a:endParaRPr>
                    </a:p>
                  </a:txBody>
                  <a:tcPr marL="4705" marR="4705" marT="4705" marB="0" anchor="b"/>
                </a:tc>
                <a:tc>
                  <a:txBody>
                    <a:bodyPr/>
                    <a:lstStyle/>
                    <a:p>
                      <a:pPr algn="l" fontAlgn="b"/>
                      <a:r>
                        <a:rPr lang="en-US" sz="1400" b="1" u="none" strike="noStrike">
                          <a:solidFill>
                            <a:srgbClr val="0070C0"/>
                          </a:solidFill>
                          <a:effectLst/>
                          <a:latin typeface="Courier New" panose="02070309020205020404" pitchFamily="49" charset="0"/>
                          <a:cs typeface="Courier New" panose="02070309020205020404" pitchFamily="49" charset="0"/>
                        </a:rPr>
                        <a:t>del</a:t>
                      </a:r>
                      <a:endParaRPr lang="en-US" sz="1400" b="1" i="0" u="none" strike="noStrike">
                        <a:solidFill>
                          <a:srgbClr val="0070C0"/>
                        </a:solidFill>
                        <a:effectLst/>
                        <a:latin typeface="Courier New" panose="02070309020205020404" pitchFamily="49" charset="0"/>
                        <a:cs typeface="Courier New" panose="02070309020205020404" pitchFamily="49" charset="0"/>
                      </a:endParaRPr>
                    </a:p>
                  </a:txBody>
                  <a:tcPr marL="4705" marR="4705" marT="4705" marB="0" anchor="b"/>
                </a:tc>
                <a:tc>
                  <a:txBody>
                    <a:bodyPr/>
                    <a:lstStyle/>
                    <a:p>
                      <a:pPr algn="l" fontAlgn="b"/>
                      <a:r>
                        <a:rPr lang="en-US" sz="1400" b="1" u="none" strike="noStrike" err="1">
                          <a:solidFill>
                            <a:srgbClr val="0070C0"/>
                          </a:solidFill>
                          <a:effectLst/>
                          <a:latin typeface="Courier New" panose="02070309020205020404" pitchFamily="49" charset="0"/>
                          <a:cs typeface="Courier New" panose="02070309020205020404" pitchFamily="49" charset="0"/>
                        </a:rPr>
                        <a:t>rm</a:t>
                      </a:r>
                      <a:endParaRPr lang="en-US" sz="1400" b="1" i="0" u="none" strike="noStrike">
                        <a:solidFill>
                          <a:srgbClr val="0070C0"/>
                        </a:solidFill>
                        <a:effectLst/>
                        <a:latin typeface="Courier New" panose="02070309020205020404" pitchFamily="49" charset="0"/>
                        <a:cs typeface="Courier New" panose="02070309020205020404" pitchFamily="49" charset="0"/>
                      </a:endParaRPr>
                    </a:p>
                  </a:txBody>
                  <a:tcPr marL="4705" marR="4705" marT="4705" marB="0" anchor="b"/>
                </a:tc>
                <a:tc>
                  <a:txBody>
                    <a:bodyPr/>
                    <a:lstStyle/>
                    <a:p>
                      <a:pPr algn="l" fontAlgn="b"/>
                      <a:r>
                        <a:rPr lang="en-US" sz="1200" u="none" strike="noStrike">
                          <a:effectLst/>
                        </a:rPr>
                        <a:t>rm thisfile.txt</a:t>
                      </a:r>
                      <a:endParaRPr lang="en-US" sz="1200" b="0" i="0" u="none" strike="noStrike">
                        <a:solidFill>
                          <a:srgbClr val="000000"/>
                        </a:solidFill>
                        <a:effectLst/>
                        <a:latin typeface="Calibri" panose="020F0502020204030204" pitchFamily="34" charset="0"/>
                      </a:endParaRPr>
                    </a:p>
                  </a:txBody>
                  <a:tcPr marL="4705" marR="4705" marT="4705" marB="0" anchor="b"/>
                </a:tc>
                <a:extLst>
                  <a:ext uri="{0D108BD9-81ED-4DB2-BD59-A6C34878D82A}">
                    <a16:rowId xmlns:a16="http://schemas.microsoft.com/office/drawing/2014/main" val="519850380"/>
                  </a:ext>
                </a:extLst>
              </a:tr>
              <a:tr h="233139">
                <a:tc>
                  <a:txBody>
                    <a:bodyPr/>
                    <a:lstStyle/>
                    <a:p>
                      <a:pPr algn="l" fontAlgn="b"/>
                      <a:r>
                        <a:rPr lang="en-US" sz="1200" u="none" strike="noStrike">
                          <a:effectLst/>
                        </a:rPr>
                        <a:t>Echoes output on the screen</a:t>
                      </a:r>
                      <a:endParaRPr lang="en-US" sz="1200" b="0" i="0" u="none" strike="noStrike">
                        <a:solidFill>
                          <a:srgbClr val="000000"/>
                        </a:solidFill>
                        <a:effectLst/>
                        <a:latin typeface="Calibri" panose="020F0502020204030204" pitchFamily="34" charset="0"/>
                      </a:endParaRPr>
                    </a:p>
                  </a:txBody>
                  <a:tcPr marL="4705" marR="4705" marT="4705" marB="0" anchor="b"/>
                </a:tc>
                <a:tc>
                  <a:txBody>
                    <a:bodyPr/>
                    <a:lstStyle/>
                    <a:p>
                      <a:pPr algn="l" fontAlgn="b"/>
                      <a:r>
                        <a:rPr lang="en-US" sz="1400" b="1" u="none" strike="noStrike">
                          <a:solidFill>
                            <a:srgbClr val="0070C0"/>
                          </a:solidFill>
                          <a:effectLst/>
                          <a:latin typeface="Courier New" panose="02070309020205020404" pitchFamily="49" charset="0"/>
                          <a:cs typeface="Courier New" panose="02070309020205020404" pitchFamily="49" charset="0"/>
                        </a:rPr>
                        <a:t>echo</a:t>
                      </a:r>
                      <a:endParaRPr lang="en-US" sz="1400" b="1" i="0" u="none" strike="noStrike">
                        <a:solidFill>
                          <a:srgbClr val="0070C0"/>
                        </a:solidFill>
                        <a:effectLst/>
                        <a:latin typeface="Courier New" panose="02070309020205020404" pitchFamily="49" charset="0"/>
                        <a:cs typeface="Courier New" panose="02070309020205020404" pitchFamily="49" charset="0"/>
                      </a:endParaRPr>
                    </a:p>
                  </a:txBody>
                  <a:tcPr marL="4705" marR="4705" marT="4705" marB="0" anchor="b"/>
                </a:tc>
                <a:tc>
                  <a:txBody>
                    <a:bodyPr/>
                    <a:lstStyle/>
                    <a:p>
                      <a:pPr algn="l" fontAlgn="b"/>
                      <a:r>
                        <a:rPr lang="en-US" sz="1400" b="1" u="none" strike="noStrike">
                          <a:solidFill>
                            <a:srgbClr val="0070C0"/>
                          </a:solidFill>
                          <a:effectLst/>
                          <a:latin typeface="Courier New" panose="02070309020205020404" pitchFamily="49" charset="0"/>
                          <a:cs typeface="Courier New" panose="02070309020205020404" pitchFamily="49" charset="0"/>
                        </a:rPr>
                        <a:t>echo</a:t>
                      </a:r>
                      <a:endParaRPr lang="en-US" sz="1400" b="1" i="0" u="none" strike="noStrike">
                        <a:solidFill>
                          <a:srgbClr val="0070C0"/>
                        </a:solidFill>
                        <a:effectLst/>
                        <a:latin typeface="Courier New" panose="02070309020205020404" pitchFamily="49" charset="0"/>
                        <a:cs typeface="Courier New" panose="02070309020205020404" pitchFamily="49" charset="0"/>
                      </a:endParaRPr>
                    </a:p>
                  </a:txBody>
                  <a:tcPr marL="4705" marR="4705" marT="4705" marB="0" anchor="b"/>
                </a:tc>
                <a:tc>
                  <a:txBody>
                    <a:bodyPr/>
                    <a:lstStyle/>
                    <a:p>
                      <a:pPr algn="l" fontAlgn="b"/>
                      <a:r>
                        <a:rPr lang="en-US" sz="1200" u="none" strike="noStrike">
                          <a:effectLst/>
                        </a:rPr>
                        <a:t>echo this message</a:t>
                      </a:r>
                      <a:endParaRPr lang="en-US" sz="1200" b="0" i="0" u="none" strike="noStrike">
                        <a:solidFill>
                          <a:srgbClr val="000000"/>
                        </a:solidFill>
                        <a:effectLst/>
                        <a:latin typeface="Calibri" panose="020F0502020204030204" pitchFamily="34" charset="0"/>
                      </a:endParaRPr>
                    </a:p>
                  </a:txBody>
                  <a:tcPr marL="4705" marR="4705" marT="4705" marB="0" anchor="b"/>
                </a:tc>
                <a:extLst>
                  <a:ext uri="{0D108BD9-81ED-4DB2-BD59-A6C34878D82A}">
                    <a16:rowId xmlns:a16="http://schemas.microsoft.com/office/drawing/2014/main" val="3426168150"/>
                  </a:ext>
                </a:extLst>
              </a:tr>
              <a:tr h="233139">
                <a:tc>
                  <a:txBody>
                    <a:bodyPr/>
                    <a:lstStyle/>
                    <a:p>
                      <a:pPr algn="l" fontAlgn="b"/>
                      <a:r>
                        <a:rPr lang="en-US" sz="1200" u="none" strike="noStrike">
                          <a:effectLst/>
                        </a:rPr>
                        <a:t>Edits files with simple text editor</a:t>
                      </a:r>
                      <a:endParaRPr lang="en-US" sz="1200" b="0" i="0" u="none" strike="noStrike">
                        <a:solidFill>
                          <a:srgbClr val="000000"/>
                        </a:solidFill>
                        <a:effectLst/>
                        <a:latin typeface="Calibri" panose="020F0502020204030204" pitchFamily="34" charset="0"/>
                      </a:endParaRPr>
                    </a:p>
                  </a:txBody>
                  <a:tcPr marL="4705" marR="4705" marT="4705" marB="0" anchor="b"/>
                </a:tc>
                <a:tc>
                  <a:txBody>
                    <a:bodyPr/>
                    <a:lstStyle/>
                    <a:p>
                      <a:pPr algn="l" fontAlgn="b"/>
                      <a:r>
                        <a:rPr lang="en-US" sz="1400" b="1" u="none" strike="noStrike">
                          <a:solidFill>
                            <a:srgbClr val="0070C0"/>
                          </a:solidFill>
                          <a:effectLst/>
                          <a:latin typeface="Courier New" panose="02070309020205020404" pitchFamily="49" charset="0"/>
                          <a:cs typeface="Courier New" panose="02070309020205020404" pitchFamily="49" charset="0"/>
                        </a:rPr>
                        <a:t>edit &lt;file&gt;</a:t>
                      </a:r>
                      <a:endParaRPr lang="en-US" sz="1400" b="1" i="0" u="none" strike="noStrike">
                        <a:solidFill>
                          <a:srgbClr val="0070C0"/>
                        </a:solidFill>
                        <a:effectLst/>
                        <a:latin typeface="Courier New" panose="02070309020205020404" pitchFamily="49" charset="0"/>
                        <a:cs typeface="Courier New" panose="02070309020205020404" pitchFamily="49" charset="0"/>
                      </a:endParaRPr>
                    </a:p>
                  </a:txBody>
                  <a:tcPr marL="4705" marR="4705" marT="4705" marB="0" anchor="b"/>
                </a:tc>
                <a:tc>
                  <a:txBody>
                    <a:bodyPr/>
                    <a:lstStyle/>
                    <a:p>
                      <a:pPr algn="l" fontAlgn="b"/>
                      <a:r>
                        <a:rPr lang="en-US" sz="1400" b="1" i="0" u="none" strike="noStrike" err="1">
                          <a:solidFill>
                            <a:srgbClr val="0070C0"/>
                          </a:solidFill>
                          <a:effectLst/>
                          <a:latin typeface="Courier New" panose="02070309020205020404" pitchFamily="49" charset="0"/>
                          <a:cs typeface="Courier New" panose="02070309020205020404" pitchFamily="49" charset="0"/>
                        </a:rPr>
                        <a:t>nano</a:t>
                      </a:r>
                      <a:r>
                        <a:rPr lang="en-US" sz="1400" b="1" i="0" u="none" strike="noStrike" baseline="0">
                          <a:solidFill>
                            <a:srgbClr val="0070C0"/>
                          </a:solidFill>
                          <a:effectLst/>
                          <a:latin typeface="Courier New" panose="02070309020205020404" pitchFamily="49" charset="0"/>
                          <a:cs typeface="Courier New" panose="02070309020205020404" pitchFamily="49" charset="0"/>
                        </a:rPr>
                        <a:t> &lt;file&gt;</a:t>
                      </a:r>
                      <a:endParaRPr lang="en-US" sz="1400" b="1" i="0" u="none" strike="noStrike">
                        <a:solidFill>
                          <a:srgbClr val="0070C0"/>
                        </a:solidFill>
                        <a:effectLst/>
                        <a:latin typeface="Courier New" panose="02070309020205020404" pitchFamily="49" charset="0"/>
                        <a:cs typeface="Courier New" panose="02070309020205020404" pitchFamily="49" charset="0"/>
                      </a:endParaRPr>
                    </a:p>
                  </a:txBody>
                  <a:tcPr marL="4705" marR="4705" marT="4705" marB="0" anchor="b"/>
                </a:tc>
                <a:tc>
                  <a:txBody>
                    <a:bodyPr/>
                    <a:lstStyle/>
                    <a:p>
                      <a:pPr algn="l" fontAlgn="b"/>
                      <a:r>
                        <a:rPr lang="en-US" sz="1200" u="none" strike="noStrike" err="1">
                          <a:effectLst/>
                        </a:rPr>
                        <a:t>nano</a:t>
                      </a:r>
                      <a:r>
                        <a:rPr lang="en-US" sz="1200" u="none" strike="noStrike">
                          <a:effectLst/>
                        </a:rPr>
                        <a:t> thisfile.txt</a:t>
                      </a:r>
                      <a:endParaRPr lang="en-US" sz="1200" b="0" i="0" u="none" strike="noStrike">
                        <a:solidFill>
                          <a:srgbClr val="000000"/>
                        </a:solidFill>
                        <a:effectLst/>
                        <a:latin typeface="Calibri" panose="020F0502020204030204" pitchFamily="34" charset="0"/>
                      </a:endParaRPr>
                    </a:p>
                  </a:txBody>
                  <a:tcPr marL="4705" marR="4705" marT="4705" marB="0" anchor="b"/>
                </a:tc>
                <a:extLst>
                  <a:ext uri="{0D108BD9-81ED-4DB2-BD59-A6C34878D82A}">
                    <a16:rowId xmlns:a16="http://schemas.microsoft.com/office/drawing/2014/main" val="258017496"/>
                  </a:ext>
                </a:extLst>
              </a:tr>
              <a:tr h="233139">
                <a:tc>
                  <a:txBody>
                    <a:bodyPr/>
                    <a:lstStyle/>
                    <a:p>
                      <a:pPr algn="l" fontAlgn="b"/>
                      <a:r>
                        <a:rPr lang="en-US" sz="1200" u="none" strike="noStrike">
                          <a:effectLst/>
                        </a:rPr>
                        <a:t>Compares the contents of files</a:t>
                      </a:r>
                      <a:endParaRPr lang="en-US" sz="1200" b="0" i="0" u="none" strike="noStrike">
                        <a:solidFill>
                          <a:srgbClr val="000000"/>
                        </a:solidFill>
                        <a:effectLst/>
                        <a:latin typeface="Calibri" panose="020F0502020204030204" pitchFamily="34" charset="0"/>
                      </a:endParaRPr>
                    </a:p>
                  </a:txBody>
                  <a:tcPr marL="4705" marR="4705" marT="4705" marB="0" anchor="b"/>
                </a:tc>
                <a:tc>
                  <a:txBody>
                    <a:bodyPr/>
                    <a:lstStyle/>
                    <a:p>
                      <a:pPr algn="l" fontAlgn="b"/>
                      <a:r>
                        <a:rPr lang="en-US" sz="1400" b="1" u="none" strike="noStrike">
                          <a:solidFill>
                            <a:srgbClr val="0070C0"/>
                          </a:solidFill>
                          <a:effectLst/>
                          <a:latin typeface="Courier New" panose="02070309020205020404" pitchFamily="49" charset="0"/>
                          <a:cs typeface="Courier New" panose="02070309020205020404" pitchFamily="49" charset="0"/>
                        </a:rPr>
                        <a:t>fc</a:t>
                      </a:r>
                      <a:endParaRPr lang="en-US" sz="1400" b="1" i="0" u="none" strike="noStrike">
                        <a:solidFill>
                          <a:srgbClr val="0070C0"/>
                        </a:solidFill>
                        <a:effectLst/>
                        <a:latin typeface="Courier New" panose="02070309020205020404" pitchFamily="49" charset="0"/>
                        <a:cs typeface="Courier New" panose="02070309020205020404" pitchFamily="49" charset="0"/>
                      </a:endParaRPr>
                    </a:p>
                  </a:txBody>
                  <a:tcPr marL="4705" marR="4705" marT="4705" marB="0" anchor="b"/>
                </a:tc>
                <a:tc>
                  <a:txBody>
                    <a:bodyPr/>
                    <a:lstStyle/>
                    <a:p>
                      <a:pPr algn="l" fontAlgn="b"/>
                      <a:r>
                        <a:rPr lang="en-US" sz="1400" b="1" u="none" strike="noStrike">
                          <a:solidFill>
                            <a:srgbClr val="0070C0"/>
                          </a:solidFill>
                          <a:effectLst/>
                          <a:latin typeface="Courier New" panose="02070309020205020404" pitchFamily="49" charset="0"/>
                          <a:cs typeface="Courier New" panose="02070309020205020404" pitchFamily="49" charset="0"/>
                        </a:rPr>
                        <a:t>diff</a:t>
                      </a:r>
                      <a:endParaRPr lang="en-US" sz="1400" b="1" i="0" u="none" strike="noStrike">
                        <a:solidFill>
                          <a:srgbClr val="0070C0"/>
                        </a:solidFill>
                        <a:effectLst/>
                        <a:latin typeface="Courier New" panose="02070309020205020404" pitchFamily="49" charset="0"/>
                        <a:cs typeface="Courier New" panose="02070309020205020404" pitchFamily="49" charset="0"/>
                      </a:endParaRPr>
                    </a:p>
                  </a:txBody>
                  <a:tcPr marL="4705" marR="4705" marT="4705" marB="0" anchor="b"/>
                </a:tc>
                <a:tc>
                  <a:txBody>
                    <a:bodyPr/>
                    <a:lstStyle/>
                    <a:p>
                      <a:pPr algn="l" fontAlgn="b"/>
                      <a:r>
                        <a:rPr lang="en-US" sz="1200" u="none" strike="noStrike">
                          <a:effectLst/>
                        </a:rPr>
                        <a:t>diff file1 file2</a:t>
                      </a:r>
                      <a:endParaRPr lang="en-US" sz="1200" b="0" i="0" u="none" strike="noStrike">
                        <a:solidFill>
                          <a:srgbClr val="000000"/>
                        </a:solidFill>
                        <a:effectLst/>
                        <a:latin typeface="Calibri" panose="020F0502020204030204" pitchFamily="34" charset="0"/>
                      </a:endParaRPr>
                    </a:p>
                  </a:txBody>
                  <a:tcPr marL="4705" marR="4705" marT="4705" marB="0" anchor="b"/>
                </a:tc>
                <a:extLst>
                  <a:ext uri="{0D108BD9-81ED-4DB2-BD59-A6C34878D82A}">
                    <a16:rowId xmlns:a16="http://schemas.microsoft.com/office/drawing/2014/main" val="3976249998"/>
                  </a:ext>
                </a:extLst>
              </a:tr>
              <a:tr h="233139">
                <a:tc>
                  <a:txBody>
                    <a:bodyPr/>
                    <a:lstStyle/>
                    <a:p>
                      <a:pPr algn="l" fontAlgn="b"/>
                      <a:r>
                        <a:rPr lang="en-US" sz="1200" u="none" strike="noStrike">
                          <a:effectLst/>
                        </a:rPr>
                        <a:t>Finds a string of text in a file</a:t>
                      </a:r>
                      <a:endParaRPr lang="en-US" sz="1200" b="0" i="0" u="none" strike="noStrike">
                        <a:solidFill>
                          <a:srgbClr val="000000"/>
                        </a:solidFill>
                        <a:effectLst/>
                        <a:latin typeface="Calibri" panose="020F0502020204030204" pitchFamily="34" charset="0"/>
                      </a:endParaRPr>
                    </a:p>
                  </a:txBody>
                  <a:tcPr marL="4705" marR="4705" marT="4705" marB="0" anchor="b"/>
                </a:tc>
                <a:tc>
                  <a:txBody>
                    <a:bodyPr/>
                    <a:lstStyle/>
                    <a:p>
                      <a:pPr algn="l" fontAlgn="b"/>
                      <a:r>
                        <a:rPr lang="en-US" sz="1400" b="1" u="none" strike="noStrike">
                          <a:solidFill>
                            <a:srgbClr val="0070C0"/>
                          </a:solidFill>
                          <a:effectLst/>
                          <a:latin typeface="Courier New" panose="02070309020205020404" pitchFamily="49" charset="0"/>
                          <a:cs typeface="Courier New" panose="02070309020205020404" pitchFamily="49" charset="0"/>
                        </a:rPr>
                        <a:t>find</a:t>
                      </a:r>
                      <a:endParaRPr lang="en-US" sz="1400" b="1" i="0" u="none" strike="noStrike">
                        <a:solidFill>
                          <a:srgbClr val="0070C0"/>
                        </a:solidFill>
                        <a:effectLst/>
                        <a:latin typeface="Courier New" panose="02070309020205020404" pitchFamily="49" charset="0"/>
                        <a:cs typeface="Courier New" panose="02070309020205020404" pitchFamily="49" charset="0"/>
                      </a:endParaRPr>
                    </a:p>
                  </a:txBody>
                  <a:tcPr marL="4705" marR="4705" marT="4705" marB="0" anchor="b"/>
                </a:tc>
                <a:tc>
                  <a:txBody>
                    <a:bodyPr/>
                    <a:lstStyle/>
                    <a:p>
                      <a:pPr algn="l" fontAlgn="b"/>
                      <a:r>
                        <a:rPr lang="en-US" sz="1400" b="1" u="none" strike="noStrike">
                          <a:solidFill>
                            <a:srgbClr val="0070C0"/>
                          </a:solidFill>
                          <a:effectLst/>
                          <a:latin typeface="Courier New" panose="02070309020205020404" pitchFamily="49" charset="0"/>
                          <a:cs typeface="Courier New" panose="02070309020205020404" pitchFamily="49" charset="0"/>
                        </a:rPr>
                        <a:t>grep</a:t>
                      </a:r>
                      <a:endParaRPr lang="en-US" sz="1400" b="1" i="0" u="none" strike="noStrike">
                        <a:solidFill>
                          <a:srgbClr val="0070C0"/>
                        </a:solidFill>
                        <a:effectLst/>
                        <a:latin typeface="Courier New" panose="02070309020205020404" pitchFamily="49" charset="0"/>
                        <a:cs typeface="Courier New" panose="02070309020205020404" pitchFamily="49" charset="0"/>
                      </a:endParaRPr>
                    </a:p>
                  </a:txBody>
                  <a:tcPr marL="4705" marR="4705" marT="4705" marB="0" anchor="b"/>
                </a:tc>
                <a:tc>
                  <a:txBody>
                    <a:bodyPr/>
                    <a:lstStyle/>
                    <a:p>
                      <a:pPr algn="l" fontAlgn="b"/>
                      <a:r>
                        <a:rPr lang="en-US" sz="1200" u="none" strike="noStrike">
                          <a:effectLst/>
                        </a:rPr>
                        <a:t>grep this word or phrase thisfile.txt</a:t>
                      </a:r>
                      <a:endParaRPr lang="en-US" sz="1200" b="0" i="0" u="none" strike="noStrike">
                        <a:solidFill>
                          <a:srgbClr val="000000"/>
                        </a:solidFill>
                        <a:effectLst/>
                        <a:latin typeface="Calibri" panose="020F0502020204030204" pitchFamily="34" charset="0"/>
                      </a:endParaRPr>
                    </a:p>
                  </a:txBody>
                  <a:tcPr marL="4705" marR="4705" marT="4705" marB="0" anchor="b"/>
                </a:tc>
                <a:extLst>
                  <a:ext uri="{0D108BD9-81ED-4DB2-BD59-A6C34878D82A}">
                    <a16:rowId xmlns:a16="http://schemas.microsoft.com/office/drawing/2014/main" val="2020130562"/>
                  </a:ext>
                </a:extLst>
              </a:tr>
              <a:tr h="233139">
                <a:tc>
                  <a:txBody>
                    <a:bodyPr/>
                    <a:lstStyle/>
                    <a:p>
                      <a:pPr algn="l" fontAlgn="b"/>
                      <a:r>
                        <a:rPr lang="en-US" sz="1200" u="none" strike="noStrike">
                          <a:effectLst/>
                        </a:rPr>
                        <a:t>Formats a floppy</a:t>
                      </a:r>
                      <a:endParaRPr lang="en-US" sz="1200" b="0" i="0" u="none" strike="noStrike">
                        <a:solidFill>
                          <a:srgbClr val="000000"/>
                        </a:solidFill>
                        <a:effectLst/>
                        <a:latin typeface="Calibri" panose="020F0502020204030204" pitchFamily="34" charset="0"/>
                      </a:endParaRPr>
                    </a:p>
                  </a:txBody>
                  <a:tcPr marL="4705" marR="4705" marT="4705" marB="0" anchor="b"/>
                </a:tc>
                <a:tc>
                  <a:txBody>
                    <a:bodyPr/>
                    <a:lstStyle/>
                    <a:p>
                      <a:pPr algn="l" fontAlgn="b"/>
                      <a:r>
                        <a:rPr lang="en-US" sz="1400" b="1" u="none" strike="noStrike">
                          <a:solidFill>
                            <a:srgbClr val="0070C0"/>
                          </a:solidFill>
                          <a:effectLst/>
                          <a:latin typeface="Courier New" panose="02070309020205020404" pitchFamily="49" charset="0"/>
                          <a:cs typeface="Courier New" panose="02070309020205020404" pitchFamily="49" charset="0"/>
                        </a:rPr>
                        <a:t>format</a:t>
                      </a:r>
                      <a:endParaRPr lang="en-US" sz="1400" b="1" i="0" u="none" strike="noStrike">
                        <a:solidFill>
                          <a:srgbClr val="0070C0"/>
                        </a:solidFill>
                        <a:effectLst/>
                        <a:latin typeface="Courier New" panose="02070309020205020404" pitchFamily="49" charset="0"/>
                        <a:cs typeface="Courier New" panose="02070309020205020404" pitchFamily="49" charset="0"/>
                      </a:endParaRPr>
                    </a:p>
                  </a:txBody>
                  <a:tcPr marL="4705" marR="4705" marT="4705" marB="0" anchor="b"/>
                </a:tc>
                <a:tc>
                  <a:txBody>
                    <a:bodyPr/>
                    <a:lstStyle/>
                    <a:p>
                      <a:pPr algn="l" fontAlgn="b"/>
                      <a:r>
                        <a:rPr lang="en-US" sz="1400" b="1" u="none" strike="noStrike" err="1">
                          <a:solidFill>
                            <a:srgbClr val="0070C0"/>
                          </a:solidFill>
                          <a:effectLst/>
                          <a:latin typeface="Courier New" panose="02070309020205020404" pitchFamily="49" charset="0"/>
                          <a:cs typeface="Courier New" panose="02070309020205020404" pitchFamily="49" charset="0"/>
                        </a:rPr>
                        <a:t>mkfs</a:t>
                      </a:r>
                      <a:endParaRPr lang="en-US" sz="1400" b="1" i="0" u="none" strike="noStrike">
                        <a:solidFill>
                          <a:srgbClr val="0070C0"/>
                        </a:solidFill>
                        <a:effectLst/>
                        <a:latin typeface="Courier New" panose="02070309020205020404" pitchFamily="49" charset="0"/>
                        <a:cs typeface="Courier New" panose="02070309020205020404" pitchFamily="49" charset="0"/>
                      </a:endParaRPr>
                    </a:p>
                  </a:txBody>
                  <a:tcPr marL="4705" marR="4705" marT="4705" marB="0" anchor="b"/>
                </a:tc>
                <a:tc>
                  <a:txBody>
                    <a:bodyPr/>
                    <a:lstStyle/>
                    <a:p>
                      <a:pPr algn="l" fontAlgn="b"/>
                      <a:r>
                        <a:rPr lang="en-US" sz="1200" u="none" strike="noStrike">
                          <a:effectLst/>
                        </a:rPr>
                        <a:t>/sbin/mke2fs /dev/fd0 (/dev/fd0 is the Linux equivalent of A:)</a:t>
                      </a:r>
                      <a:endParaRPr lang="en-US" sz="1200" b="0" i="0" u="none" strike="noStrike">
                        <a:solidFill>
                          <a:srgbClr val="000000"/>
                        </a:solidFill>
                        <a:effectLst/>
                        <a:latin typeface="Calibri" panose="020F0502020204030204" pitchFamily="34" charset="0"/>
                      </a:endParaRPr>
                    </a:p>
                  </a:txBody>
                  <a:tcPr marL="4705" marR="4705" marT="4705" marB="0" anchor="b"/>
                </a:tc>
                <a:extLst>
                  <a:ext uri="{0D108BD9-81ED-4DB2-BD59-A6C34878D82A}">
                    <a16:rowId xmlns:a16="http://schemas.microsoft.com/office/drawing/2014/main" val="4222489255"/>
                  </a:ext>
                </a:extLst>
              </a:tr>
              <a:tr h="233139">
                <a:tc>
                  <a:txBody>
                    <a:bodyPr/>
                    <a:lstStyle/>
                    <a:p>
                      <a:pPr algn="l" fontAlgn="b"/>
                      <a:r>
                        <a:rPr lang="en-US" sz="1200" u="none" strike="noStrike">
                          <a:effectLst/>
                        </a:rPr>
                        <a:t>Displays command help</a:t>
                      </a:r>
                      <a:endParaRPr lang="en-US" sz="1200" b="0" i="0" u="none" strike="noStrike">
                        <a:solidFill>
                          <a:srgbClr val="000000"/>
                        </a:solidFill>
                        <a:effectLst/>
                        <a:latin typeface="Calibri" panose="020F0502020204030204" pitchFamily="34" charset="0"/>
                      </a:endParaRPr>
                    </a:p>
                  </a:txBody>
                  <a:tcPr marL="4705" marR="4705" marT="4705" marB="0" anchor="b"/>
                </a:tc>
                <a:tc>
                  <a:txBody>
                    <a:bodyPr/>
                    <a:lstStyle/>
                    <a:p>
                      <a:pPr algn="l" fontAlgn="b"/>
                      <a:r>
                        <a:rPr lang="en-US" sz="1400" b="1" u="none" strike="noStrike">
                          <a:solidFill>
                            <a:srgbClr val="0070C0"/>
                          </a:solidFill>
                          <a:effectLst/>
                          <a:latin typeface="Courier New" panose="02070309020205020404" pitchFamily="49" charset="0"/>
                          <a:cs typeface="Courier New" panose="02070309020205020404" pitchFamily="49" charset="0"/>
                        </a:rPr>
                        <a:t>&lt;command&gt; /?</a:t>
                      </a:r>
                      <a:endParaRPr lang="en-US" sz="1400" b="1" i="0" u="none" strike="noStrike">
                        <a:solidFill>
                          <a:srgbClr val="0070C0"/>
                        </a:solidFill>
                        <a:effectLst/>
                        <a:latin typeface="Courier New" panose="02070309020205020404" pitchFamily="49" charset="0"/>
                        <a:cs typeface="Courier New" panose="02070309020205020404" pitchFamily="49" charset="0"/>
                      </a:endParaRPr>
                    </a:p>
                  </a:txBody>
                  <a:tcPr marL="4705" marR="4705" marT="4705" marB="0" anchor="b"/>
                </a:tc>
                <a:tc>
                  <a:txBody>
                    <a:bodyPr/>
                    <a:lstStyle/>
                    <a:p>
                      <a:pPr algn="l" fontAlgn="b"/>
                      <a:r>
                        <a:rPr lang="en-US" sz="1400" b="1" u="none" strike="noStrike">
                          <a:solidFill>
                            <a:srgbClr val="0070C0"/>
                          </a:solidFill>
                          <a:effectLst/>
                          <a:latin typeface="Courier New" panose="02070309020205020404" pitchFamily="49" charset="0"/>
                          <a:cs typeface="Courier New" panose="02070309020205020404" pitchFamily="49" charset="0"/>
                        </a:rPr>
                        <a:t>man</a:t>
                      </a:r>
                      <a:r>
                        <a:rPr lang="en-US" sz="1400" b="1" u="none" strike="noStrike" baseline="0">
                          <a:solidFill>
                            <a:srgbClr val="0070C0"/>
                          </a:solidFill>
                          <a:effectLst/>
                          <a:latin typeface="Courier New" panose="02070309020205020404" pitchFamily="49" charset="0"/>
                          <a:cs typeface="Courier New" panose="02070309020205020404" pitchFamily="49" charset="0"/>
                        </a:rPr>
                        <a:t> &lt;command&gt;</a:t>
                      </a:r>
                      <a:endParaRPr lang="en-US" sz="1400" b="1" i="0" u="none" strike="noStrike">
                        <a:solidFill>
                          <a:srgbClr val="0070C0"/>
                        </a:solidFill>
                        <a:effectLst/>
                        <a:latin typeface="Courier New" panose="02070309020205020404" pitchFamily="49" charset="0"/>
                        <a:cs typeface="Courier New" panose="02070309020205020404" pitchFamily="49" charset="0"/>
                      </a:endParaRPr>
                    </a:p>
                  </a:txBody>
                  <a:tcPr marL="4705" marR="4705" marT="4705" marB="0" anchor="b"/>
                </a:tc>
                <a:tc>
                  <a:txBody>
                    <a:bodyPr/>
                    <a:lstStyle/>
                    <a:p>
                      <a:pPr algn="l" fontAlgn="b"/>
                      <a:r>
                        <a:rPr lang="en-US" sz="1200" u="none" strike="noStrike">
                          <a:effectLst/>
                        </a:rPr>
                        <a:t>man command</a:t>
                      </a:r>
                      <a:endParaRPr lang="en-US" sz="1200" b="0" i="0" u="none" strike="noStrike">
                        <a:solidFill>
                          <a:srgbClr val="000000"/>
                        </a:solidFill>
                        <a:effectLst/>
                        <a:latin typeface="Calibri" panose="020F0502020204030204" pitchFamily="34" charset="0"/>
                      </a:endParaRPr>
                    </a:p>
                  </a:txBody>
                  <a:tcPr marL="4705" marR="4705" marT="4705" marB="0" anchor="b"/>
                </a:tc>
                <a:extLst>
                  <a:ext uri="{0D108BD9-81ED-4DB2-BD59-A6C34878D82A}">
                    <a16:rowId xmlns:a16="http://schemas.microsoft.com/office/drawing/2014/main" val="2335498044"/>
                  </a:ext>
                </a:extLst>
              </a:tr>
              <a:tr h="233139">
                <a:tc>
                  <a:txBody>
                    <a:bodyPr/>
                    <a:lstStyle/>
                    <a:p>
                      <a:pPr algn="l" fontAlgn="b"/>
                      <a:r>
                        <a:rPr lang="en-US" sz="1200" u="none" strike="noStrike">
                          <a:effectLst/>
                        </a:rPr>
                        <a:t>Creates a directory</a:t>
                      </a:r>
                      <a:endParaRPr lang="en-US" sz="1200" b="0" i="0" u="none" strike="noStrike">
                        <a:solidFill>
                          <a:srgbClr val="000000"/>
                        </a:solidFill>
                        <a:effectLst/>
                        <a:latin typeface="Calibri" panose="020F0502020204030204" pitchFamily="34" charset="0"/>
                      </a:endParaRPr>
                    </a:p>
                  </a:txBody>
                  <a:tcPr marL="4705" marR="4705" marT="4705" marB="0" anchor="b"/>
                </a:tc>
                <a:tc>
                  <a:txBody>
                    <a:bodyPr/>
                    <a:lstStyle/>
                    <a:p>
                      <a:pPr algn="l" fontAlgn="b"/>
                      <a:r>
                        <a:rPr lang="en-US" sz="1400" b="1" u="none" strike="noStrike" err="1">
                          <a:solidFill>
                            <a:srgbClr val="0070C0"/>
                          </a:solidFill>
                          <a:effectLst/>
                          <a:latin typeface="Courier New" panose="02070309020205020404" pitchFamily="49" charset="0"/>
                          <a:cs typeface="Courier New" panose="02070309020205020404" pitchFamily="49" charset="0"/>
                        </a:rPr>
                        <a:t>mkdir</a:t>
                      </a:r>
                      <a:endParaRPr lang="en-US" sz="1400" b="1" i="0" u="none" strike="noStrike">
                        <a:solidFill>
                          <a:srgbClr val="0070C0"/>
                        </a:solidFill>
                        <a:effectLst/>
                        <a:latin typeface="Courier New" panose="02070309020205020404" pitchFamily="49" charset="0"/>
                        <a:cs typeface="Courier New" panose="02070309020205020404" pitchFamily="49" charset="0"/>
                      </a:endParaRPr>
                    </a:p>
                  </a:txBody>
                  <a:tcPr marL="4705" marR="4705" marT="4705" marB="0" anchor="b"/>
                </a:tc>
                <a:tc>
                  <a:txBody>
                    <a:bodyPr/>
                    <a:lstStyle/>
                    <a:p>
                      <a:pPr algn="l" fontAlgn="b"/>
                      <a:r>
                        <a:rPr lang="en-US" sz="1400" b="1" u="none" strike="noStrike" err="1">
                          <a:solidFill>
                            <a:srgbClr val="0070C0"/>
                          </a:solidFill>
                          <a:effectLst/>
                          <a:latin typeface="Courier New" panose="02070309020205020404" pitchFamily="49" charset="0"/>
                          <a:cs typeface="Courier New" panose="02070309020205020404" pitchFamily="49" charset="0"/>
                        </a:rPr>
                        <a:t>mkdir</a:t>
                      </a:r>
                      <a:endParaRPr lang="en-US" sz="1400" b="1" i="0" u="none" strike="noStrike">
                        <a:solidFill>
                          <a:srgbClr val="0070C0"/>
                        </a:solidFill>
                        <a:effectLst/>
                        <a:latin typeface="Courier New" panose="02070309020205020404" pitchFamily="49" charset="0"/>
                        <a:cs typeface="Courier New" panose="02070309020205020404" pitchFamily="49" charset="0"/>
                      </a:endParaRPr>
                    </a:p>
                  </a:txBody>
                  <a:tcPr marL="4705" marR="4705" marT="4705" marB="0" anchor="b"/>
                </a:tc>
                <a:tc>
                  <a:txBody>
                    <a:bodyPr/>
                    <a:lstStyle/>
                    <a:p>
                      <a:pPr algn="l" fontAlgn="b"/>
                      <a:r>
                        <a:rPr lang="en-US" sz="1200" u="none" strike="noStrike" err="1">
                          <a:effectLst/>
                        </a:rPr>
                        <a:t>mkdir</a:t>
                      </a:r>
                      <a:r>
                        <a:rPr lang="en-US" sz="1200" u="none" strike="noStrike">
                          <a:effectLst/>
                        </a:rPr>
                        <a:t> directory (Consider using –p to create a directory tree)</a:t>
                      </a:r>
                      <a:endParaRPr lang="en-US" sz="1200" b="0" i="0" u="none" strike="noStrike">
                        <a:solidFill>
                          <a:srgbClr val="000000"/>
                        </a:solidFill>
                        <a:effectLst/>
                        <a:latin typeface="Calibri" panose="020F0502020204030204" pitchFamily="34" charset="0"/>
                      </a:endParaRPr>
                    </a:p>
                  </a:txBody>
                  <a:tcPr marL="4705" marR="4705" marT="4705" marB="0" anchor="b"/>
                </a:tc>
                <a:extLst>
                  <a:ext uri="{0D108BD9-81ED-4DB2-BD59-A6C34878D82A}">
                    <a16:rowId xmlns:a16="http://schemas.microsoft.com/office/drawing/2014/main" val="2252571108"/>
                  </a:ext>
                </a:extLst>
              </a:tr>
              <a:tr h="233139">
                <a:tc>
                  <a:txBody>
                    <a:bodyPr/>
                    <a:lstStyle/>
                    <a:p>
                      <a:pPr algn="l" fontAlgn="b"/>
                      <a:r>
                        <a:rPr lang="en-US" sz="1200" u="none" strike="noStrike">
                          <a:effectLst/>
                        </a:rPr>
                        <a:t>Screens through a file</a:t>
                      </a:r>
                      <a:endParaRPr lang="en-US" sz="1200" b="0" i="0" u="none" strike="noStrike">
                        <a:solidFill>
                          <a:srgbClr val="000000"/>
                        </a:solidFill>
                        <a:effectLst/>
                        <a:latin typeface="Calibri" panose="020F0502020204030204" pitchFamily="34" charset="0"/>
                      </a:endParaRPr>
                    </a:p>
                  </a:txBody>
                  <a:tcPr marL="4705" marR="4705" marT="4705" marB="0" anchor="b"/>
                </a:tc>
                <a:tc>
                  <a:txBody>
                    <a:bodyPr/>
                    <a:lstStyle/>
                    <a:p>
                      <a:pPr algn="l" fontAlgn="b"/>
                      <a:r>
                        <a:rPr lang="en-US" sz="1400" b="1" u="none" strike="noStrike">
                          <a:solidFill>
                            <a:srgbClr val="0070C0"/>
                          </a:solidFill>
                          <a:effectLst/>
                          <a:latin typeface="Courier New" panose="02070309020205020404" pitchFamily="49" charset="0"/>
                          <a:cs typeface="Courier New" panose="02070309020205020404" pitchFamily="49" charset="0"/>
                        </a:rPr>
                        <a:t>more</a:t>
                      </a:r>
                      <a:endParaRPr lang="en-US" sz="1400" b="1" i="0" u="none" strike="noStrike">
                        <a:solidFill>
                          <a:srgbClr val="0070C0"/>
                        </a:solidFill>
                        <a:effectLst/>
                        <a:latin typeface="Courier New" panose="02070309020205020404" pitchFamily="49" charset="0"/>
                        <a:cs typeface="Courier New" panose="02070309020205020404" pitchFamily="49" charset="0"/>
                      </a:endParaRPr>
                    </a:p>
                  </a:txBody>
                  <a:tcPr marL="4705" marR="4705" marT="4705" marB="0" anchor="b"/>
                </a:tc>
                <a:tc>
                  <a:txBody>
                    <a:bodyPr/>
                    <a:lstStyle/>
                    <a:p>
                      <a:pPr algn="l" fontAlgn="b"/>
                      <a:r>
                        <a:rPr lang="en-US" sz="1400" b="1" i="0" u="none" strike="noStrike">
                          <a:solidFill>
                            <a:srgbClr val="0070C0"/>
                          </a:solidFill>
                          <a:effectLst/>
                          <a:latin typeface="Courier New" panose="02070309020205020404" pitchFamily="49" charset="0"/>
                          <a:cs typeface="Courier New" panose="02070309020205020404" pitchFamily="49" charset="0"/>
                        </a:rPr>
                        <a:t>more</a:t>
                      </a:r>
                      <a:r>
                        <a:rPr lang="en-US" sz="1400" b="1" i="0" u="none" strike="noStrike" baseline="0">
                          <a:solidFill>
                            <a:srgbClr val="0070C0"/>
                          </a:solidFill>
                          <a:effectLst/>
                          <a:latin typeface="Courier New" panose="02070309020205020404" pitchFamily="49" charset="0"/>
                          <a:cs typeface="Courier New" panose="02070309020205020404" pitchFamily="49" charset="0"/>
                        </a:rPr>
                        <a:t> (or less)</a:t>
                      </a:r>
                      <a:endParaRPr lang="en-US" sz="1400" b="1" i="0" u="none" strike="noStrike">
                        <a:solidFill>
                          <a:srgbClr val="0070C0"/>
                        </a:solidFill>
                        <a:effectLst/>
                        <a:latin typeface="Courier New" panose="02070309020205020404" pitchFamily="49" charset="0"/>
                        <a:cs typeface="Courier New" panose="02070309020205020404" pitchFamily="49" charset="0"/>
                      </a:endParaRPr>
                    </a:p>
                  </a:txBody>
                  <a:tcPr marL="4705" marR="4705" marT="4705" marB="0" anchor="b"/>
                </a:tc>
                <a:tc>
                  <a:txBody>
                    <a:bodyPr/>
                    <a:lstStyle/>
                    <a:p>
                      <a:pPr algn="l" fontAlgn="b"/>
                      <a:r>
                        <a:rPr lang="en-US" sz="1200" u="none" strike="noStrike">
                          <a:effectLst/>
                        </a:rPr>
                        <a:t>less thisfile.txt</a:t>
                      </a:r>
                      <a:endParaRPr lang="en-US" sz="1200" b="0" i="0" u="none" strike="noStrike">
                        <a:solidFill>
                          <a:srgbClr val="000000"/>
                        </a:solidFill>
                        <a:effectLst/>
                        <a:latin typeface="Calibri" panose="020F0502020204030204" pitchFamily="34" charset="0"/>
                      </a:endParaRPr>
                    </a:p>
                  </a:txBody>
                  <a:tcPr marL="4705" marR="4705" marT="4705" marB="0" anchor="b"/>
                </a:tc>
                <a:extLst>
                  <a:ext uri="{0D108BD9-81ED-4DB2-BD59-A6C34878D82A}">
                    <a16:rowId xmlns:a16="http://schemas.microsoft.com/office/drawing/2014/main" val="2790232737"/>
                  </a:ext>
                </a:extLst>
              </a:tr>
              <a:tr h="233139">
                <a:tc>
                  <a:txBody>
                    <a:bodyPr/>
                    <a:lstStyle/>
                    <a:p>
                      <a:pPr algn="l" fontAlgn="b"/>
                      <a:r>
                        <a:rPr lang="en-US" sz="1200" u="none" strike="noStrike">
                          <a:effectLst/>
                        </a:rPr>
                        <a:t>Renames a file</a:t>
                      </a:r>
                      <a:endParaRPr lang="en-US" sz="1200" b="0" i="0" u="none" strike="noStrike">
                        <a:solidFill>
                          <a:srgbClr val="000000"/>
                        </a:solidFill>
                        <a:effectLst/>
                        <a:latin typeface="Calibri" panose="020F0502020204030204" pitchFamily="34" charset="0"/>
                      </a:endParaRPr>
                    </a:p>
                  </a:txBody>
                  <a:tcPr marL="4705" marR="4705" marT="4705" marB="0" anchor="b"/>
                </a:tc>
                <a:tc>
                  <a:txBody>
                    <a:bodyPr/>
                    <a:lstStyle/>
                    <a:p>
                      <a:pPr algn="l" fontAlgn="b"/>
                      <a:r>
                        <a:rPr lang="en-US" sz="1400" b="1" u="none" strike="noStrike" err="1">
                          <a:solidFill>
                            <a:srgbClr val="0070C0"/>
                          </a:solidFill>
                          <a:effectLst/>
                          <a:latin typeface="Courier New" panose="02070309020205020404" pitchFamily="49" charset="0"/>
                          <a:cs typeface="Courier New" panose="02070309020205020404" pitchFamily="49" charset="0"/>
                        </a:rPr>
                        <a:t>ren</a:t>
                      </a:r>
                      <a:endParaRPr lang="en-US" sz="1400" b="1" i="0" u="none" strike="noStrike">
                        <a:solidFill>
                          <a:srgbClr val="0070C0"/>
                        </a:solidFill>
                        <a:effectLst/>
                        <a:latin typeface="Courier New" panose="02070309020205020404" pitchFamily="49" charset="0"/>
                        <a:cs typeface="Courier New" panose="02070309020205020404" pitchFamily="49" charset="0"/>
                      </a:endParaRPr>
                    </a:p>
                  </a:txBody>
                  <a:tcPr marL="4705" marR="4705" marT="4705" marB="0" anchor="b"/>
                </a:tc>
                <a:tc>
                  <a:txBody>
                    <a:bodyPr/>
                    <a:lstStyle/>
                    <a:p>
                      <a:pPr algn="l" fontAlgn="b"/>
                      <a:r>
                        <a:rPr lang="en-US" sz="1400" b="1" u="none" strike="noStrike">
                          <a:solidFill>
                            <a:srgbClr val="0070C0"/>
                          </a:solidFill>
                          <a:effectLst/>
                          <a:latin typeface="Courier New" panose="02070309020205020404" pitchFamily="49" charset="0"/>
                          <a:cs typeface="Courier New" panose="02070309020205020404" pitchFamily="49" charset="0"/>
                        </a:rPr>
                        <a:t>mv</a:t>
                      </a:r>
                      <a:endParaRPr lang="en-US" sz="1400" b="1" i="0" u="none" strike="noStrike">
                        <a:solidFill>
                          <a:srgbClr val="0070C0"/>
                        </a:solidFill>
                        <a:effectLst/>
                        <a:latin typeface="Courier New" panose="02070309020205020404" pitchFamily="49" charset="0"/>
                        <a:cs typeface="Courier New" panose="02070309020205020404" pitchFamily="49" charset="0"/>
                      </a:endParaRPr>
                    </a:p>
                  </a:txBody>
                  <a:tcPr marL="4705" marR="4705" marT="4705" marB="0" anchor="b"/>
                </a:tc>
                <a:tc>
                  <a:txBody>
                    <a:bodyPr/>
                    <a:lstStyle/>
                    <a:p>
                      <a:pPr algn="l" fontAlgn="b"/>
                      <a:r>
                        <a:rPr lang="en-US" sz="1200" u="none" strike="noStrike">
                          <a:effectLst/>
                        </a:rPr>
                        <a:t>mv thisfile.txt thatfile.txt[e]</a:t>
                      </a:r>
                      <a:endParaRPr lang="en-US" sz="1200" b="0" i="0" u="none" strike="noStrike">
                        <a:solidFill>
                          <a:srgbClr val="000000"/>
                        </a:solidFill>
                        <a:effectLst/>
                        <a:latin typeface="Calibri" panose="020F0502020204030204" pitchFamily="34" charset="0"/>
                      </a:endParaRPr>
                    </a:p>
                  </a:txBody>
                  <a:tcPr marL="4705" marR="4705" marT="4705" marB="0" anchor="b"/>
                </a:tc>
                <a:extLst>
                  <a:ext uri="{0D108BD9-81ED-4DB2-BD59-A6C34878D82A}">
                    <a16:rowId xmlns:a16="http://schemas.microsoft.com/office/drawing/2014/main" val="266539956"/>
                  </a:ext>
                </a:extLst>
              </a:tr>
              <a:tr h="233139">
                <a:tc>
                  <a:txBody>
                    <a:bodyPr/>
                    <a:lstStyle/>
                    <a:p>
                      <a:pPr algn="l" fontAlgn="b"/>
                      <a:r>
                        <a:rPr lang="en-US" sz="1200" u="none" strike="noStrike">
                          <a:effectLst/>
                        </a:rPr>
                        <a:t>Shows your location in the file system</a:t>
                      </a:r>
                      <a:endParaRPr lang="en-US" sz="1200" b="0" i="0" u="none" strike="noStrike">
                        <a:solidFill>
                          <a:srgbClr val="000000"/>
                        </a:solidFill>
                        <a:effectLst/>
                        <a:latin typeface="Calibri" panose="020F0502020204030204" pitchFamily="34" charset="0"/>
                      </a:endParaRPr>
                    </a:p>
                  </a:txBody>
                  <a:tcPr marL="4705" marR="4705" marT="4705" marB="0" anchor="b"/>
                </a:tc>
                <a:tc>
                  <a:txBody>
                    <a:bodyPr/>
                    <a:lstStyle/>
                    <a:p>
                      <a:pPr algn="l" fontAlgn="b"/>
                      <a:r>
                        <a:rPr lang="en-US" sz="1400" b="1" u="none" strike="noStrike" err="1">
                          <a:solidFill>
                            <a:srgbClr val="0070C0"/>
                          </a:solidFill>
                          <a:effectLst/>
                          <a:latin typeface="Courier New" panose="02070309020205020404" pitchFamily="49" charset="0"/>
                          <a:cs typeface="Courier New" panose="02070309020205020404" pitchFamily="49" charset="0"/>
                        </a:rPr>
                        <a:t>chdir</a:t>
                      </a:r>
                      <a:r>
                        <a:rPr lang="en-US" sz="1400" b="1" u="none" strike="noStrike">
                          <a:solidFill>
                            <a:srgbClr val="0070C0"/>
                          </a:solidFill>
                          <a:effectLst/>
                          <a:latin typeface="Courier New" panose="02070309020205020404" pitchFamily="49" charset="0"/>
                          <a:cs typeface="Courier New" panose="02070309020205020404" pitchFamily="49" charset="0"/>
                        </a:rPr>
                        <a:t> (cd)</a:t>
                      </a:r>
                      <a:endParaRPr lang="en-US" sz="1400" b="1" i="0" u="none" strike="noStrike">
                        <a:solidFill>
                          <a:srgbClr val="0070C0"/>
                        </a:solidFill>
                        <a:effectLst/>
                        <a:latin typeface="Courier New" panose="02070309020205020404" pitchFamily="49" charset="0"/>
                        <a:cs typeface="Courier New" panose="02070309020205020404" pitchFamily="49" charset="0"/>
                      </a:endParaRPr>
                    </a:p>
                  </a:txBody>
                  <a:tcPr marL="4705" marR="4705" marT="4705" marB="0" anchor="b"/>
                </a:tc>
                <a:tc>
                  <a:txBody>
                    <a:bodyPr/>
                    <a:lstStyle/>
                    <a:p>
                      <a:pPr algn="l" fontAlgn="b"/>
                      <a:r>
                        <a:rPr lang="en-US" sz="1400" b="1" u="none" strike="noStrike" err="1">
                          <a:solidFill>
                            <a:srgbClr val="0070C0"/>
                          </a:solidFill>
                          <a:effectLst/>
                          <a:latin typeface="Courier New" panose="02070309020205020404" pitchFamily="49" charset="0"/>
                          <a:cs typeface="Courier New" panose="02070309020205020404" pitchFamily="49" charset="0"/>
                        </a:rPr>
                        <a:t>pwd</a:t>
                      </a:r>
                      <a:endParaRPr lang="en-US" sz="1400" b="1" i="0" u="none" strike="noStrike">
                        <a:solidFill>
                          <a:srgbClr val="0070C0"/>
                        </a:solidFill>
                        <a:effectLst/>
                        <a:latin typeface="Courier New" panose="02070309020205020404" pitchFamily="49" charset="0"/>
                        <a:cs typeface="Courier New" panose="02070309020205020404" pitchFamily="49" charset="0"/>
                      </a:endParaRPr>
                    </a:p>
                  </a:txBody>
                  <a:tcPr marL="4705" marR="4705" marT="4705" marB="0" anchor="b"/>
                </a:tc>
                <a:tc>
                  <a:txBody>
                    <a:bodyPr/>
                    <a:lstStyle/>
                    <a:p>
                      <a:pPr algn="l" fontAlgn="b"/>
                      <a:r>
                        <a:rPr lang="en-US" sz="1200" u="none" strike="noStrike">
                          <a:effectLst/>
                        </a:rPr>
                        <a:t>pwd</a:t>
                      </a:r>
                      <a:endParaRPr lang="en-US" sz="1200" b="0" i="0" u="none" strike="noStrike">
                        <a:solidFill>
                          <a:srgbClr val="000000"/>
                        </a:solidFill>
                        <a:effectLst/>
                        <a:latin typeface="Calibri" panose="020F0502020204030204" pitchFamily="34" charset="0"/>
                      </a:endParaRPr>
                    </a:p>
                  </a:txBody>
                  <a:tcPr marL="4705" marR="4705" marT="4705" marB="0" anchor="b"/>
                </a:tc>
                <a:extLst>
                  <a:ext uri="{0D108BD9-81ED-4DB2-BD59-A6C34878D82A}">
                    <a16:rowId xmlns:a16="http://schemas.microsoft.com/office/drawing/2014/main" val="2094460952"/>
                  </a:ext>
                </a:extLst>
              </a:tr>
              <a:tr h="233139">
                <a:tc>
                  <a:txBody>
                    <a:bodyPr/>
                    <a:lstStyle/>
                    <a:p>
                      <a:pPr algn="l" fontAlgn="b"/>
                      <a:r>
                        <a:rPr lang="en-US" sz="1200" u="none" strike="noStrike">
                          <a:effectLst/>
                        </a:rPr>
                        <a:t>Changes directories with a specified path (absolute path)</a:t>
                      </a:r>
                      <a:endParaRPr lang="en-US" sz="1200" b="0" i="0" u="none" strike="noStrike">
                        <a:solidFill>
                          <a:srgbClr val="000000"/>
                        </a:solidFill>
                        <a:effectLst/>
                        <a:latin typeface="Calibri" panose="020F0502020204030204" pitchFamily="34" charset="0"/>
                      </a:endParaRPr>
                    </a:p>
                  </a:txBody>
                  <a:tcPr marL="4705" marR="4705" marT="4705" marB="0" anchor="b"/>
                </a:tc>
                <a:tc>
                  <a:txBody>
                    <a:bodyPr/>
                    <a:lstStyle/>
                    <a:p>
                      <a:pPr algn="l" fontAlgn="b"/>
                      <a:r>
                        <a:rPr lang="en-US" sz="1400" b="1" u="none" strike="noStrike">
                          <a:solidFill>
                            <a:srgbClr val="0070C0"/>
                          </a:solidFill>
                          <a:effectLst/>
                          <a:latin typeface="Courier New" panose="02070309020205020404" pitchFamily="49" charset="0"/>
                          <a:cs typeface="Courier New" panose="02070309020205020404" pitchFamily="49" charset="0"/>
                        </a:rPr>
                        <a:t>cd \pathname</a:t>
                      </a:r>
                      <a:endParaRPr lang="en-US" sz="1400" b="1" i="0" u="none" strike="noStrike">
                        <a:solidFill>
                          <a:srgbClr val="0070C0"/>
                        </a:solidFill>
                        <a:effectLst/>
                        <a:latin typeface="Courier New" panose="02070309020205020404" pitchFamily="49" charset="0"/>
                        <a:cs typeface="Courier New" panose="02070309020205020404" pitchFamily="49" charset="0"/>
                      </a:endParaRPr>
                    </a:p>
                  </a:txBody>
                  <a:tcPr marL="4705" marR="4705" marT="4705" marB="0" anchor="b"/>
                </a:tc>
                <a:tc>
                  <a:txBody>
                    <a:bodyPr/>
                    <a:lstStyle/>
                    <a:p>
                      <a:pPr algn="l" fontAlgn="b"/>
                      <a:r>
                        <a:rPr lang="en-US" sz="1400" b="1" u="none" strike="noStrike">
                          <a:solidFill>
                            <a:srgbClr val="0070C0"/>
                          </a:solidFill>
                          <a:effectLst/>
                          <a:latin typeface="Courier New" panose="02070309020205020404" pitchFamily="49" charset="0"/>
                          <a:cs typeface="Courier New" panose="02070309020205020404" pitchFamily="49" charset="0"/>
                        </a:rPr>
                        <a:t>cd /pathname</a:t>
                      </a:r>
                      <a:endParaRPr lang="en-US" sz="1400" b="1" i="0" u="none" strike="noStrike">
                        <a:solidFill>
                          <a:srgbClr val="0070C0"/>
                        </a:solidFill>
                        <a:effectLst/>
                        <a:latin typeface="Courier New" panose="02070309020205020404" pitchFamily="49" charset="0"/>
                        <a:cs typeface="Courier New" panose="02070309020205020404" pitchFamily="49" charset="0"/>
                      </a:endParaRPr>
                    </a:p>
                  </a:txBody>
                  <a:tcPr marL="4705" marR="4705" marT="4705" marB="0" anchor="b"/>
                </a:tc>
                <a:tc>
                  <a:txBody>
                    <a:bodyPr/>
                    <a:lstStyle/>
                    <a:p>
                      <a:pPr algn="l" fontAlgn="b"/>
                      <a:r>
                        <a:rPr lang="en-US" sz="1200" u="none" strike="noStrike">
                          <a:effectLst/>
                        </a:rPr>
                        <a:t>cd /directory1/directory2</a:t>
                      </a:r>
                      <a:endParaRPr lang="en-US" sz="1200" b="0" i="0" u="none" strike="noStrike">
                        <a:solidFill>
                          <a:srgbClr val="000000"/>
                        </a:solidFill>
                        <a:effectLst/>
                        <a:latin typeface="Calibri" panose="020F0502020204030204" pitchFamily="34" charset="0"/>
                      </a:endParaRPr>
                    </a:p>
                  </a:txBody>
                  <a:tcPr marL="4705" marR="4705" marT="4705" marB="0" anchor="b"/>
                </a:tc>
                <a:extLst>
                  <a:ext uri="{0D108BD9-81ED-4DB2-BD59-A6C34878D82A}">
                    <a16:rowId xmlns:a16="http://schemas.microsoft.com/office/drawing/2014/main" val="3534398181"/>
                  </a:ext>
                </a:extLst>
              </a:tr>
              <a:tr h="233139">
                <a:tc>
                  <a:txBody>
                    <a:bodyPr/>
                    <a:lstStyle/>
                    <a:p>
                      <a:pPr algn="l" fontAlgn="b"/>
                      <a:r>
                        <a:rPr lang="en-US" sz="1200" u="none" strike="noStrike">
                          <a:effectLst/>
                        </a:rPr>
                        <a:t>Changes directories with a relative path</a:t>
                      </a:r>
                      <a:endParaRPr lang="en-US" sz="1200" b="0" i="0" u="none" strike="noStrike">
                        <a:solidFill>
                          <a:srgbClr val="000000"/>
                        </a:solidFill>
                        <a:effectLst/>
                        <a:latin typeface="Calibri" panose="020F0502020204030204" pitchFamily="34" charset="0"/>
                      </a:endParaRPr>
                    </a:p>
                  </a:txBody>
                  <a:tcPr marL="4705" marR="4705" marT="4705" marB="0" anchor="b"/>
                </a:tc>
                <a:tc>
                  <a:txBody>
                    <a:bodyPr/>
                    <a:lstStyle/>
                    <a:p>
                      <a:pPr algn="l" fontAlgn="b"/>
                      <a:r>
                        <a:rPr lang="en-US" sz="1400" b="1" u="none" strike="noStrike">
                          <a:solidFill>
                            <a:srgbClr val="0070C0"/>
                          </a:solidFill>
                          <a:effectLst/>
                          <a:latin typeface="Courier New" panose="02070309020205020404" pitchFamily="49" charset="0"/>
                          <a:cs typeface="Courier New" panose="02070309020205020404" pitchFamily="49" charset="0"/>
                        </a:rPr>
                        <a:t>cd ..</a:t>
                      </a:r>
                      <a:endParaRPr lang="en-US" sz="1400" b="1" i="0" u="none" strike="noStrike">
                        <a:solidFill>
                          <a:srgbClr val="0070C0"/>
                        </a:solidFill>
                        <a:effectLst/>
                        <a:latin typeface="Courier New" panose="02070309020205020404" pitchFamily="49" charset="0"/>
                        <a:cs typeface="Courier New" panose="02070309020205020404" pitchFamily="49" charset="0"/>
                      </a:endParaRPr>
                    </a:p>
                  </a:txBody>
                  <a:tcPr marL="4705" marR="4705" marT="4705" marB="0" anchor="b"/>
                </a:tc>
                <a:tc>
                  <a:txBody>
                    <a:bodyPr/>
                    <a:lstStyle/>
                    <a:p>
                      <a:pPr algn="l" fontAlgn="b"/>
                      <a:r>
                        <a:rPr lang="en-US" sz="1400" b="1" u="none" strike="noStrike">
                          <a:solidFill>
                            <a:srgbClr val="0070C0"/>
                          </a:solidFill>
                          <a:effectLst/>
                          <a:latin typeface="Courier New" panose="02070309020205020404" pitchFamily="49" charset="0"/>
                          <a:cs typeface="Courier New" panose="02070309020205020404" pitchFamily="49" charset="0"/>
                        </a:rPr>
                        <a:t>cd ..</a:t>
                      </a:r>
                      <a:endParaRPr lang="en-US" sz="1400" b="1" i="0" u="none" strike="noStrike">
                        <a:solidFill>
                          <a:srgbClr val="0070C0"/>
                        </a:solidFill>
                        <a:effectLst/>
                        <a:latin typeface="Courier New" panose="02070309020205020404" pitchFamily="49" charset="0"/>
                        <a:cs typeface="Courier New" panose="02070309020205020404" pitchFamily="49" charset="0"/>
                      </a:endParaRPr>
                    </a:p>
                  </a:txBody>
                  <a:tcPr marL="4705" marR="4705" marT="4705" marB="0" anchor="b"/>
                </a:tc>
                <a:tc>
                  <a:txBody>
                    <a:bodyPr/>
                    <a:lstStyle/>
                    <a:p>
                      <a:pPr algn="l" fontAlgn="b"/>
                      <a:r>
                        <a:rPr lang="en-US" sz="1200" u="none" strike="noStrike">
                          <a:effectLst/>
                        </a:rPr>
                        <a:t>cd ..</a:t>
                      </a:r>
                      <a:endParaRPr lang="en-US" sz="1200" b="0" i="0" u="none" strike="noStrike">
                        <a:solidFill>
                          <a:srgbClr val="000000"/>
                        </a:solidFill>
                        <a:effectLst/>
                        <a:latin typeface="Calibri" panose="020F0502020204030204" pitchFamily="34" charset="0"/>
                      </a:endParaRPr>
                    </a:p>
                  </a:txBody>
                  <a:tcPr marL="4705" marR="4705" marT="4705" marB="0" anchor="b"/>
                </a:tc>
                <a:extLst>
                  <a:ext uri="{0D108BD9-81ED-4DB2-BD59-A6C34878D82A}">
                    <a16:rowId xmlns:a16="http://schemas.microsoft.com/office/drawing/2014/main" val="2778412345"/>
                  </a:ext>
                </a:extLst>
              </a:tr>
              <a:tr h="233139">
                <a:tc>
                  <a:txBody>
                    <a:bodyPr/>
                    <a:lstStyle/>
                    <a:p>
                      <a:pPr algn="l" fontAlgn="b"/>
                      <a:r>
                        <a:rPr lang="en-US" sz="1200" u="none" strike="noStrike">
                          <a:effectLst/>
                        </a:rPr>
                        <a:t>Displays the time</a:t>
                      </a:r>
                      <a:endParaRPr lang="en-US" sz="1200" b="0" i="0" u="none" strike="noStrike">
                        <a:solidFill>
                          <a:srgbClr val="000000"/>
                        </a:solidFill>
                        <a:effectLst/>
                        <a:latin typeface="Calibri" panose="020F0502020204030204" pitchFamily="34" charset="0"/>
                      </a:endParaRPr>
                    </a:p>
                  </a:txBody>
                  <a:tcPr marL="4705" marR="4705" marT="4705" marB="0" anchor="b"/>
                </a:tc>
                <a:tc>
                  <a:txBody>
                    <a:bodyPr/>
                    <a:lstStyle/>
                    <a:p>
                      <a:pPr algn="l" fontAlgn="b"/>
                      <a:r>
                        <a:rPr lang="en-US" sz="1400" b="1" u="none" strike="noStrike">
                          <a:solidFill>
                            <a:srgbClr val="0070C0"/>
                          </a:solidFill>
                          <a:effectLst/>
                          <a:latin typeface="Courier New" panose="02070309020205020404" pitchFamily="49" charset="0"/>
                          <a:cs typeface="Courier New" panose="02070309020205020404" pitchFamily="49" charset="0"/>
                        </a:rPr>
                        <a:t>time</a:t>
                      </a:r>
                      <a:endParaRPr lang="en-US" sz="1400" b="1" i="0" u="none" strike="noStrike">
                        <a:solidFill>
                          <a:srgbClr val="0070C0"/>
                        </a:solidFill>
                        <a:effectLst/>
                        <a:latin typeface="Courier New" panose="02070309020205020404" pitchFamily="49" charset="0"/>
                        <a:cs typeface="Courier New" panose="02070309020205020404" pitchFamily="49" charset="0"/>
                      </a:endParaRPr>
                    </a:p>
                  </a:txBody>
                  <a:tcPr marL="4705" marR="4705" marT="4705" marB="0" anchor="b"/>
                </a:tc>
                <a:tc>
                  <a:txBody>
                    <a:bodyPr/>
                    <a:lstStyle/>
                    <a:p>
                      <a:pPr algn="l" fontAlgn="b"/>
                      <a:r>
                        <a:rPr lang="en-US" sz="1400" b="1" u="none" strike="noStrike">
                          <a:solidFill>
                            <a:srgbClr val="0070C0"/>
                          </a:solidFill>
                          <a:effectLst/>
                          <a:latin typeface="Courier New" panose="02070309020205020404" pitchFamily="49" charset="0"/>
                          <a:cs typeface="Courier New" panose="02070309020205020404" pitchFamily="49" charset="0"/>
                        </a:rPr>
                        <a:t>date</a:t>
                      </a:r>
                      <a:endParaRPr lang="en-US" sz="1400" b="1" i="0" u="none" strike="noStrike">
                        <a:solidFill>
                          <a:srgbClr val="0070C0"/>
                        </a:solidFill>
                        <a:effectLst/>
                        <a:latin typeface="Courier New" panose="02070309020205020404" pitchFamily="49" charset="0"/>
                        <a:cs typeface="Courier New" panose="02070309020205020404" pitchFamily="49" charset="0"/>
                      </a:endParaRPr>
                    </a:p>
                  </a:txBody>
                  <a:tcPr marL="4705" marR="4705" marT="4705" marB="0" anchor="b"/>
                </a:tc>
                <a:tc>
                  <a:txBody>
                    <a:bodyPr/>
                    <a:lstStyle/>
                    <a:p>
                      <a:pPr algn="l" fontAlgn="b"/>
                      <a:r>
                        <a:rPr lang="en-US" sz="1200" u="none" strike="noStrike">
                          <a:effectLst/>
                        </a:rPr>
                        <a:t>date</a:t>
                      </a:r>
                      <a:endParaRPr lang="en-US" sz="1200" b="0" i="0" u="none" strike="noStrike">
                        <a:solidFill>
                          <a:srgbClr val="000000"/>
                        </a:solidFill>
                        <a:effectLst/>
                        <a:latin typeface="Calibri" panose="020F0502020204030204" pitchFamily="34" charset="0"/>
                      </a:endParaRPr>
                    </a:p>
                  </a:txBody>
                  <a:tcPr marL="4705" marR="4705" marT="4705" marB="0" anchor="b"/>
                </a:tc>
                <a:extLst>
                  <a:ext uri="{0D108BD9-81ED-4DB2-BD59-A6C34878D82A}">
                    <a16:rowId xmlns:a16="http://schemas.microsoft.com/office/drawing/2014/main" val="58980946"/>
                  </a:ext>
                </a:extLst>
              </a:tr>
              <a:tr h="233139">
                <a:tc>
                  <a:txBody>
                    <a:bodyPr/>
                    <a:lstStyle/>
                    <a:p>
                      <a:pPr algn="l" fontAlgn="b"/>
                      <a:r>
                        <a:rPr lang="en-US" sz="1200" u="none" strike="noStrike" dirty="0">
                          <a:effectLst/>
                        </a:rPr>
                        <a:t>Shows amount of RAM and use</a:t>
                      </a:r>
                      <a:endParaRPr lang="en-US" sz="1200" b="0" i="0" u="none" strike="noStrike" dirty="0">
                        <a:solidFill>
                          <a:srgbClr val="000000"/>
                        </a:solidFill>
                        <a:effectLst/>
                        <a:latin typeface="Calibri" panose="020F0502020204030204" pitchFamily="34" charset="0"/>
                      </a:endParaRPr>
                    </a:p>
                  </a:txBody>
                  <a:tcPr marL="4705" marR="4705" marT="4705" marB="0" anchor="b"/>
                </a:tc>
                <a:tc>
                  <a:txBody>
                    <a:bodyPr/>
                    <a:lstStyle/>
                    <a:p>
                      <a:pPr algn="l" fontAlgn="b"/>
                      <a:r>
                        <a:rPr lang="en-US" sz="1400" b="1" u="none" strike="noStrike">
                          <a:solidFill>
                            <a:srgbClr val="0070C0"/>
                          </a:solidFill>
                          <a:effectLst/>
                          <a:latin typeface="Courier New" panose="02070309020205020404" pitchFamily="49" charset="0"/>
                          <a:cs typeface="Courier New" panose="02070309020205020404" pitchFamily="49" charset="0"/>
                        </a:rPr>
                        <a:t>mem</a:t>
                      </a:r>
                      <a:endParaRPr lang="en-US" sz="1400" b="1" i="0" u="none" strike="noStrike">
                        <a:solidFill>
                          <a:srgbClr val="0070C0"/>
                        </a:solidFill>
                        <a:effectLst/>
                        <a:latin typeface="Courier New" panose="02070309020205020404" pitchFamily="49" charset="0"/>
                        <a:cs typeface="Courier New" panose="02070309020205020404" pitchFamily="49" charset="0"/>
                      </a:endParaRPr>
                    </a:p>
                  </a:txBody>
                  <a:tcPr marL="4705" marR="4705" marT="4705" marB="0" anchor="b"/>
                </a:tc>
                <a:tc>
                  <a:txBody>
                    <a:bodyPr/>
                    <a:lstStyle/>
                    <a:p>
                      <a:pPr algn="l" fontAlgn="b"/>
                      <a:r>
                        <a:rPr lang="en-US" sz="1400" b="1" u="none" strike="noStrike">
                          <a:solidFill>
                            <a:srgbClr val="0070C0"/>
                          </a:solidFill>
                          <a:effectLst/>
                          <a:latin typeface="Courier New" panose="02070309020205020404" pitchFamily="49" charset="0"/>
                          <a:cs typeface="Courier New" panose="02070309020205020404" pitchFamily="49" charset="0"/>
                        </a:rPr>
                        <a:t>free</a:t>
                      </a:r>
                      <a:endParaRPr lang="en-US" sz="1400" b="1" i="0" u="none" strike="noStrike">
                        <a:solidFill>
                          <a:srgbClr val="0070C0"/>
                        </a:solidFill>
                        <a:effectLst/>
                        <a:latin typeface="Courier New" panose="02070309020205020404" pitchFamily="49" charset="0"/>
                        <a:cs typeface="Courier New" panose="02070309020205020404" pitchFamily="49" charset="0"/>
                      </a:endParaRPr>
                    </a:p>
                  </a:txBody>
                  <a:tcPr marL="4705" marR="4705" marT="4705" marB="0" anchor="b"/>
                </a:tc>
                <a:tc>
                  <a:txBody>
                    <a:bodyPr/>
                    <a:lstStyle/>
                    <a:p>
                      <a:pPr algn="l" fontAlgn="b"/>
                      <a:r>
                        <a:rPr lang="en-US" sz="1200" u="none" strike="noStrike" dirty="0" err="1">
                          <a:effectLst/>
                        </a:rPr>
                        <a:t>procinfo</a:t>
                      </a:r>
                      <a:endParaRPr lang="en-US" sz="1200" b="0" i="0" u="none" strike="noStrike" dirty="0">
                        <a:solidFill>
                          <a:srgbClr val="000000"/>
                        </a:solidFill>
                        <a:effectLst/>
                        <a:latin typeface="Calibri" panose="020F0502020204030204" pitchFamily="34" charset="0"/>
                      </a:endParaRPr>
                    </a:p>
                  </a:txBody>
                  <a:tcPr marL="4705" marR="4705" marT="4705" marB="0" anchor="b"/>
                </a:tc>
                <a:extLst>
                  <a:ext uri="{0D108BD9-81ED-4DB2-BD59-A6C34878D82A}">
                    <a16:rowId xmlns:a16="http://schemas.microsoft.com/office/drawing/2014/main" val="394291246"/>
                  </a:ext>
                </a:extLst>
              </a:tr>
            </a:tbl>
          </a:graphicData>
        </a:graphic>
      </p:graphicFrame>
    </p:spTree>
    <p:extLst>
      <p:ext uri="{BB962C8B-B14F-4D97-AF65-F5344CB8AC3E}">
        <p14:creationId xmlns:p14="http://schemas.microsoft.com/office/powerpoint/2010/main" val="355243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C160D-D2B5-4507-9063-C3CE6BA6FDDC}"/>
              </a:ext>
            </a:extLst>
          </p:cNvPr>
          <p:cNvSpPr>
            <a:spLocks noGrp="1"/>
          </p:cNvSpPr>
          <p:nvPr>
            <p:ph type="title"/>
          </p:nvPr>
        </p:nvSpPr>
        <p:spPr>
          <a:xfrm>
            <a:off x="124409" y="139959"/>
            <a:ext cx="11781452" cy="1684358"/>
          </a:xfrm>
        </p:spPr>
        <p:txBody>
          <a:bodyPr/>
          <a:lstStyle/>
          <a:p>
            <a:r>
              <a:rPr lang="en-US" sz="3600" dirty="0"/>
              <a:t>How to ???</a:t>
            </a:r>
            <a:br>
              <a:rPr lang="en-US" sz="3600" dirty="0"/>
            </a:br>
            <a:br>
              <a:rPr lang="en-US" sz="3600" dirty="0"/>
            </a:br>
            <a:r>
              <a:rPr lang="en-US" sz="3600" dirty="0"/>
              <a:t>Make the directory structure “~/LFCS/1/2/3/4/5” in one command</a:t>
            </a:r>
          </a:p>
        </p:txBody>
      </p:sp>
      <p:sp>
        <p:nvSpPr>
          <p:cNvPr id="3" name="Content Placeholder 2">
            <a:extLst>
              <a:ext uri="{FF2B5EF4-FFF2-40B4-BE49-F238E27FC236}">
                <a16:creationId xmlns:a16="http://schemas.microsoft.com/office/drawing/2014/main" id="{3A57D459-2EAF-495A-92DC-83E393E291AB}"/>
              </a:ext>
            </a:extLst>
          </p:cNvPr>
          <p:cNvSpPr>
            <a:spLocks noGrp="1"/>
          </p:cNvSpPr>
          <p:nvPr>
            <p:ph idx="1"/>
          </p:nvPr>
        </p:nvSpPr>
        <p:spPr/>
        <p:txBody>
          <a:bodyPr/>
          <a:lstStyle/>
          <a:p>
            <a:r>
              <a:rPr lang="en-US" dirty="0" err="1"/>
              <a:t>mkdirs</a:t>
            </a:r>
            <a:r>
              <a:rPr lang="en-US" dirty="0"/>
              <a:t>  ~/LFCS/1/2/3/4/5</a:t>
            </a:r>
          </a:p>
          <a:p>
            <a:r>
              <a:rPr lang="en-US" dirty="0" err="1"/>
              <a:t>mkdir</a:t>
            </a:r>
            <a:r>
              <a:rPr lang="en-US" dirty="0"/>
              <a:t> -all ~/LFCS/1/2/3/4/5</a:t>
            </a:r>
          </a:p>
          <a:p>
            <a:r>
              <a:rPr lang="en-US" dirty="0" err="1"/>
              <a:t>mkdir</a:t>
            </a:r>
            <a:r>
              <a:rPr lang="en-US" dirty="0"/>
              <a:t> -p ~/LFCS/1/2/3/4/5</a:t>
            </a:r>
          </a:p>
          <a:p>
            <a:r>
              <a:rPr lang="en-US" dirty="0"/>
              <a:t>Not possible</a:t>
            </a:r>
          </a:p>
        </p:txBody>
      </p:sp>
      <p:sp>
        <p:nvSpPr>
          <p:cNvPr id="4" name="Text Placeholder 3">
            <a:extLst>
              <a:ext uri="{FF2B5EF4-FFF2-40B4-BE49-F238E27FC236}">
                <a16:creationId xmlns:a16="http://schemas.microsoft.com/office/drawing/2014/main" id="{FBD63F81-BF6E-4ADD-B052-55E501FC6540}"/>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7342072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A5E97-1A0B-44FB-BA20-5F0FB57B26EA}"/>
              </a:ext>
            </a:extLst>
          </p:cNvPr>
          <p:cNvSpPr>
            <a:spLocks noGrp="1"/>
          </p:cNvSpPr>
          <p:nvPr>
            <p:ph type="title"/>
          </p:nvPr>
        </p:nvSpPr>
        <p:spPr/>
        <p:txBody>
          <a:bodyPr/>
          <a:lstStyle/>
          <a:p>
            <a:r>
              <a:rPr lang="en-US" sz="3600" dirty="0">
                <a:solidFill>
                  <a:srgbClr val="FFFFFF"/>
                </a:solidFill>
              </a:rPr>
              <a:t>How to ???</a:t>
            </a:r>
            <a:br>
              <a:rPr lang="en-US" sz="3600" dirty="0">
                <a:solidFill>
                  <a:srgbClr val="FFFFFF"/>
                </a:solidFill>
              </a:rPr>
            </a:br>
            <a:br>
              <a:rPr lang="en-US" sz="3600" dirty="0">
                <a:solidFill>
                  <a:srgbClr val="FFFFFF"/>
                </a:solidFill>
              </a:rPr>
            </a:br>
            <a:r>
              <a:rPr lang="en-US" sz="3600" dirty="0"/>
              <a:t>Make the directory structure “~/LFCS/1/2/3/4/5” in one command</a:t>
            </a:r>
            <a:endParaRPr lang="en-US" dirty="0"/>
          </a:p>
        </p:txBody>
      </p:sp>
      <p:sp>
        <p:nvSpPr>
          <p:cNvPr id="3" name="Content Placeholder 2">
            <a:extLst>
              <a:ext uri="{FF2B5EF4-FFF2-40B4-BE49-F238E27FC236}">
                <a16:creationId xmlns:a16="http://schemas.microsoft.com/office/drawing/2014/main" id="{AF9219D6-211D-4BCB-86EE-F5807112D269}"/>
              </a:ext>
            </a:extLst>
          </p:cNvPr>
          <p:cNvSpPr>
            <a:spLocks noGrp="1"/>
          </p:cNvSpPr>
          <p:nvPr>
            <p:ph idx="1"/>
          </p:nvPr>
        </p:nvSpPr>
        <p:spPr/>
        <p:txBody>
          <a:bodyPr/>
          <a:lstStyle/>
          <a:p>
            <a:pPr>
              <a:buFont typeface="+mj-lt"/>
              <a:buAutoNum type="arabicParenR" startAt="3"/>
            </a:pPr>
            <a:r>
              <a:rPr lang="en-US" dirty="0"/>
              <a:t>touch file{1..5}</a:t>
            </a:r>
          </a:p>
        </p:txBody>
      </p:sp>
      <p:sp>
        <p:nvSpPr>
          <p:cNvPr id="4" name="Text Placeholder 3">
            <a:extLst>
              <a:ext uri="{FF2B5EF4-FFF2-40B4-BE49-F238E27FC236}">
                <a16:creationId xmlns:a16="http://schemas.microsoft.com/office/drawing/2014/main" id="{19F2C0B7-9C28-4DE2-A94F-A4F1C3EFFEC6}"/>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1014854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Linux Permissions</a:t>
            </a:r>
          </a:p>
        </p:txBody>
      </p:sp>
      <p:sp>
        <p:nvSpPr>
          <p:cNvPr id="2" name="Text Placeholder 1"/>
          <p:cNvSpPr>
            <a:spLocks noGrp="1"/>
          </p:cNvSpPr>
          <p:nvPr>
            <p:ph type="body" idx="1"/>
          </p:nvPr>
        </p:nvSpPr>
        <p:spPr>
          <a:xfrm>
            <a:off x="348338" y="1021215"/>
            <a:ext cx="7264042" cy="5147356"/>
          </a:xfrm>
        </p:spPr>
        <p:txBody>
          <a:bodyPr/>
          <a:lstStyle/>
          <a:p>
            <a:r>
              <a:rPr lang="en-US" dirty="0"/>
              <a:t>Basic Linux permissions broken up into 3 permissions groups: user, group, others</a:t>
            </a:r>
          </a:p>
          <a:p>
            <a:r>
              <a:rPr lang="en-US" dirty="0"/>
              <a:t>Permissions can be set in each group for read, write, execute</a:t>
            </a:r>
          </a:p>
          <a:p>
            <a:r>
              <a:rPr lang="en-US" dirty="0"/>
              <a:t>Permissions manipulated with the `</a:t>
            </a:r>
            <a:r>
              <a:rPr lang="en-US" sz="2000" b="1" dirty="0" err="1">
                <a:solidFill>
                  <a:srgbClr val="0070C0"/>
                </a:solidFill>
              </a:rPr>
              <a:t>chmod</a:t>
            </a:r>
            <a:r>
              <a:rPr lang="en-US" dirty="0"/>
              <a:t>` command.</a:t>
            </a:r>
          </a:p>
          <a:p>
            <a:r>
              <a:rPr lang="en-US" dirty="0"/>
              <a:t>Can be set using binary references or explicitly:</a:t>
            </a:r>
          </a:p>
          <a:p>
            <a:pPr lvl="1"/>
            <a:r>
              <a:rPr lang="en-US" sz="2000" b="1" dirty="0" err="1">
                <a:solidFill>
                  <a:srgbClr val="0070C0"/>
                </a:solidFill>
                <a:latin typeface="Courier New" panose="02070309020205020404" pitchFamily="49" charset="0"/>
                <a:cs typeface="Courier New" panose="02070309020205020404" pitchFamily="49" charset="0"/>
              </a:rPr>
              <a:t>chmod</a:t>
            </a:r>
            <a:r>
              <a:rPr lang="en-US" sz="2000" b="1" dirty="0">
                <a:solidFill>
                  <a:srgbClr val="0070C0"/>
                </a:solidFill>
                <a:latin typeface="Courier New" panose="02070309020205020404" pitchFamily="49" charset="0"/>
                <a:cs typeface="Courier New" panose="02070309020205020404" pitchFamily="49" charset="0"/>
              </a:rPr>
              <a:t> </a:t>
            </a:r>
            <a:r>
              <a:rPr lang="en-US" sz="2000" b="1" dirty="0" err="1">
                <a:solidFill>
                  <a:srgbClr val="0070C0"/>
                </a:solidFill>
                <a:latin typeface="Courier New" panose="02070309020205020404" pitchFamily="49" charset="0"/>
                <a:cs typeface="Courier New" panose="02070309020205020404" pitchFamily="49" charset="0"/>
              </a:rPr>
              <a:t>u+x</a:t>
            </a:r>
            <a:r>
              <a:rPr lang="en-US" sz="2000" b="1" dirty="0">
                <a:solidFill>
                  <a:srgbClr val="0070C0"/>
                </a:solidFill>
                <a:latin typeface="Courier New" panose="02070309020205020404" pitchFamily="49" charset="0"/>
                <a:cs typeface="Courier New" panose="02070309020205020404" pitchFamily="49" charset="0"/>
              </a:rPr>
              <a:t> foo.txt</a:t>
            </a:r>
            <a:r>
              <a:rPr lang="en-US" dirty="0"/>
              <a:t>; </a:t>
            </a:r>
            <a:r>
              <a:rPr lang="en-US" sz="2000" b="1" dirty="0" err="1">
                <a:solidFill>
                  <a:srgbClr val="0070C0"/>
                </a:solidFill>
                <a:latin typeface="Courier New" panose="02070309020205020404" pitchFamily="49" charset="0"/>
                <a:cs typeface="Courier New" panose="02070309020205020404" pitchFamily="49" charset="0"/>
              </a:rPr>
              <a:t>chmod</a:t>
            </a:r>
            <a:r>
              <a:rPr lang="en-US" sz="2000" b="1" dirty="0">
                <a:solidFill>
                  <a:srgbClr val="0070C0"/>
                </a:solidFill>
                <a:latin typeface="Courier New" panose="02070309020205020404" pitchFamily="49" charset="0"/>
                <a:cs typeface="Courier New" panose="02070309020205020404" pitchFamily="49" charset="0"/>
              </a:rPr>
              <a:t> </a:t>
            </a:r>
            <a:r>
              <a:rPr lang="en-US" sz="2000" b="1" dirty="0" err="1">
                <a:solidFill>
                  <a:srgbClr val="0070C0"/>
                </a:solidFill>
                <a:latin typeface="Courier New" panose="02070309020205020404" pitchFamily="49" charset="0"/>
                <a:cs typeface="Courier New" panose="02070309020205020404" pitchFamily="49" charset="0"/>
              </a:rPr>
              <a:t>g+r</a:t>
            </a:r>
            <a:r>
              <a:rPr lang="en-US" sz="2000" b="1" dirty="0">
                <a:solidFill>
                  <a:srgbClr val="0070C0"/>
                </a:solidFill>
                <a:latin typeface="Courier New" panose="02070309020205020404" pitchFamily="49" charset="0"/>
                <a:cs typeface="Courier New" panose="02070309020205020404" pitchFamily="49" charset="0"/>
              </a:rPr>
              <a:t> foo.txt</a:t>
            </a:r>
          </a:p>
          <a:p>
            <a:pPr lvl="1"/>
            <a:r>
              <a:rPr lang="en-US" sz="2000" b="1" dirty="0" err="1">
                <a:solidFill>
                  <a:srgbClr val="0070C0"/>
                </a:solidFill>
                <a:latin typeface="Courier New" panose="02070309020205020404" pitchFamily="49" charset="0"/>
                <a:cs typeface="Courier New" panose="02070309020205020404" pitchFamily="49" charset="0"/>
              </a:rPr>
              <a:t>chmod</a:t>
            </a:r>
            <a:r>
              <a:rPr lang="en-US" sz="2000" b="1" dirty="0">
                <a:solidFill>
                  <a:srgbClr val="0070C0"/>
                </a:solidFill>
                <a:latin typeface="Courier New" panose="02070309020205020404" pitchFamily="49" charset="0"/>
                <a:cs typeface="Courier New" panose="02070309020205020404" pitchFamily="49" charset="0"/>
              </a:rPr>
              <a:t> 644 foo.txt</a:t>
            </a:r>
          </a:p>
        </p:txBody>
      </p:sp>
      <p:sp>
        <p:nvSpPr>
          <p:cNvPr id="6" name="Text Placeholder 5">
            <a:extLst>
              <a:ext uri="{FF2B5EF4-FFF2-40B4-BE49-F238E27FC236}">
                <a16:creationId xmlns:a16="http://schemas.microsoft.com/office/drawing/2014/main" id="{066D9CEC-0A69-4E2A-A6DE-C009BA6B51D1}"/>
              </a:ext>
            </a:extLst>
          </p:cNvPr>
          <p:cNvSpPr>
            <a:spLocks noGrp="1"/>
          </p:cNvSpPr>
          <p:nvPr>
            <p:ph type="body" sz="quarter" idx="10"/>
          </p:nvPr>
        </p:nvSpPr>
        <p:spPr/>
        <p:txBody>
          <a:bodyPr/>
          <a:lstStyle/>
          <a:p>
            <a:endParaRPr lang="en-US"/>
          </a:p>
        </p:txBody>
      </p:sp>
      <p:sp>
        <p:nvSpPr>
          <p:cNvPr id="4" name="Text Placeholder 1"/>
          <p:cNvSpPr txBox="1">
            <a:spLocks/>
          </p:cNvSpPr>
          <p:nvPr/>
        </p:nvSpPr>
        <p:spPr>
          <a:xfrm>
            <a:off x="7945705" y="3696026"/>
            <a:ext cx="3979375" cy="2389464"/>
          </a:xfrm>
          <a:prstGeom prst="rect">
            <a:avLst/>
          </a:prstGeom>
          <a:ln>
            <a:solidFill>
              <a:srgbClr val="000000"/>
            </a:solidFill>
          </a:ln>
        </p:spPr>
        <p:txBody>
          <a:bodyPr vert="horz" wrap="square" lIns="146275" tIns="91422" rIns="146275" bIns="91422" rtlCol="0">
            <a:spAutoFit/>
          </a:bodyPr>
          <a:lstStyle>
            <a:lvl1pPr marL="336076" marR="0" indent="-336076" algn="l" defTabSz="914178" rtl="0" eaLnBrk="1" fontAlgn="auto" latinLnBrk="0" hangingPunct="1">
              <a:lnSpc>
                <a:spcPct val="90000"/>
              </a:lnSpc>
              <a:spcBef>
                <a:spcPct val="20000"/>
              </a:spcBef>
              <a:spcAft>
                <a:spcPts val="0"/>
              </a:spcAft>
              <a:buClrTx/>
              <a:buSzPct val="90000"/>
              <a:buFont typeface="Arial" pitchFamily="34" charset="0"/>
              <a:buChar char="•"/>
              <a:tabLst/>
              <a:defRPr sz="2800" b="0" kern="1200" spc="0" baseline="0">
                <a:gradFill>
                  <a:gsLst>
                    <a:gs pos="1250">
                      <a:schemeClr val="tx1"/>
                    </a:gs>
                    <a:gs pos="100000">
                      <a:schemeClr val="tx1"/>
                    </a:gs>
                  </a:gsLst>
                  <a:lin ang="5400000" scaled="0"/>
                </a:gradFill>
                <a:latin typeface="+mj-lt"/>
                <a:ea typeface="+mn-ea"/>
                <a:cs typeface="+mn-cs"/>
              </a:defRPr>
            </a:lvl1pPr>
            <a:lvl2pPr marL="572575" marR="0" indent="-236497" algn="l" defTabSz="914178" rtl="0" eaLnBrk="1" fontAlgn="auto" latinLnBrk="0" hangingPunct="1">
              <a:lnSpc>
                <a:spcPct val="90000"/>
              </a:lnSpc>
              <a:spcBef>
                <a:spcPct val="20000"/>
              </a:spcBef>
              <a:spcAft>
                <a:spcPts val="0"/>
              </a:spcAft>
              <a:buClrTx/>
              <a:buSzPct val="90000"/>
              <a:buFont typeface="Arial" pitchFamily="34" charset="0"/>
              <a:buChar char="•"/>
              <a:tabLst/>
              <a:defRPr sz="2600" b="0" kern="1200" spc="0" baseline="0">
                <a:gradFill>
                  <a:gsLst>
                    <a:gs pos="1250">
                      <a:schemeClr val="tx1"/>
                    </a:gs>
                    <a:gs pos="100000">
                      <a:schemeClr val="tx1"/>
                    </a:gs>
                  </a:gsLst>
                  <a:lin ang="5400000" scaled="0"/>
                </a:gradFill>
                <a:latin typeface="+mj-lt"/>
                <a:ea typeface="+mn-ea"/>
                <a:cs typeface="+mn-cs"/>
              </a:defRPr>
            </a:lvl2pPr>
            <a:lvl3pPr marL="784175" marR="0" indent="-224050" algn="l" defTabSz="914178"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j-lt"/>
                <a:ea typeface="+mn-ea"/>
                <a:cs typeface="+mn-cs"/>
              </a:defRPr>
            </a:lvl3pPr>
            <a:lvl4pPr marL="1008227" marR="0" indent="-224050" algn="l" defTabSz="914178" rtl="0" eaLnBrk="1" fontAlgn="auto" latinLnBrk="0" hangingPunct="1">
              <a:lnSpc>
                <a:spcPct val="90000"/>
              </a:lnSpc>
              <a:spcBef>
                <a:spcPct val="20000"/>
              </a:spcBef>
              <a:spcAft>
                <a:spcPts val="0"/>
              </a:spcAft>
              <a:buClrTx/>
              <a:buSzPct val="90000"/>
              <a:buFont typeface="Arial" pitchFamily="34" charset="0"/>
              <a:buChar char="•"/>
              <a:tabLst/>
              <a:defRPr sz="2200" kern="1200" spc="0" baseline="0">
                <a:gradFill>
                  <a:gsLst>
                    <a:gs pos="1250">
                      <a:schemeClr val="tx1"/>
                    </a:gs>
                    <a:gs pos="100000">
                      <a:schemeClr val="tx1"/>
                    </a:gs>
                  </a:gsLst>
                  <a:lin ang="5400000" scaled="0"/>
                </a:gradFill>
                <a:latin typeface="+mj-lt"/>
                <a:ea typeface="+mn-ea"/>
                <a:cs typeface="+mn-cs"/>
              </a:defRPr>
            </a:lvl4pPr>
            <a:lvl5pPr marL="1232276" marR="0" indent="-224050" algn="l" defTabSz="914178"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j-lt"/>
                <a:ea typeface="+mn-ea"/>
                <a:cs typeface="+mn-cs"/>
              </a:defRPr>
            </a:lvl5pPr>
            <a:lvl6pPr marL="2513990" indent="-228544" algn="l" defTabSz="914178"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080" indent="-228544" algn="l" defTabSz="914178"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170" indent="-228544" algn="l" defTabSz="914178"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5258" indent="-228544" algn="l" defTabSz="914178"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buNone/>
            </a:pPr>
            <a:r>
              <a:rPr lang="en-US" sz="1100" b="1">
                <a:latin typeface="Courier New" panose="02070309020205020404" pitchFamily="49" charset="0"/>
                <a:cs typeface="Courier New" panose="02070309020205020404" pitchFamily="49" charset="0"/>
              </a:rPr>
              <a:t>---------- /</a:t>
            </a:r>
            <a:r>
              <a:rPr lang="en-US" sz="1100" b="1" err="1">
                <a:latin typeface="Courier New" panose="02070309020205020404" pitchFamily="49" charset="0"/>
                <a:cs typeface="Courier New" panose="02070309020205020404" pitchFamily="49" charset="0"/>
              </a:rPr>
              <a:t>etc</a:t>
            </a:r>
            <a:r>
              <a:rPr lang="en-US" sz="1100" b="1">
                <a:latin typeface="Courier New" panose="02070309020205020404" pitchFamily="49" charset="0"/>
                <a:cs typeface="Courier New" panose="02070309020205020404" pitchFamily="49" charset="0"/>
              </a:rPr>
              <a:t>/shadow</a:t>
            </a:r>
          </a:p>
          <a:p>
            <a:pPr marL="0" indent="0">
              <a:buNone/>
            </a:pPr>
            <a:r>
              <a:rPr lang="en-US" sz="1100" b="1">
                <a:latin typeface="Courier New" panose="02070309020205020404" pitchFamily="49" charset="0"/>
                <a:cs typeface="Courier New" panose="02070309020205020404" pitchFamily="49" charset="0"/>
              </a:rPr>
              <a:t>-r--r----- /</a:t>
            </a:r>
            <a:r>
              <a:rPr lang="en-US" sz="1100" b="1" err="1">
                <a:latin typeface="Courier New" panose="02070309020205020404" pitchFamily="49" charset="0"/>
                <a:cs typeface="Courier New" panose="02070309020205020404" pitchFamily="49" charset="0"/>
              </a:rPr>
              <a:t>etc</a:t>
            </a:r>
            <a:r>
              <a:rPr lang="en-US" sz="1100" b="1">
                <a:latin typeface="Courier New" panose="02070309020205020404" pitchFamily="49" charset="0"/>
                <a:cs typeface="Courier New" panose="02070309020205020404" pitchFamily="49" charset="0"/>
              </a:rPr>
              <a:t>/</a:t>
            </a:r>
            <a:r>
              <a:rPr lang="en-US" sz="1100" b="1" err="1">
                <a:latin typeface="Courier New" panose="02070309020205020404" pitchFamily="49" charset="0"/>
                <a:cs typeface="Courier New" panose="02070309020205020404" pitchFamily="49" charset="0"/>
              </a:rPr>
              <a:t>sudoers</a:t>
            </a:r>
            <a:endParaRPr lang="en-US" sz="1100" b="1">
              <a:latin typeface="Courier New" panose="02070309020205020404" pitchFamily="49" charset="0"/>
              <a:cs typeface="Courier New" panose="02070309020205020404" pitchFamily="49" charset="0"/>
            </a:endParaRPr>
          </a:p>
          <a:p>
            <a:pPr marL="0" indent="0">
              <a:buNone/>
            </a:pPr>
            <a:r>
              <a:rPr lang="en-US" sz="1100" b="1">
                <a:latin typeface="Courier New" panose="02070309020205020404" pitchFamily="49" charset="0"/>
                <a:cs typeface="Courier New" panose="02070309020205020404" pitchFamily="49" charset="0"/>
              </a:rPr>
              <a:t>-r--r--r-- /</a:t>
            </a:r>
            <a:r>
              <a:rPr lang="en-US" sz="1100" b="1" err="1">
                <a:latin typeface="Courier New" panose="02070309020205020404" pitchFamily="49" charset="0"/>
                <a:cs typeface="Courier New" panose="02070309020205020404" pitchFamily="49" charset="0"/>
              </a:rPr>
              <a:t>etc</a:t>
            </a:r>
            <a:r>
              <a:rPr lang="en-US" sz="1100" b="1">
                <a:latin typeface="Courier New" panose="02070309020205020404" pitchFamily="49" charset="0"/>
                <a:cs typeface="Courier New" panose="02070309020205020404" pitchFamily="49" charset="0"/>
              </a:rPr>
              <a:t>/machine-id</a:t>
            </a:r>
          </a:p>
          <a:p>
            <a:pPr marL="0" indent="0">
              <a:buNone/>
            </a:pPr>
            <a:r>
              <a:rPr lang="en-US" sz="1100" b="1">
                <a:latin typeface="Courier New" panose="02070309020205020404" pitchFamily="49" charset="0"/>
                <a:cs typeface="Courier New" panose="02070309020205020404" pitchFamily="49" charset="0"/>
              </a:rPr>
              <a:t>-</a:t>
            </a:r>
            <a:r>
              <a:rPr lang="en-US" sz="1100" b="1" err="1">
                <a:latin typeface="Courier New" panose="02070309020205020404" pitchFamily="49" charset="0"/>
                <a:cs typeface="Courier New" panose="02070309020205020404" pitchFamily="49" charset="0"/>
              </a:rPr>
              <a:t>rw</a:t>
            </a:r>
            <a:r>
              <a:rPr lang="en-US" sz="1100" b="1">
                <a:latin typeface="Courier New" panose="02070309020205020404" pitchFamily="49" charset="0"/>
                <a:cs typeface="Courier New" panose="02070309020205020404" pitchFamily="49" charset="0"/>
              </a:rPr>
              <a:t>------- /</a:t>
            </a:r>
            <a:r>
              <a:rPr lang="en-US" sz="1100" b="1" err="1">
                <a:latin typeface="Courier New" panose="02070309020205020404" pitchFamily="49" charset="0"/>
                <a:cs typeface="Courier New" panose="02070309020205020404" pitchFamily="49" charset="0"/>
              </a:rPr>
              <a:t>etc</a:t>
            </a:r>
            <a:r>
              <a:rPr lang="en-US" sz="1100" b="1">
                <a:latin typeface="Courier New" panose="02070309020205020404" pitchFamily="49" charset="0"/>
                <a:cs typeface="Courier New" panose="02070309020205020404" pitchFamily="49" charset="0"/>
              </a:rPr>
              <a:t>/</a:t>
            </a:r>
            <a:r>
              <a:rPr lang="en-US" sz="1100" b="1" err="1">
                <a:latin typeface="Courier New" panose="02070309020205020404" pitchFamily="49" charset="0"/>
                <a:cs typeface="Courier New" panose="02070309020205020404" pitchFamily="49" charset="0"/>
              </a:rPr>
              <a:t>crypttab</a:t>
            </a:r>
            <a:endParaRPr lang="en-US" sz="1100" b="1">
              <a:latin typeface="Courier New" panose="02070309020205020404" pitchFamily="49" charset="0"/>
              <a:cs typeface="Courier New" panose="02070309020205020404" pitchFamily="49" charset="0"/>
            </a:endParaRPr>
          </a:p>
          <a:p>
            <a:pPr marL="0" indent="0">
              <a:buNone/>
            </a:pPr>
            <a:r>
              <a:rPr lang="en-US" sz="1100" b="1">
                <a:latin typeface="Courier New" panose="02070309020205020404" pitchFamily="49" charset="0"/>
                <a:cs typeface="Courier New" panose="02070309020205020404" pitchFamily="49" charset="0"/>
              </a:rPr>
              <a:t>-</a:t>
            </a:r>
            <a:r>
              <a:rPr lang="en-US" sz="1100" b="1" err="1">
                <a:latin typeface="Courier New" panose="02070309020205020404" pitchFamily="49" charset="0"/>
                <a:cs typeface="Courier New" panose="02070309020205020404" pitchFamily="49" charset="0"/>
              </a:rPr>
              <a:t>rw</a:t>
            </a:r>
            <a:r>
              <a:rPr lang="en-US" sz="1100" b="1">
                <a:latin typeface="Courier New" panose="02070309020205020404" pitchFamily="49" charset="0"/>
                <a:cs typeface="Courier New" panose="02070309020205020404" pitchFamily="49" charset="0"/>
              </a:rPr>
              <a:t>-r----- /</a:t>
            </a:r>
            <a:r>
              <a:rPr lang="en-US" sz="1100" b="1" err="1">
                <a:latin typeface="Courier New" panose="02070309020205020404" pitchFamily="49" charset="0"/>
                <a:cs typeface="Courier New" panose="02070309020205020404" pitchFamily="49" charset="0"/>
              </a:rPr>
              <a:t>etc</a:t>
            </a:r>
            <a:r>
              <a:rPr lang="en-US" sz="1100" b="1">
                <a:latin typeface="Courier New" panose="02070309020205020404" pitchFamily="49" charset="0"/>
                <a:cs typeface="Courier New" panose="02070309020205020404" pitchFamily="49" charset="0"/>
              </a:rPr>
              <a:t>/</a:t>
            </a:r>
            <a:r>
              <a:rPr lang="en-US" sz="1100" b="1" err="1">
                <a:latin typeface="Courier New" panose="02070309020205020404" pitchFamily="49" charset="0"/>
                <a:cs typeface="Courier New" panose="02070309020205020404" pitchFamily="49" charset="0"/>
              </a:rPr>
              <a:t>brlapi.key</a:t>
            </a:r>
            <a:endParaRPr lang="en-US" sz="1100" b="1">
              <a:latin typeface="Courier New" panose="02070309020205020404" pitchFamily="49" charset="0"/>
              <a:cs typeface="Courier New" panose="02070309020205020404" pitchFamily="49" charset="0"/>
            </a:endParaRPr>
          </a:p>
          <a:p>
            <a:pPr marL="0" indent="0">
              <a:buNone/>
            </a:pPr>
            <a:r>
              <a:rPr lang="en-US" sz="1100" b="1">
                <a:latin typeface="Courier New" panose="02070309020205020404" pitchFamily="49" charset="0"/>
                <a:cs typeface="Courier New" panose="02070309020205020404" pitchFamily="49" charset="0"/>
              </a:rPr>
              <a:t>-</a:t>
            </a:r>
            <a:r>
              <a:rPr lang="en-US" sz="1100" b="1" err="1">
                <a:latin typeface="Courier New" panose="02070309020205020404" pitchFamily="49" charset="0"/>
                <a:cs typeface="Courier New" panose="02070309020205020404" pitchFamily="49" charset="0"/>
              </a:rPr>
              <a:t>rw</a:t>
            </a:r>
            <a:r>
              <a:rPr lang="en-US" sz="1100" b="1">
                <a:latin typeface="Courier New" panose="02070309020205020404" pitchFamily="49" charset="0"/>
                <a:cs typeface="Courier New" panose="02070309020205020404" pitchFamily="49" charset="0"/>
              </a:rPr>
              <a:t>-r----- /</a:t>
            </a:r>
            <a:r>
              <a:rPr lang="en-US" sz="1100" b="1" err="1">
                <a:latin typeface="Courier New" panose="02070309020205020404" pitchFamily="49" charset="0"/>
                <a:cs typeface="Courier New" panose="02070309020205020404" pitchFamily="49" charset="0"/>
              </a:rPr>
              <a:t>etc</a:t>
            </a:r>
            <a:r>
              <a:rPr lang="en-US" sz="1100" b="1">
                <a:latin typeface="Courier New" panose="02070309020205020404" pitchFamily="49" charset="0"/>
                <a:cs typeface="Courier New" panose="02070309020205020404" pitchFamily="49" charset="0"/>
              </a:rPr>
              <a:t>/</a:t>
            </a:r>
            <a:r>
              <a:rPr lang="en-US" sz="1100" b="1" err="1">
                <a:latin typeface="Courier New" panose="02070309020205020404" pitchFamily="49" charset="0"/>
                <a:cs typeface="Courier New" panose="02070309020205020404" pitchFamily="49" charset="0"/>
              </a:rPr>
              <a:t>chrony.keys</a:t>
            </a:r>
            <a:endParaRPr lang="en-US" sz="1100" b="1">
              <a:latin typeface="Courier New" panose="02070309020205020404" pitchFamily="49" charset="0"/>
              <a:cs typeface="Courier New" panose="02070309020205020404" pitchFamily="49" charset="0"/>
            </a:endParaRPr>
          </a:p>
          <a:p>
            <a:pPr marL="0" indent="0">
              <a:buNone/>
            </a:pPr>
            <a:r>
              <a:rPr lang="en-US" sz="1100" b="1">
                <a:latin typeface="Courier New" panose="02070309020205020404" pitchFamily="49" charset="0"/>
                <a:cs typeface="Courier New" panose="02070309020205020404" pitchFamily="49" charset="0"/>
              </a:rPr>
              <a:t>-</a:t>
            </a:r>
            <a:r>
              <a:rPr lang="en-US" sz="1100" b="1" err="1">
                <a:latin typeface="Courier New" panose="02070309020205020404" pitchFamily="49" charset="0"/>
                <a:cs typeface="Courier New" panose="02070309020205020404" pitchFamily="49" charset="0"/>
              </a:rPr>
              <a:t>rw</a:t>
            </a:r>
            <a:r>
              <a:rPr lang="en-US" sz="1100" b="1">
                <a:latin typeface="Courier New" panose="02070309020205020404" pitchFamily="49" charset="0"/>
                <a:cs typeface="Courier New" panose="02070309020205020404" pitchFamily="49" charset="0"/>
              </a:rPr>
              <a:t>-r--r-- /</a:t>
            </a:r>
            <a:r>
              <a:rPr lang="en-US" sz="1100" b="1" err="1">
                <a:latin typeface="Courier New" panose="02070309020205020404" pitchFamily="49" charset="0"/>
                <a:cs typeface="Courier New" panose="02070309020205020404" pitchFamily="49" charset="0"/>
              </a:rPr>
              <a:t>etc</a:t>
            </a:r>
            <a:r>
              <a:rPr lang="en-US" sz="1100" b="1">
                <a:latin typeface="Courier New" panose="02070309020205020404" pitchFamily="49" charset="0"/>
                <a:cs typeface="Courier New" panose="02070309020205020404" pitchFamily="49" charset="0"/>
              </a:rPr>
              <a:t>/</a:t>
            </a:r>
            <a:r>
              <a:rPr lang="en-US" sz="1100" b="1" err="1">
                <a:latin typeface="Courier New" panose="02070309020205020404" pitchFamily="49" charset="0"/>
                <a:cs typeface="Courier New" panose="02070309020205020404" pitchFamily="49" charset="0"/>
              </a:rPr>
              <a:t>chrony.conf</a:t>
            </a:r>
            <a:endParaRPr lang="en-US" sz="1100" b="1">
              <a:latin typeface="Courier New" panose="02070309020205020404" pitchFamily="49" charset="0"/>
              <a:cs typeface="Courier New" panose="02070309020205020404" pitchFamily="49" charset="0"/>
            </a:endParaRPr>
          </a:p>
          <a:p>
            <a:pPr marL="0" indent="0">
              <a:buNone/>
            </a:pPr>
            <a:r>
              <a:rPr lang="en-US" sz="1100" b="1">
                <a:latin typeface="Courier New" panose="02070309020205020404" pitchFamily="49" charset="0"/>
                <a:cs typeface="Courier New" panose="02070309020205020404" pitchFamily="49" charset="0"/>
              </a:rPr>
              <a:t>-</a:t>
            </a:r>
            <a:r>
              <a:rPr lang="en-US" sz="1100" b="1" err="1">
                <a:latin typeface="Courier New" panose="02070309020205020404" pitchFamily="49" charset="0"/>
                <a:cs typeface="Courier New" panose="02070309020205020404" pitchFamily="49" charset="0"/>
              </a:rPr>
              <a:t>rw</a:t>
            </a:r>
            <a:r>
              <a:rPr lang="en-US" sz="1100" b="1">
                <a:latin typeface="Courier New" panose="02070309020205020404" pitchFamily="49" charset="0"/>
                <a:cs typeface="Courier New" panose="02070309020205020404" pitchFamily="49" charset="0"/>
              </a:rPr>
              <a:t>-r--r-- /</a:t>
            </a:r>
            <a:r>
              <a:rPr lang="en-US" sz="1100" b="1" err="1">
                <a:latin typeface="Courier New" panose="02070309020205020404" pitchFamily="49" charset="0"/>
                <a:cs typeface="Courier New" panose="02070309020205020404" pitchFamily="49" charset="0"/>
              </a:rPr>
              <a:t>etc</a:t>
            </a:r>
            <a:r>
              <a:rPr lang="en-US" sz="1100" b="1">
                <a:latin typeface="Courier New" panose="02070309020205020404" pitchFamily="49" charset="0"/>
                <a:cs typeface="Courier New" panose="02070309020205020404" pitchFamily="49" charset="0"/>
              </a:rPr>
              <a:t>/</a:t>
            </a:r>
            <a:r>
              <a:rPr lang="en-US" sz="1100" b="1" err="1">
                <a:latin typeface="Courier New" panose="02070309020205020404" pitchFamily="49" charset="0"/>
                <a:cs typeface="Courier New" panose="02070309020205020404" pitchFamily="49" charset="0"/>
              </a:rPr>
              <a:t>cron.deny</a:t>
            </a:r>
            <a:endParaRPr lang="en-US" sz="1100" b="1">
              <a:latin typeface="Courier New" panose="02070309020205020404" pitchFamily="49" charset="0"/>
              <a:cs typeface="Courier New" panose="02070309020205020404" pitchFamily="49" charset="0"/>
            </a:endParaRPr>
          </a:p>
          <a:p>
            <a:pPr marL="0" indent="0">
              <a:buNone/>
            </a:pPr>
            <a:r>
              <a:rPr lang="en-US" sz="1100" b="1">
                <a:latin typeface="Courier New" panose="02070309020205020404" pitchFamily="49" charset="0"/>
                <a:cs typeface="Courier New" panose="02070309020205020404" pitchFamily="49" charset="0"/>
              </a:rPr>
              <a:t>-</a:t>
            </a:r>
            <a:r>
              <a:rPr lang="en-US" sz="1100" b="1" err="1">
                <a:latin typeface="Courier New" panose="02070309020205020404" pitchFamily="49" charset="0"/>
                <a:cs typeface="Courier New" panose="02070309020205020404" pitchFamily="49" charset="0"/>
              </a:rPr>
              <a:t>rw</a:t>
            </a:r>
            <a:r>
              <a:rPr lang="en-US" sz="1100" b="1">
                <a:latin typeface="Courier New" panose="02070309020205020404" pitchFamily="49" charset="0"/>
                <a:cs typeface="Courier New" panose="02070309020205020404" pitchFamily="49" charset="0"/>
              </a:rPr>
              <a:t>-</a:t>
            </a:r>
            <a:r>
              <a:rPr lang="en-US" sz="1100" b="1" err="1">
                <a:latin typeface="Courier New" panose="02070309020205020404" pitchFamily="49" charset="0"/>
                <a:cs typeface="Courier New" panose="02070309020205020404" pitchFamily="49" charset="0"/>
              </a:rPr>
              <a:t>rw</a:t>
            </a:r>
            <a:r>
              <a:rPr lang="en-US" sz="1100" b="1">
                <a:latin typeface="Courier New" panose="02070309020205020404" pitchFamily="49" charset="0"/>
                <a:cs typeface="Courier New" panose="02070309020205020404" pitchFamily="49" charset="0"/>
              </a:rPr>
              <a:t>-r-- /</a:t>
            </a:r>
            <a:r>
              <a:rPr lang="en-US" sz="1100" b="1" err="1">
                <a:latin typeface="Courier New" panose="02070309020205020404" pitchFamily="49" charset="0"/>
                <a:cs typeface="Courier New" panose="02070309020205020404" pitchFamily="49" charset="0"/>
              </a:rPr>
              <a:t>etc</a:t>
            </a:r>
            <a:r>
              <a:rPr lang="en-US" sz="1100" b="1">
                <a:latin typeface="Courier New" panose="02070309020205020404" pitchFamily="49" charset="0"/>
                <a:cs typeface="Courier New" panose="02070309020205020404" pitchFamily="49" charset="0"/>
              </a:rPr>
              <a:t>/</a:t>
            </a:r>
            <a:r>
              <a:rPr lang="en-US" sz="1100" b="1" err="1">
                <a:latin typeface="Courier New" panose="02070309020205020404" pitchFamily="49" charset="0"/>
                <a:cs typeface="Courier New" panose="02070309020205020404" pitchFamily="49" charset="0"/>
              </a:rPr>
              <a:t>fstab</a:t>
            </a:r>
            <a:endParaRPr lang="en-US" sz="1100" b="1">
              <a:latin typeface="Courier New" panose="02070309020205020404" pitchFamily="49" charset="0"/>
              <a:cs typeface="Courier New" panose="02070309020205020404" pitchFamily="49" charset="0"/>
            </a:endParaRPr>
          </a:p>
          <a:p>
            <a:pPr marL="0" indent="0">
              <a:buNone/>
            </a:pPr>
            <a:r>
              <a:rPr lang="en-US" sz="1100" b="1">
                <a:latin typeface="Courier New" panose="02070309020205020404" pitchFamily="49" charset="0"/>
                <a:cs typeface="Courier New" panose="02070309020205020404" pitchFamily="49" charset="0"/>
              </a:rPr>
              <a:t>-</a:t>
            </a:r>
            <a:r>
              <a:rPr lang="en-US" sz="1100" b="1" err="1">
                <a:latin typeface="Courier New" panose="02070309020205020404" pitchFamily="49" charset="0"/>
                <a:cs typeface="Courier New" panose="02070309020205020404" pitchFamily="49" charset="0"/>
              </a:rPr>
              <a:t>rw</a:t>
            </a:r>
            <a:r>
              <a:rPr lang="en-US" sz="1100" b="1">
                <a:latin typeface="Courier New" panose="02070309020205020404" pitchFamily="49" charset="0"/>
                <a:cs typeface="Courier New" panose="02070309020205020404" pitchFamily="49" charset="0"/>
              </a:rPr>
              <a:t>-</a:t>
            </a:r>
            <a:r>
              <a:rPr lang="en-US" sz="1100" b="1" err="1">
                <a:latin typeface="Courier New" panose="02070309020205020404" pitchFamily="49" charset="0"/>
                <a:cs typeface="Courier New" panose="02070309020205020404" pitchFamily="49" charset="0"/>
              </a:rPr>
              <a:t>rw</a:t>
            </a:r>
            <a:r>
              <a:rPr lang="en-US" sz="1100" b="1">
                <a:latin typeface="Courier New" panose="02070309020205020404" pitchFamily="49" charset="0"/>
                <a:cs typeface="Courier New" panose="02070309020205020404" pitchFamily="49" charset="0"/>
              </a:rPr>
              <a:t>-r-- /</a:t>
            </a:r>
            <a:r>
              <a:rPr lang="en-US" sz="1100" b="1" err="1">
                <a:latin typeface="Courier New" panose="02070309020205020404" pitchFamily="49" charset="0"/>
                <a:cs typeface="Courier New" panose="02070309020205020404" pitchFamily="49" charset="0"/>
              </a:rPr>
              <a:t>etc</a:t>
            </a:r>
            <a:r>
              <a:rPr lang="en-US" sz="1100" b="1">
                <a:latin typeface="Courier New" panose="02070309020205020404" pitchFamily="49" charset="0"/>
                <a:cs typeface="Courier New" panose="02070309020205020404" pitchFamily="49" charset="0"/>
              </a:rPr>
              <a:t>/hostname</a:t>
            </a:r>
          </a:p>
          <a:p>
            <a:pPr marL="0" indent="0">
              <a:buNone/>
            </a:pPr>
            <a:r>
              <a:rPr lang="en-US" sz="1100" b="1">
                <a:latin typeface="Courier New" panose="02070309020205020404" pitchFamily="49" charset="0"/>
                <a:cs typeface="Courier New" panose="02070309020205020404" pitchFamily="49" charset="0"/>
              </a:rPr>
              <a:t>-</a:t>
            </a:r>
            <a:r>
              <a:rPr lang="en-US" sz="1100" b="1" err="1">
                <a:latin typeface="Courier New" panose="02070309020205020404" pitchFamily="49" charset="0"/>
                <a:cs typeface="Courier New" panose="02070309020205020404" pitchFamily="49" charset="0"/>
              </a:rPr>
              <a:t>rwx</a:t>
            </a:r>
            <a:r>
              <a:rPr lang="en-US" sz="1100" b="1">
                <a:latin typeface="Courier New" panose="02070309020205020404" pitchFamily="49" charset="0"/>
                <a:cs typeface="Courier New" panose="02070309020205020404" pitchFamily="49" charset="0"/>
              </a:rPr>
              <a:t>--x--x /</a:t>
            </a:r>
            <a:r>
              <a:rPr lang="en-US" sz="1100" b="1" err="1">
                <a:latin typeface="Courier New" panose="02070309020205020404" pitchFamily="49" charset="0"/>
                <a:cs typeface="Courier New" panose="02070309020205020404" pitchFamily="49" charset="0"/>
              </a:rPr>
              <a:t>usr</a:t>
            </a:r>
            <a:r>
              <a:rPr lang="en-US" sz="1100" b="1">
                <a:latin typeface="Courier New" panose="02070309020205020404" pitchFamily="49" charset="0"/>
                <a:cs typeface="Courier New" panose="02070309020205020404" pitchFamily="49" charset="0"/>
              </a:rPr>
              <a:t>/bin/</a:t>
            </a:r>
            <a:r>
              <a:rPr lang="en-US" sz="1100" b="1" err="1">
                <a:latin typeface="Courier New" panose="02070309020205020404" pitchFamily="49" charset="0"/>
                <a:cs typeface="Courier New" panose="02070309020205020404" pitchFamily="49" charset="0"/>
              </a:rPr>
              <a:t>testapp</a:t>
            </a:r>
            <a:endParaRPr lang="en-US" sz="1100" b="1">
              <a:latin typeface="Courier New" panose="02070309020205020404" pitchFamily="49" charset="0"/>
              <a:cs typeface="Courier New" panose="02070309020205020404" pitchFamily="49" charset="0"/>
            </a:endParaRPr>
          </a:p>
          <a:p>
            <a:pPr marL="0" indent="0">
              <a:buFont typeface="Arial" pitchFamily="34" charset="0"/>
              <a:buNone/>
            </a:pPr>
            <a:endParaRPr lang="en-US" sz="1100">
              <a:latin typeface="Courier New" panose="02070309020205020404" pitchFamily="49" charset="0"/>
              <a:cs typeface="Courier New" panose="02070309020205020404" pitchFamily="49"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96030" y="1021215"/>
            <a:ext cx="3829050" cy="2478223"/>
          </a:xfrm>
          <a:prstGeom prst="rect">
            <a:avLst/>
          </a:prstGeom>
        </p:spPr>
      </p:pic>
    </p:spTree>
    <p:extLst>
      <p:ext uri="{BB962C8B-B14F-4D97-AF65-F5344CB8AC3E}">
        <p14:creationId xmlns:p14="http://schemas.microsoft.com/office/powerpoint/2010/main" val="10541164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The Linux File System</a:t>
            </a:r>
          </a:p>
        </p:txBody>
      </p:sp>
      <p:sp>
        <p:nvSpPr>
          <p:cNvPr id="2" name="Text Placeholder 1"/>
          <p:cNvSpPr>
            <a:spLocks noGrp="1"/>
          </p:cNvSpPr>
          <p:nvPr>
            <p:ph type="body" idx="1"/>
          </p:nvPr>
        </p:nvSpPr>
        <p:spPr>
          <a:xfrm>
            <a:off x="348338" y="1021215"/>
            <a:ext cx="7385962" cy="5147356"/>
          </a:xfrm>
        </p:spPr>
        <p:txBody>
          <a:bodyPr/>
          <a:lstStyle/>
          <a:p>
            <a:pPr marL="0" indent="0">
              <a:buNone/>
            </a:pPr>
            <a:r>
              <a:rPr lang="en-US" sz="1800" b="1" u="sng" dirty="0"/>
              <a:t>/bin</a:t>
            </a:r>
            <a:r>
              <a:rPr lang="en-US" sz="1800" b="1" dirty="0"/>
              <a:t>	</a:t>
            </a:r>
            <a:r>
              <a:rPr lang="en-US" sz="1800" dirty="0"/>
              <a:t>This directory contains executable programs which are 	needed in single user mode and to bring the system up or 	repair it.</a:t>
            </a:r>
          </a:p>
          <a:p>
            <a:pPr marL="0" indent="0">
              <a:buNone/>
            </a:pPr>
            <a:endParaRPr lang="en-US" sz="1800" b="1" u="sng" dirty="0"/>
          </a:p>
          <a:p>
            <a:pPr marL="0" indent="0">
              <a:buNone/>
            </a:pPr>
            <a:r>
              <a:rPr lang="en-US" sz="1800" b="1" u="sng" dirty="0"/>
              <a:t>/</a:t>
            </a:r>
            <a:r>
              <a:rPr lang="en-US" sz="1800" b="1" u="sng" dirty="0" err="1"/>
              <a:t>sbin</a:t>
            </a:r>
            <a:r>
              <a:rPr lang="en-US" sz="1800" b="1" dirty="0"/>
              <a:t>	</a:t>
            </a:r>
            <a:r>
              <a:rPr lang="en-US" sz="1800" dirty="0"/>
              <a:t>Like /bin, this directory holds commands needed to boot the 	system, but which are usually not executed by normal users.</a:t>
            </a:r>
          </a:p>
          <a:p>
            <a:pPr marL="0" indent="0">
              <a:buNone/>
            </a:pPr>
            <a:endParaRPr lang="en-US" sz="1800" b="1" u="sng" dirty="0"/>
          </a:p>
          <a:p>
            <a:pPr marL="0" indent="0">
              <a:buNone/>
            </a:pPr>
            <a:r>
              <a:rPr lang="en-US" sz="1800" b="1" u="sng" dirty="0"/>
              <a:t>/</a:t>
            </a:r>
            <a:r>
              <a:rPr lang="en-US" sz="1800" b="1" u="sng" dirty="0" err="1"/>
              <a:t>usr</a:t>
            </a:r>
            <a:r>
              <a:rPr lang="en-US" sz="1800" b="1" u="sng" dirty="0"/>
              <a:t>/bin</a:t>
            </a:r>
            <a:r>
              <a:rPr lang="en-US" sz="1800" b="1" dirty="0"/>
              <a:t>	</a:t>
            </a:r>
            <a:r>
              <a:rPr lang="en-US" sz="1800" dirty="0"/>
              <a:t>This is the primary directory for executable programs. Most 	programs executed by normal users which are not needed 	for booting or for repairing the system and which are not 	installed locally should be placed in this directory.</a:t>
            </a:r>
          </a:p>
          <a:p>
            <a:pPr marL="0" indent="0">
              <a:buNone/>
            </a:pPr>
            <a:endParaRPr lang="en-US" sz="1800" b="1" u="sng" dirty="0"/>
          </a:p>
          <a:p>
            <a:pPr marL="0" indent="0">
              <a:buNone/>
            </a:pPr>
            <a:r>
              <a:rPr lang="en-US" sz="1800" b="1" u="sng" dirty="0"/>
              <a:t>/</a:t>
            </a:r>
            <a:r>
              <a:rPr lang="en-US" sz="1800" b="1" u="sng" dirty="0" err="1"/>
              <a:t>usr</a:t>
            </a:r>
            <a:r>
              <a:rPr lang="en-US" sz="1800" b="1" u="sng" dirty="0"/>
              <a:t>/local</a:t>
            </a:r>
            <a:r>
              <a:rPr lang="en-US" sz="1800" b="1" dirty="0"/>
              <a:t>	</a:t>
            </a:r>
            <a:r>
              <a:rPr lang="en-US" sz="1800" dirty="0"/>
              <a:t>This is where programs which are local to the site 			typically go.</a:t>
            </a:r>
          </a:p>
          <a:p>
            <a:pPr marL="0" indent="0">
              <a:buNone/>
            </a:pPr>
            <a:r>
              <a:rPr lang="en-US" sz="1800" b="1" u="sng" dirty="0"/>
              <a:t>/</a:t>
            </a:r>
            <a:r>
              <a:rPr lang="en-US" sz="1800" b="1" u="sng" dirty="0" err="1"/>
              <a:t>usr</a:t>
            </a:r>
            <a:r>
              <a:rPr lang="en-US" sz="1800" b="1" u="sng" dirty="0"/>
              <a:t>/local/bin</a:t>
            </a:r>
            <a:r>
              <a:rPr lang="en-US" sz="1800" b="1" dirty="0"/>
              <a:t>	</a:t>
            </a:r>
            <a:r>
              <a:rPr lang="en-US" sz="1800" dirty="0"/>
              <a:t>Binaries for programs local to the site.</a:t>
            </a:r>
          </a:p>
          <a:p>
            <a:pPr marL="0" indent="0">
              <a:buNone/>
            </a:pPr>
            <a:r>
              <a:rPr lang="en-US" sz="1800" b="1" u="sng" dirty="0"/>
              <a:t>/</a:t>
            </a:r>
            <a:r>
              <a:rPr lang="en-US" sz="1800" b="1" u="sng" dirty="0" err="1"/>
              <a:t>usr</a:t>
            </a:r>
            <a:r>
              <a:rPr lang="en-US" sz="1800" b="1" u="sng" dirty="0"/>
              <a:t>/local/</a:t>
            </a:r>
            <a:r>
              <a:rPr lang="en-US" sz="1800" b="1" u="sng" dirty="0" err="1"/>
              <a:t>sbin</a:t>
            </a:r>
            <a:r>
              <a:rPr lang="en-US" sz="1800" dirty="0"/>
              <a:t>	Locally installed programs for system administration.</a:t>
            </a:r>
          </a:p>
        </p:txBody>
      </p:sp>
      <p:sp>
        <p:nvSpPr>
          <p:cNvPr id="5" name="Text Placeholder 4">
            <a:extLst>
              <a:ext uri="{FF2B5EF4-FFF2-40B4-BE49-F238E27FC236}">
                <a16:creationId xmlns:a16="http://schemas.microsoft.com/office/drawing/2014/main" id="{2FA0232B-45DF-4C59-A959-23A5AD4093CC}"/>
              </a:ext>
            </a:extLst>
          </p:cNvPr>
          <p:cNvSpPr>
            <a:spLocks noGrp="1"/>
          </p:cNvSpPr>
          <p:nvPr>
            <p:ph type="body" sz="quarter" idx="10"/>
          </p:nvPr>
        </p:nvSpPr>
        <p:spPr/>
        <p:txBody>
          <a:bodyPr/>
          <a:lstStyle/>
          <a:p>
            <a:endParaRPr lang="en-US"/>
          </a:p>
        </p:txBody>
      </p:sp>
      <p:sp>
        <p:nvSpPr>
          <p:cNvPr id="4" name="Text Placeholder 1"/>
          <p:cNvSpPr txBox="1">
            <a:spLocks/>
          </p:cNvSpPr>
          <p:nvPr/>
        </p:nvSpPr>
        <p:spPr>
          <a:xfrm>
            <a:off x="8068368" y="1189178"/>
            <a:ext cx="3979375" cy="4996331"/>
          </a:xfrm>
          <a:prstGeom prst="rect">
            <a:avLst/>
          </a:prstGeom>
          <a:ln>
            <a:solidFill>
              <a:srgbClr val="000000"/>
            </a:solidFill>
          </a:ln>
        </p:spPr>
        <p:txBody>
          <a:bodyPr vert="horz" wrap="square" lIns="146275" tIns="91422" rIns="146275" bIns="91422" rtlCol="0">
            <a:spAutoFit/>
          </a:bodyPr>
          <a:lstStyle>
            <a:lvl1pPr marL="336076" marR="0" indent="-336076" algn="l" defTabSz="914178" rtl="0" eaLnBrk="1" fontAlgn="auto" latinLnBrk="0" hangingPunct="1">
              <a:lnSpc>
                <a:spcPct val="90000"/>
              </a:lnSpc>
              <a:spcBef>
                <a:spcPct val="20000"/>
              </a:spcBef>
              <a:spcAft>
                <a:spcPts val="0"/>
              </a:spcAft>
              <a:buClrTx/>
              <a:buSzPct val="90000"/>
              <a:buFont typeface="Arial" pitchFamily="34" charset="0"/>
              <a:buChar char="•"/>
              <a:tabLst/>
              <a:defRPr sz="2800" b="0" kern="1200" spc="0" baseline="0">
                <a:gradFill>
                  <a:gsLst>
                    <a:gs pos="1250">
                      <a:schemeClr val="tx1"/>
                    </a:gs>
                    <a:gs pos="100000">
                      <a:schemeClr val="tx1"/>
                    </a:gs>
                  </a:gsLst>
                  <a:lin ang="5400000" scaled="0"/>
                </a:gradFill>
                <a:latin typeface="+mj-lt"/>
                <a:ea typeface="+mn-ea"/>
                <a:cs typeface="+mn-cs"/>
              </a:defRPr>
            </a:lvl1pPr>
            <a:lvl2pPr marL="572575" marR="0" indent="-236497" algn="l" defTabSz="914178" rtl="0" eaLnBrk="1" fontAlgn="auto" latinLnBrk="0" hangingPunct="1">
              <a:lnSpc>
                <a:spcPct val="90000"/>
              </a:lnSpc>
              <a:spcBef>
                <a:spcPct val="20000"/>
              </a:spcBef>
              <a:spcAft>
                <a:spcPts val="0"/>
              </a:spcAft>
              <a:buClrTx/>
              <a:buSzPct val="90000"/>
              <a:buFont typeface="Arial" pitchFamily="34" charset="0"/>
              <a:buChar char="•"/>
              <a:tabLst/>
              <a:defRPr sz="2600" b="0" kern="1200" spc="0" baseline="0">
                <a:gradFill>
                  <a:gsLst>
                    <a:gs pos="1250">
                      <a:schemeClr val="tx1"/>
                    </a:gs>
                    <a:gs pos="100000">
                      <a:schemeClr val="tx1"/>
                    </a:gs>
                  </a:gsLst>
                  <a:lin ang="5400000" scaled="0"/>
                </a:gradFill>
                <a:latin typeface="+mj-lt"/>
                <a:ea typeface="+mn-ea"/>
                <a:cs typeface="+mn-cs"/>
              </a:defRPr>
            </a:lvl2pPr>
            <a:lvl3pPr marL="784175" marR="0" indent="-224050" algn="l" defTabSz="914178"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j-lt"/>
                <a:ea typeface="+mn-ea"/>
                <a:cs typeface="+mn-cs"/>
              </a:defRPr>
            </a:lvl3pPr>
            <a:lvl4pPr marL="1008227" marR="0" indent="-224050" algn="l" defTabSz="914178" rtl="0" eaLnBrk="1" fontAlgn="auto" latinLnBrk="0" hangingPunct="1">
              <a:lnSpc>
                <a:spcPct val="90000"/>
              </a:lnSpc>
              <a:spcBef>
                <a:spcPct val="20000"/>
              </a:spcBef>
              <a:spcAft>
                <a:spcPts val="0"/>
              </a:spcAft>
              <a:buClrTx/>
              <a:buSzPct val="90000"/>
              <a:buFont typeface="Arial" pitchFamily="34" charset="0"/>
              <a:buChar char="•"/>
              <a:tabLst/>
              <a:defRPr sz="2200" kern="1200" spc="0" baseline="0">
                <a:gradFill>
                  <a:gsLst>
                    <a:gs pos="1250">
                      <a:schemeClr val="tx1"/>
                    </a:gs>
                    <a:gs pos="100000">
                      <a:schemeClr val="tx1"/>
                    </a:gs>
                  </a:gsLst>
                  <a:lin ang="5400000" scaled="0"/>
                </a:gradFill>
                <a:latin typeface="+mj-lt"/>
                <a:ea typeface="+mn-ea"/>
                <a:cs typeface="+mn-cs"/>
              </a:defRPr>
            </a:lvl4pPr>
            <a:lvl5pPr marL="1232276" marR="0" indent="-224050" algn="l" defTabSz="914178"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j-lt"/>
                <a:ea typeface="+mn-ea"/>
                <a:cs typeface="+mn-cs"/>
              </a:defRPr>
            </a:lvl5pPr>
            <a:lvl6pPr marL="2513990" indent="-228544" algn="l" defTabSz="914178"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080" indent="-228544" algn="l" defTabSz="914178"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170" indent="-228544" algn="l" defTabSz="914178"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5258" indent="-228544" algn="l" defTabSz="914178"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buFont typeface="Arial" pitchFamily="34" charset="0"/>
              <a:buNone/>
            </a:pPr>
            <a:r>
              <a:rPr lang="en-US" sz="1100" b="1">
                <a:latin typeface="Courier New" panose="02070309020205020404" pitchFamily="49" charset="0"/>
                <a:cs typeface="Courier New" panose="02070309020205020404" pitchFamily="49" charset="0"/>
              </a:rPr>
              <a:t>[</a:t>
            </a:r>
            <a:r>
              <a:rPr lang="en-US" sz="1100" b="1" err="1">
                <a:latin typeface="Courier New" panose="02070309020205020404" pitchFamily="49" charset="0"/>
                <a:cs typeface="Courier New" panose="02070309020205020404" pitchFamily="49" charset="0"/>
              </a:rPr>
              <a:t>stkirk@stkirk-fedora</a:t>
            </a:r>
            <a:r>
              <a:rPr lang="en-US" sz="1100" b="1">
                <a:latin typeface="Courier New" panose="02070309020205020404" pitchFamily="49" charset="0"/>
                <a:cs typeface="Courier New" panose="02070309020205020404" pitchFamily="49" charset="0"/>
              </a:rPr>
              <a:t> /]$ tree -L 1 -d</a:t>
            </a:r>
          </a:p>
          <a:p>
            <a:pPr marL="0" indent="0">
              <a:buFont typeface="Arial" pitchFamily="34" charset="0"/>
              <a:buNone/>
            </a:pPr>
            <a:r>
              <a:rPr lang="en-US" sz="1100" b="1">
                <a:latin typeface="Courier New" panose="02070309020205020404" pitchFamily="49" charset="0"/>
                <a:cs typeface="Courier New" panose="02070309020205020404" pitchFamily="49" charset="0"/>
              </a:rPr>
              <a:t>.</a:t>
            </a:r>
          </a:p>
          <a:p>
            <a:pPr marL="0" indent="0">
              <a:buFont typeface="Arial" pitchFamily="34" charset="0"/>
              <a:buNone/>
            </a:pPr>
            <a:r>
              <a:rPr lang="en-US" sz="1100" b="1">
                <a:latin typeface="Courier New" panose="02070309020205020404" pitchFamily="49" charset="0"/>
                <a:cs typeface="Courier New" panose="02070309020205020404" pitchFamily="49" charset="0"/>
              </a:rPr>
              <a:t>├── bin -&gt; </a:t>
            </a:r>
            <a:r>
              <a:rPr lang="en-US" sz="1100" b="1" err="1">
                <a:latin typeface="Courier New" panose="02070309020205020404" pitchFamily="49" charset="0"/>
                <a:cs typeface="Courier New" panose="02070309020205020404" pitchFamily="49" charset="0"/>
              </a:rPr>
              <a:t>usr</a:t>
            </a:r>
            <a:r>
              <a:rPr lang="en-US" sz="1100" b="1">
                <a:latin typeface="Courier New" panose="02070309020205020404" pitchFamily="49" charset="0"/>
                <a:cs typeface="Courier New" panose="02070309020205020404" pitchFamily="49" charset="0"/>
              </a:rPr>
              <a:t>/bin</a:t>
            </a:r>
          </a:p>
          <a:p>
            <a:pPr marL="0" indent="0">
              <a:buFont typeface="Arial" pitchFamily="34" charset="0"/>
              <a:buNone/>
            </a:pPr>
            <a:r>
              <a:rPr lang="en-US" sz="1100" b="1">
                <a:latin typeface="Courier New" panose="02070309020205020404" pitchFamily="49" charset="0"/>
                <a:cs typeface="Courier New" panose="02070309020205020404" pitchFamily="49" charset="0"/>
              </a:rPr>
              <a:t>├── boot</a:t>
            </a:r>
          </a:p>
          <a:p>
            <a:pPr marL="0" indent="0">
              <a:buFont typeface="Arial" pitchFamily="34" charset="0"/>
              <a:buNone/>
            </a:pPr>
            <a:r>
              <a:rPr lang="en-US" sz="1100" b="1">
                <a:latin typeface="Courier New" panose="02070309020205020404" pitchFamily="49" charset="0"/>
                <a:cs typeface="Courier New" panose="02070309020205020404" pitchFamily="49" charset="0"/>
              </a:rPr>
              <a:t>├── dev</a:t>
            </a:r>
          </a:p>
          <a:p>
            <a:pPr marL="0" indent="0">
              <a:buFont typeface="Arial" pitchFamily="34" charset="0"/>
              <a:buNone/>
            </a:pPr>
            <a:r>
              <a:rPr lang="en-US" sz="1100" b="1">
                <a:latin typeface="Courier New" panose="02070309020205020404" pitchFamily="49" charset="0"/>
                <a:cs typeface="Courier New" panose="02070309020205020404" pitchFamily="49" charset="0"/>
              </a:rPr>
              <a:t>├── </a:t>
            </a:r>
            <a:r>
              <a:rPr lang="en-US" sz="1100" b="1" err="1">
                <a:latin typeface="Courier New" panose="02070309020205020404" pitchFamily="49" charset="0"/>
                <a:cs typeface="Courier New" panose="02070309020205020404" pitchFamily="49" charset="0"/>
              </a:rPr>
              <a:t>etc</a:t>
            </a:r>
            <a:endParaRPr lang="en-US" sz="1100" b="1">
              <a:latin typeface="Courier New" panose="02070309020205020404" pitchFamily="49" charset="0"/>
              <a:cs typeface="Courier New" panose="02070309020205020404" pitchFamily="49" charset="0"/>
            </a:endParaRPr>
          </a:p>
          <a:p>
            <a:pPr marL="0" indent="0">
              <a:buFont typeface="Arial" pitchFamily="34" charset="0"/>
              <a:buNone/>
            </a:pPr>
            <a:r>
              <a:rPr lang="en-US" sz="1100" b="1">
                <a:latin typeface="Courier New" panose="02070309020205020404" pitchFamily="49" charset="0"/>
                <a:cs typeface="Courier New" panose="02070309020205020404" pitchFamily="49" charset="0"/>
              </a:rPr>
              <a:t>├── home</a:t>
            </a:r>
          </a:p>
          <a:p>
            <a:pPr marL="0" indent="0">
              <a:buFont typeface="Arial" pitchFamily="34" charset="0"/>
              <a:buNone/>
            </a:pPr>
            <a:r>
              <a:rPr lang="en-US" sz="1100" b="1">
                <a:latin typeface="Courier New" panose="02070309020205020404" pitchFamily="49" charset="0"/>
                <a:cs typeface="Courier New" panose="02070309020205020404" pitchFamily="49" charset="0"/>
              </a:rPr>
              <a:t>├── home2</a:t>
            </a:r>
          </a:p>
          <a:p>
            <a:pPr marL="0" indent="0">
              <a:buFont typeface="Arial" pitchFamily="34" charset="0"/>
              <a:buNone/>
            </a:pPr>
            <a:r>
              <a:rPr lang="en-US" sz="1100" b="1">
                <a:latin typeface="Courier New" panose="02070309020205020404" pitchFamily="49" charset="0"/>
                <a:cs typeface="Courier New" panose="02070309020205020404" pitchFamily="49" charset="0"/>
              </a:rPr>
              <a:t>├── lib -&gt; </a:t>
            </a:r>
            <a:r>
              <a:rPr lang="en-US" sz="1100" b="1" err="1">
                <a:latin typeface="Courier New" panose="02070309020205020404" pitchFamily="49" charset="0"/>
                <a:cs typeface="Courier New" panose="02070309020205020404" pitchFamily="49" charset="0"/>
              </a:rPr>
              <a:t>usr</a:t>
            </a:r>
            <a:r>
              <a:rPr lang="en-US" sz="1100" b="1">
                <a:latin typeface="Courier New" panose="02070309020205020404" pitchFamily="49" charset="0"/>
                <a:cs typeface="Courier New" panose="02070309020205020404" pitchFamily="49" charset="0"/>
              </a:rPr>
              <a:t>/lib</a:t>
            </a:r>
          </a:p>
          <a:p>
            <a:pPr marL="0" indent="0">
              <a:buFont typeface="Arial" pitchFamily="34" charset="0"/>
              <a:buNone/>
            </a:pPr>
            <a:r>
              <a:rPr lang="en-US" sz="1100" b="1">
                <a:latin typeface="Courier New" panose="02070309020205020404" pitchFamily="49" charset="0"/>
                <a:cs typeface="Courier New" panose="02070309020205020404" pitchFamily="49" charset="0"/>
              </a:rPr>
              <a:t>├── lib64 -&gt; </a:t>
            </a:r>
            <a:r>
              <a:rPr lang="en-US" sz="1100" b="1" err="1">
                <a:latin typeface="Courier New" panose="02070309020205020404" pitchFamily="49" charset="0"/>
                <a:cs typeface="Courier New" panose="02070309020205020404" pitchFamily="49" charset="0"/>
              </a:rPr>
              <a:t>usr</a:t>
            </a:r>
            <a:r>
              <a:rPr lang="en-US" sz="1100" b="1">
                <a:latin typeface="Courier New" panose="02070309020205020404" pitchFamily="49" charset="0"/>
                <a:cs typeface="Courier New" panose="02070309020205020404" pitchFamily="49" charset="0"/>
              </a:rPr>
              <a:t>/lib64</a:t>
            </a:r>
          </a:p>
          <a:p>
            <a:pPr marL="0" indent="0">
              <a:buFont typeface="Arial" pitchFamily="34" charset="0"/>
              <a:buNone/>
            </a:pPr>
            <a:r>
              <a:rPr lang="en-US" sz="1100" b="1">
                <a:latin typeface="Courier New" panose="02070309020205020404" pitchFamily="49" charset="0"/>
                <a:cs typeface="Courier New" panose="02070309020205020404" pitchFamily="49" charset="0"/>
              </a:rPr>
              <a:t>├── </a:t>
            </a:r>
            <a:r>
              <a:rPr lang="en-US" sz="1100" b="1" err="1">
                <a:latin typeface="Courier New" panose="02070309020205020404" pitchFamily="49" charset="0"/>
                <a:cs typeface="Courier New" panose="02070309020205020404" pitchFamily="49" charset="0"/>
              </a:rPr>
              <a:t>lost+found</a:t>
            </a:r>
            <a:endParaRPr lang="en-US" sz="1100" b="1">
              <a:latin typeface="Courier New" panose="02070309020205020404" pitchFamily="49" charset="0"/>
              <a:cs typeface="Courier New" panose="02070309020205020404" pitchFamily="49" charset="0"/>
            </a:endParaRPr>
          </a:p>
          <a:p>
            <a:pPr marL="0" indent="0">
              <a:buFont typeface="Arial" pitchFamily="34" charset="0"/>
              <a:buNone/>
            </a:pPr>
            <a:r>
              <a:rPr lang="en-US" sz="1100" b="1">
                <a:latin typeface="Courier New" panose="02070309020205020404" pitchFamily="49" charset="0"/>
                <a:cs typeface="Courier New" panose="02070309020205020404" pitchFamily="49" charset="0"/>
              </a:rPr>
              <a:t>├── media</a:t>
            </a:r>
          </a:p>
          <a:p>
            <a:pPr marL="0" indent="0">
              <a:buFont typeface="Arial" pitchFamily="34" charset="0"/>
              <a:buNone/>
            </a:pPr>
            <a:r>
              <a:rPr lang="en-US" sz="1100" b="1">
                <a:latin typeface="Courier New" panose="02070309020205020404" pitchFamily="49" charset="0"/>
                <a:cs typeface="Courier New" panose="02070309020205020404" pitchFamily="49" charset="0"/>
              </a:rPr>
              <a:t>├── </a:t>
            </a:r>
            <a:r>
              <a:rPr lang="en-US" sz="1100" b="1" err="1">
                <a:latin typeface="Courier New" panose="02070309020205020404" pitchFamily="49" charset="0"/>
                <a:cs typeface="Courier New" panose="02070309020205020404" pitchFamily="49" charset="0"/>
              </a:rPr>
              <a:t>mnt</a:t>
            </a:r>
            <a:endParaRPr lang="en-US" sz="1100" b="1">
              <a:latin typeface="Courier New" panose="02070309020205020404" pitchFamily="49" charset="0"/>
              <a:cs typeface="Courier New" panose="02070309020205020404" pitchFamily="49" charset="0"/>
            </a:endParaRPr>
          </a:p>
          <a:p>
            <a:pPr marL="0" indent="0">
              <a:buFont typeface="Arial" pitchFamily="34" charset="0"/>
              <a:buNone/>
            </a:pPr>
            <a:r>
              <a:rPr lang="en-US" sz="1100" b="1">
                <a:latin typeface="Courier New" panose="02070309020205020404" pitchFamily="49" charset="0"/>
                <a:cs typeface="Courier New" panose="02070309020205020404" pitchFamily="49" charset="0"/>
              </a:rPr>
              <a:t>├── opt</a:t>
            </a:r>
          </a:p>
          <a:p>
            <a:pPr marL="0" indent="0">
              <a:buFont typeface="Arial" pitchFamily="34" charset="0"/>
              <a:buNone/>
            </a:pPr>
            <a:r>
              <a:rPr lang="en-US" sz="1100" b="1">
                <a:latin typeface="Courier New" panose="02070309020205020404" pitchFamily="49" charset="0"/>
                <a:cs typeface="Courier New" panose="02070309020205020404" pitchFamily="49" charset="0"/>
              </a:rPr>
              <a:t>├── proc</a:t>
            </a:r>
          </a:p>
          <a:p>
            <a:pPr marL="0" indent="0">
              <a:buFont typeface="Arial" pitchFamily="34" charset="0"/>
              <a:buNone/>
            </a:pPr>
            <a:r>
              <a:rPr lang="en-US" sz="1100" b="1">
                <a:latin typeface="Courier New" panose="02070309020205020404" pitchFamily="49" charset="0"/>
                <a:cs typeface="Courier New" panose="02070309020205020404" pitchFamily="49" charset="0"/>
              </a:rPr>
              <a:t>├── root</a:t>
            </a:r>
          </a:p>
          <a:p>
            <a:pPr marL="0" indent="0">
              <a:buFont typeface="Arial" pitchFamily="34" charset="0"/>
              <a:buNone/>
            </a:pPr>
            <a:r>
              <a:rPr lang="en-US" sz="1100" b="1">
                <a:latin typeface="Courier New" panose="02070309020205020404" pitchFamily="49" charset="0"/>
                <a:cs typeface="Courier New" panose="02070309020205020404" pitchFamily="49" charset="0"/>
              </a:rPr>
              <a:t>├── run</a:t>
            </a:r>
          </a:p>
          <a:p>
            <a:pPr marL="0" indent="0">
              <a:buFont typeface="Arial" pitchFamily="34" charset="0"/>
              <a:buNone/>
            </a:pPr>
            <a:r>
              <a:rPr lang="en-US" sz="1100" b="1">
                <a:latin typeface="Courier New" panose="02070309020205020404" pitchFamily="49" charset="0"/>
                <a:cs typeface="Courier New" panose="02070309020205020404" pitchFamily="49" charset="0"/>
              </a:rPr>
              <a:t>├── </a:t>
            </a:r>
            <a:r>
              <a:rPr lang="en-US" sz="1100" b="1" err="1">
                <a:latin typeface="Courier New" panose="02070309020205020404" pitchFamily="49" charset="0"/>
                <a:cs typeface="Courier New" panose="02070309020205020404" pitchFamily="49" charset="0"/>
              </a:rPr>
              <a:t>sbin</a:t>
            </a:r>
            <a:r>
              <a:rPr lang="en-US" sz="1100" b="1">
                <a:latin typeface="Courier New" panose="02070309020205020404" pitchFamily="49" charset="0"/>
                <a:cs typeface="Courier New" panose="02070309020205020404" pitchFamily="49" charset="0"/>
              </a:rPr>
              <a:t> -&gt; </a:t>
            </a:r>
            <a:r>
              <a:rPr lang="en-US" sz="1100" b="1" err="1">
                <a:latin typeface="Courier New" panose="02070309020205020404" pitchFamily="49" charset="0"/>
                <a:cs typeface="Courier New" panose="02070309020205020404" pitchFamily="49" charset="0"/>
              </a:rPr>
              <a:t>usr</a:t>
            </a:r>
            <a:r>
              <a:rPr lang="en-US" sz="1100" b="1">
                <a:latin typeface="Courier New" panose="02070309020205020404" pitchFamily="49" charset="0"/>
                <a:cs typeface="Courier New" panose="02070309020205020404" pitchFamily="49" charset="0"/>
              </a:rPr>
              <a:t>/</a:t>
            </a:r>
            <a:r>
              <a:rPr lang="en-US" sz="1100" b="1" err="1">
                <a:latin typeface="Courier New" panose="02070309020205020404" pitchFamily="49" charset="0"/>
                <a:cs typeface="Courier New" panose="02070309020205020404" pitchFamily="49" charset="0"/>
              </a:rPr>
              <a:t>sbin</a:t>
            </a:r>
            <a:endParaRPr lang="en-US" sz="1100" b="1">
              <a:latin typeface="Courier New" panose="02070309020205020404" pitchFamily="49" charset="0"/>
              <a:cs typeface="Courier New" panose="02070309020205020404" pitchFamily="49" charset="0"/>
            </a:endParaRPr>
          </a:p>
          <a:p>
            <a:pPr marL="0" indent="0">
              <a:buFont typeface="Arial" pitchFamily="34" charset="0"/>
              <a:buNone/>
            </a:pPr>
            <a:r>
              <a:rPr lang="en-US" sz="1100" b="1">
                <a:latin typeface="Courier New" panose="02070309020205020404" pitchFamily="49" charset="0"/>
                <a:cs typeface="Courier New" panose="02070309020205020404" pitchFamily="49" charset="0"/>
              </a:rPr>
              <a:t>├── </a:t>
            </a:r>
            <a:r>
              <a:rPr lang="en-US" sz="1100" b="1" err="1">
                <a:latin typeface="Courier New" panose="02070309020205020404" pitchFamily="49" charset="0"/>
                <a:cs typeface="Courier New" panose="02070309020205020404" pitchFamily="49" charset="0"/>
              </a:rPr>
              <a:t>srv</a:t>
            </a:r>
            <a:endParaRPr lang="en-US" sz="1100" b="1">
              <a:latin typeface="Courier New" panose="02070309020205020404" pitchFamily="49" charset="0"/>
              <a:cs typeface="Courier New" panose="02070309020205020404" pitchFamily="49" charset="0"/>
            </a:endParaRPr>
          </a:p>
          <a:p>
            <a:pPr marL="0" indent="0">
              <a:buFont typeface="Arial" pitchFamily="34" charset="0"/>
              <a:buNone/>
            </a:pPr>
            <a:r>
              <a:rPr lang="en-US" sz="1100" b="1">
                <a:latin typeface="Courier New" panose="02070309020205020404" pitchFamily="49" charset="0"/>
                <a:cs typeface="Courier New" panose="02070309020205020404" pitchFamily="49" charset="0"/>
              </a:rPr>
              <a:t>├── sys</a:t>
            </a:r>
          </a:p>
          <a:p>
            <a:pPr marL="0" indent="0">
              <a:buFont typeface="Arial" pitchFamily="34" charset="0"/>
              <a:buNone/>
            </a:pPr>
            <a:r>
              <a:rPr lang="en-US" sz="1100" b="1">
                <a:latin typeface="Courier New" panose="02070309020205020404" pitchFamily="49" charset="0"/>
                <a:cs typeface="Courier New" panose="02070309020205020404" pitchFamily="49" charset="0"/>
              </a:rPr>
              <a:t>├── </a:t>
            </a:r>
            <a:r>
              <a:rPr lang="en-US" sz="1100" b="1" err="1">
                <a:latin typeface="Courier New" panose="02070309020205020404" pitchFamily="49" charset="0"/>
                <a:cs typeface="Courier New" panose="02070309020205020404" pitchFamily="49" charset="0"/>
              </a:rPr>
              <a:t>tmp</a:t>
            </a:r>
            <a:endParaRPr lang="en-US" sz="1100" b="1">
              <a:latin typeface="Courier New" panose="02070309020205020404" pitchFamily="49" charset="0"/>
              <a:cs typeface="Courier New" panose="02070309020205020404" pitchFamily="49" charset="0"/>
            </a:endParaRPr>
          </a:p>
          <a:p>
            <a:pPr marL="0" indent="0">
              <a:buFont typeface="Arial" pitchFamily="34" charset="0"/>
              <a:buNone/>
            </a:pPr>
            <a:r>
              <a:rPr lang="en-US" sz="1100" b="1">
                <a:latin typeface="Courier New" panose="02070309020205020404" pitchFamily="49" charset="0"/>
                <a:cs typeface="Courier New" panose="02070309020205020404" pitchFamily="49" charset="0"/>
              </a:rPr>
              <a:t>├── </a:t>
            </a:r>
            <a:r>
              <a:rPr lang="en-US" sz="1100" b="1" err="1">
                <a:latin typeface="Courier New" panose="02070309020205020404" pitchFamily="49" charset="0"/>
                <a:cs typeface="Courier New" panose="02070309020205020404" pitchFamily="49" charset="0"/>
              </a:rPr>
              <a:t>usr</a:t>
            </a:r>
            <a:endParaRPr lang="en-US" sz="1100" b="1">
              <a:latin typeface="Courier New" panose="02070309020205020404" pitchFamily="49" charset="0"/>
              <a:cs typeface="Courier New" panose="02070309020205020404" pitchFamily="49" charset="0"/>
            </a:endParaRPr>
          </a:p>
          <a:p>
            <a:pPr marL="0" indent="0">
              <a:buFont typeface="Arial" pitchFamily="34" charset="0"/>
              <a:buNone/>
            </a:pPr>
            <a:r>
              <a:rPr lang="en-US" sz="1100" b="1">
                <a:latin typeface="Courier New" panose="02070309020205020404" pitchFamily="49" charset="0"/>
                <a:cs typeface="Courier New" panose="02070309020205020404" pitchFamily="49" charset="0"/>
              </a:rPr>
              <a:t>└── </a:t>
            </a:r>
            <a:r>
              <a:rPr lang="en-US" sz="1100" b="1" err="1">
                <a:latin typeface="Courier New" panose="02070309020205020404" pitchFamily="49" charset="0"/>
                <a:cs typeface="Courier New" panose="02070309020205020404" pitchFamily="49" charset="0"/>
              </a:rPr>
              <a:t>var</a:t>
            </a:r>
            <a:endParaRPr lang="en-US" sz="1100" b="1">
              <a:latin typeface="Courier New" panose="02070309020205020404" pitchFamily="49" charset="0"/>
              <a:cs typeface="Courier New" panose="02070309020205020404" pitchFamily="49" charset="0"/>
            </a:endParaRPr>
          </a:p>
          <a:p>
            <a:pPr marL="0" indent="0">
              <a:buFont typeface="Arial" pitchFamily="34" charset="0"/>
              <a:buNone/>
            </a:pPr>
            <a:endParaRPr lang="en-US" sz="1100" b="1">
              <a:latin typeface="Courier New" panose="02070309020205020404" pitchFamily="49" charset="0"/>
              <a:cs typeface="Courier New" panose="02070309020205020404" pitchFamily="49" charset="0"/>
            </a:endParaRPr>
          </a:p>
          <a:p>
            <a:pPr marL="0" indent="0">
              <a:buFont typeface="Arial" pitchFamily="34" charset="0"/>
              <a:buNone/>
            </a:pPr>
            <a:r>
              <a:rPr lang="en-US" sz="1100" b="1">
                <a:latin typeface="Courier New" panose="02070309020205020404" pitchFamily="49" charset="0"/>
                <a:cs typeface="Courier New" panose="02070309020205020404" pitchFamily="49" charset="0"/>
              </a:rPr>
              <a:t>21 directories</a:t>
            </a:r>
          </a:p>
          <a:p>
            <a:pPr marL="0" indent="0">
              <a:buFont typeface="Arial" pitchFamily="34" charset="0"/>
              <a:buNone/>
            </a:pPr>
            <a:endParaRPr lang="en-US" sz="110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875643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r>
              <a:rPr lang="en-US" sz="3600" dirty="0"/>
              <a:t>Linux Foundation Certified System Administrator</a:t>
            </a:r>
          </a:p>
        </p:txBody>
      </p:sp>
      <p:sp>
        <p:nvSpPr>
          <p:cNvPr id="17" name="Subtitle 16">
            <a:extLst>
              <a:ext uri="{FF2B5EF4-FFF2-40B4-BE49-F238E27FC236}">
                <a16:creationId xmlns:a16="http://schemas.microsoft.com/office/drawing/2014/main" id="{0DD7E3D9-0F16-4FC0-8096-670127E70DF5}"/>
              </a:ext>
            </a:extLst>
          </p:cNvPr>
          <p:cNvSpPr>
            <a:spLocks noGrp="1"/>
          </p:cNvSpPr>
          <p:nvPr>
            <p:ph type="subTitle" sz="quarter" idx="1"/>
          </p:nvPr>
        </p:nvSpPr>
        <p:spPr/>
        <p:txBody>
          <a:bodyPr/>
          <a:lstStyle/>
          <a:p>
            <a:r>
              <a:rPr lang="en-US" sz="1600" dirty="0">
                <a:solidFill>
                  <a:schemeClr val="accent1"/>
                </a:solidFill>
              </a:rPr>
              <a:t>Essential Commands</a:t>
            </a:r>
          </a:p>
          <a:p>
            <a:r>
              <a:rPr lang="en-US" sz="1600" dirty="0"/>
              <a:t>User and Group Management</a:t>
            </a:r>
          </a:p>
          <a:p>
            <a:r>
              <a:rPr lang="en-US" sz="1600" dirty="0">
                <a:solidFill>
                  <a:srgbClr val="FFFF00"/>
                </a:solidFill>
              </a:rPr>
              <a:t>Operations of Running Systems</a:t>
            </a:r>
          </a:p>
          <a:p>
            <a:r>
              <a:rPr lang="en-US" sz="1600" dirty="0"/>
              <a:t>Networking</a:t>
            </a:r>
          </a:p>
          <a:p>
            <a:r>
              <a:rPr lang="en-US" sz="1600" dirty="0"/>
              <a:t>Service Configuration</a:t>
            </a:r>
          </a:p>
          <a:p>
            <a:r>
              <a:rPr lang="en-US" sz="1600" dirty="0"/>
              <a:t>Virtualization</a:t>
            </a:r>
          </a:p>
          <a:p>
            <a:r>
              <a:rPr lang="en-US" sz="1600" dirty="0">
                <a:solidFill>
                  <a:srgbClr val="FFFF00"/>
                </a:solidFill>
              </a:rPr>
              <a:t>Storage Management</a:t>
            </a:r>
          </a:p>
        </p:txBody>
      </p:sp>
      <p:sp>
        <p:nvSpPr>
          <p:cNvPr id="3" name="Subtitle 2"/>
          <p:cNvSpPr>
            <a:spLocks noGrp="1"/>
          </p:cNvSpPr>
          <p:nvPr>
            <p:ph type="body" sz="quarter" idx="10"/>
          </p:nvPr>
        </p:nvSpPr>
        <p:spPr>
          <a:solidFill>
            <a:schemeClr val="accent1"/>
          </a:solidFill>
        </p:spPr>
        <p:txBody>
          <a:bodyPr/>
          <a:lstStyle/>
          <a:p>
            <a:pPr marL="0" indent="0">
              <a:buClr>
                <a:schemeClr val="bg1"/>
              </a:buClr>
              <a:buNone/>
            </a:pPr>
            <a:r>
              <a:rPr lang="en-US" sz="1400" dirty="0">
                <a:solidFill>
                  <a:schemeClr val="tx1"/>
                </a:solidFill>
              </a:rPr>
              <a:t>Speaker Information:</a:t>
            </a:r>
          </a:p>
          <a:p>
            <a:pPr marL="0" indent="0">
              <a:buClr>
                <a:schemeClr val="bg1"/>
              </a:buClr>
              <a:buNone/>
            </a:pPr>
            <a:endParaRPr lang="en-US" sz="1400" dirty="0">
              <a:solidFill>
                <a:schemeClr val="tx1"/>
              </a:solidFill>
            </a:endParaRPr>
          </a:p>
        </p:txBody>
      </p:sp>
      <p:sp>
        <p:nvSpPr>
          <p:cNvPr id="18" name="Text Placeholder 17">
            <a:extLst>
              <a:ext uri="{FF2B5EF4-FFF2-40B4-BE49-F238E27FC236}">
                <a16:creationId xmlns:a16="http://schemas.microsoft.com/office/drawing/2014/main" id="{11C93E1D-2E2F-4845-990B-E2CC8438D003}"/>
              </a:ext>
            </a:extLst>
          </p:cNvPr>
          <p:cNvSpPr>
            <a:spLocks noGrp="1"/>
          </p:cNvSpPr>
          <p:nvPr>
            <p:ph type="body" sz="quarter" idx="11"/>
          </p:nvPr>
        </p:nvSpPr>
        <p:spPr/>
        <p:txBody>
          <a:bodyPr/>
          <a:lstStyle/>
          <a:p>
            <a:r>
              <a:rPr lang="en-US" dirty="0">
                <a:hlinkClick r:id="rId3"/>
              </a:rPr>
              <a:t>https://training.linuxfoundation.org/certification/lfcs</a:t>
            </a:r>
            <a:endParaRPr lang="en-US" dirty="0"/>
          </a:p>
          <a:p>
            <a:endParaRPr lang="en-US" dirty="0"/>
          </a:p>
        </p:txBody>
      </p:sp>
    </p:spTree>
    <p:extLst>
      <p:ext uri="{BB962C8B-B14F-4D97-AF65-F5344CB8AC3E}">
        <p14:creationId xmlns:p14="http://schemas.microsoft.com/office/powerpoint/2010/main" val="13048927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The Linux File System</a:t>
            </a:r>
          </a:p>
        </p:txBody>
      </p:sp>
      <p:sp>
        <p:nvSpPr>
          <p:cNvPr id="2" name="Text Placeholder 1"/>
          <p:cNvSpPr>
            <a:spLocks noGrp="1"/>
          </p:cNvSpPr>
          <p:nvPr>
            <p:ph type="body" idx="1"/>
          </p:nvPr>
        </p:nvSpPr>
        <p:spPr>
          <a:xfrm>
            <a:off x="348338" y="1021215"/>
            <a:ext cx="7424062" cy="5147356"/>
          </a:xfrm>
        </p:spPr>
        <p:txBody>
          <a:bodyPr/>
          <a:lstStyle/>
          <a:p>
            <a:r>
              <a:rPr lang="en-US" sz="2400" dirty="0"/>
              <a:t>/boot	Contains the grub and kernel core files</a:t>
            </a:r>
          </a:p>
          <a:p>
            <a:r>
              <a:rPr lang="en-US" sz="2400" dirty="0"/>
              <a:t>/dev		Host generated devices directory</a:t>
            </a:r>
          </a:p>
          <a:p>
            <a:r>
              <a:rPr lang="en-US" sz="2400" dirty="0"/>
              <a:t>/</a:t>
            </a:r>
            <a:r>
              <a:rPr lang="en-US" sz="2400" dirty="0" err="1"/>
              <a:t>etc</a:t>
            </a:r>
            <a:r>
              <a:rPr lang="en-US" sz="2400" dirty="0"/>
              <a:t>		Pronounced “et-see” holds config files</a:t>
            </a:r>
          </a:p>
          <a:p>
            <a:r>
              <a:rPr lang="en-US" sz="2400" dirty="0"/>
              <a:t>/home	User home directories</a:t>
            </a:r>
          </a:p>
          <a:p>
            <a:r>
              <a:rPr lang="en-US" sz="2400" dirty="0"/>
              <a:t>/root	Home directory for the root user</a:t>
            </a:r>
          </a:p>
          <a:p>
            <a:r>
              <a:rPr lang="en-US" sz="2400" dirty="0"/>
              <a:t>/</a:t>
            </a:r>
            <a:r>
              <a:rPr lang="en-US" sz="2400" dirty="0" err="1"/>
              <a:t>tmp</a:t>
            </a:r>
            <a:r>
              <a:rPr lang="en-US" sz="2400" dirty="0"/>
              <a:t>	A temporary scratch area writable by all</a:t>
            </a:r>
          </a:p>
          <a:p>
            <a:r>
              <a:rPr lang="en-US" sz="2400" dirty="0"/>
              <a:t>/var		Typically holds log files and files written 			during application runtime, for example a 		DHCP leases file</a:t>
            </a:r>
          </a:p>
        </p:txBody>
      </p:sp>
      <p:sp>
        <p:nvSpPr>
          <p:cNvPr id="5" name="Text Placeholder 4">
            <a:extLst>
              <a:ext uri="{FF2B5EF4-FFF2-40B4-BE49-F238E27FC236}">
                <a16:creationId xmlns:a16="http://schemas.microsoft.com/office/drawing/2014/main" id="{709334F6-7AEA-41FE-9304-11B9C1AB3E60}"/>
              </a:ext>
            </a:extLst>
          </p:cNvPr>
          <p:cNvSpPr>
            <a:spLocks noGrp="1"/>
          </p:cNvSpPr>
          <p:nvPr>
            <p:ph type="body" sz="quarter" idx="10"/>
          </p:nvPr>
        </p:nvSpPr>
        <p:spPr/>
        <p:txBody>
          <a:bodyPr/>
          <a:lstStyle/>
          <a:p>
            <a:endParaRPr lang="en-US"/>
          </a:p>
        </p:txBody>
      </p:sp>
      <p:sp>
        <p:nvSpPr>
          <p:cNvPr id="4" name="Text Placeholder 1"/>
          <p:cNvSpPr txBox="1">
            <a:spLocks/>
          </p:cNvSpPr>
          <p:nvPr/>
        </p:nvSpPr>
        <p:spPr>
          <a:xfrm>
            <a:off x="8068368" y="1189178"/>
            <a:ext cx="3979375" cy="4996331"/>
          </a:xfrm>
          <a:prstGeom prst="rect">
            <a:avLst/>
          </a:prstGeom>
          <a:ln>
            <a:solidFill>
              <a:srgbClr val="000000"/>
            </a:solidFill>
          </a:ln>
        </p:spPr>
        <p:txBody>
          <a:bodyPr vert="horz" wrap="square" lIns="146275" tIns="91422" rIns="146275" bIns="91422" rtlCol="0">
            <a:spAutoFit/>
          </a:bodyPr>
          <a:lstStyle>
            <a:lvl1pPr marL="336076" marR="0" indent="-336076" algn="l" defTabSz="914178" rtl="0" eaLnBrk="1" fontAlgn="auto" latinLnBrk="0" hangingPunct="1">
              <a:lnSpc>
                <a:spcPct val="90000"/>
              </a:lnSpc>
              <a:spcBef>
                <a:spcPct val="20000"/>
              </a:spcBef>
              <a:spcAft>
                <a:spcPts val="0"/>
              </a:spcAft>
              <a:buClrTx/>
              <a:buSzPct val="90000"/>
              <a:buFont typeface="Arial" pitchFamily="34" charset="0"/>
              <a:buChar char="•"/>
              <a:tabLst/>
              <a:defRPr sz="2800" b="0" kern="1200" spc="0" baseline="0">
                <a:gradFill>
                  <a:gsLst>
                    <a:gs pos="1250">
                      <a:schemeClr val="tx1"/>
                    </a:gs>
                    <a:gs pos="100000">
                      <a:schemeClr val="tx1"/>
                    </a:gs>
                  </a:gsLst>
                  <a:lin ang="5400000" scaled="0"/>
                </a:gradFill>
                <a:latin typeface="+mj-lt"/>
                <a:ea typeface="+mn-ea"/>
                <a:cs typeface="+mn-cs"/>
              </a:defRPr>
            </a:lvl1pPr>
            <a:lvl2pPr marL="572575" marR="0" indent="-236497" algn="l" defTabSz="914178" rtl="0" eaLnBrk="1" fontAlgn="auto" latinLnBrk="0" hangingPunct="1">
              <a:lnSpc>
                <a:spcPct val="90000"/>
              </a:lnSpc>
              <a:spcBef>
                <a:spcPct val="20000"/>
              </a:spcBef>
              <a:spcAft>
                <a:spcPts val="0"/>
              </a:spcAft>
              <a:buClrTx/>
              <a:buSzPct val="90000"/>
              <a:buFont typeface="Arial" pitchFamily="34" charset="0"/>
              <a:buChar char="•"/>
              <a:tabLst/>
              <a:defRPr sz="2600" b="0" kern="1200" spc="0" baseline="0">
                <a:gradFill>
                  <a:gsLst>
                    <a:gs pos="1250">
                      <a:schemeClr val="tx1"/>
                    </a:gs>
                    <a:gs pos="100000">
                      <a:schemeClr val="tx1"/>
                    </a:gs>
                  </a:gsLst>
                  <a:lin ang="5400000" scaled="0"/>
                </a:gradFill>
                <a:latin typeface="+mj-lt"/>
                <a:ea typeface="+mn-ea"/>
                <a:cs typeface="+mn-cs"/>
              </a:defRPr>
            </a:lvl2pPr>
            <a:lvl3pPr marL="784175" marR="0" indent="-224050" algn="l" defTabSz="914178"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j-lt"/>
                <a:ea typeface="+mn-ea"/>
                <a:cs typeface="+mn-cs"/>
              </a:defRPr>
            </a:lvl3pPr>
            <a:lvl4pPr marL="1008227" marR="0" indent="-224050" algn="l" defTabSz="914178" rtl="0" eaLnBrk="1" fontAlgn="auto" latinLnBrk="0" hangingPunct="1">
              <a:lnSpc>
                <a:spcPct val="90000"/>
              </a:lnSpc>
              <a:spcBef>
                <a:spcPct val="20000"/>
              </a:spcBef>
              <a:spcAft>
                <a:spcPts val="0"/>
              </a:spcAft>
              <a:buClrTx/>
              <a:buSzPct val="90000"/>
              <a:buFont typeface="Arial" pitchFamily="34" charset="0"/>
              <a:buChar char="•"/>
              <a:tabLst/>
              <a:defRPr sz="2200" kern="1200" spc="0" baseline="0">
                <a:gradFill>
                  <a:gsLst>
                    <a:gs pos="1250">
                      <a:schemeClr val="tx1"/>
                    </a:gs>
                    <a:gs pos="100000">
                      <a:schemeClr val="tx1"/>
                    </a:gs>
                  </a:gsLst>
                  <a:lin ang="5400000" scaled="0"/>
                </a:gradFill>
                <a:latin typeface="+mj-lt"/>
                <a:ea typeface="+mn-ea"/>
                <a:cs typeface="+mn-cs"/>
              </a:defRPr>
            </a:lvl4pPr>
            <a:lvl5pPr marL="1232276" marR="0" indent="-224050" algn="l" defTabSz="914178"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j-lt"/>
                <a:ea typeface="+mn-ea"/>
                <a:cs typeface="+mn-cs"/>
              </a:defRPr>
            </a:lvl5pPr>
            <a:lvl6pPr marL="2513990" indent="-228544" algn="l" defTabSz="914178"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080" indent="-228544" algn="l" defTabSz="914178"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170" indent="-228544" algn="l" defTabSz="914178"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5258" indent="-228544" algn="l" defTabSz="914178"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buFont typeface="Arial" pitchFamily="34" charset="0"/>
              <a:buNone/>
            </a:pPr>
            <a:r>
              <a:rPr lang="en-US" sz="1100" b="1" dirty="0">
                <a:latin typeface="Courier New" panose="02070309020205020404" pitchFamily="49" charset="0"/>
                <a:cs typeface="Courier New" panose="02070309020205020404" pitchFamily="49" charset="0"/>
              </a:rPr>
              <a:t>[</a:t>
            </a:r>
            <a:r>
              <a:rPr lang="en-US" sz="1100" b="1" dirty="0" err="1">
                <a:latin typeface="Courier New" panose="02070309020205020404" pitchFamily="49" charset="0"/>
                <a:cs typeface="Courier New" panose="02070309020205020404" pitchFamily="49" charset="0"/>
              </a:rPr>
              <a:t>stkirk@stkirk-fedora</a:t>
            </a:r>
            <a:r>
              <a:rPr lang="en-US" sz="1100" b="1" dirty="0">
                <a:latin typeface="Courier New" panose="02070309020205020404" pitchFamily="49" charset="0"/>
                <a:cs typeface="Courier New" panose="02070309020205020404" pitchFamily="49" charset="0"/>
              </a:rPr>
              <a:t> /]$ tree -L 1 -d</a:t>
            </a:r>
          </a:p>
          <a:p>
            <a:pPr marL="0" indent="0">
              <a:buFont typeface="Arial" pitchFamily="34" charset="0"/>
              <a:buNone/>
            </a:pPr>
            <a:r>
              <a:rPr lang="en-US" sz="1100" b="1" dirty="0">
                <a:latin typeface="Courier New" panose="02070309020205020404" pitchFamily="49" charset="0"/>
                <a:cs typeface="Courier New" panose="02070309020205020404" pitchFamily="49" charset="0"/>
              </a:rPr>
              <a:t>.</a:t>
            </a:r>
          </a:p>
          <a:p>
            <a:pPr marL="0" indent="0">
              <a:buFont typeface="Arial" pitchFamily="34" charset="0"/>
              <a:buNone/>
            </a:pPr>
            <a:r>
              <a:rPr lang="en-US" sz="1100" b="1" dirty="0">
                <a:latin typeface="Courier New" panose="02070309020205020404" pitchFamily="49" charset="0"/>
                <a:cs typeface="Courier New" panose="02070309020205020404" pitchFamily="49" charset="0"/>
              </a:rPr>
              <a:t>├── bin -&gt; </a:t>
            </a:r>
            <a:r>
              <a:rPr lang="en-US" sz="1100" b="1" dirty="0" err="1">
                <a:latin typeface="Courier New" panose="02070309020205020404" pitchFamily="49" charset="0"/>
                <a:cs typeface="Courier New" panose="02070309020205020404" pitchFamily="49" charset="0"/>
              </a:rPr>
              <a:t>usr</a:t>
            </a:r>
            <a:r>
              <a:rPr lang="en-US" sz="1100" b="1" dirty="0">
                <a:latin typeface="Courier New" panose="02070309020205020404" pitchFamily="49" charset="0"/>
                <a:cs typeface="Courier New" panose="02070309020205020404" pitchFamily="49" charset="0"/>
              </a:rPr>
              <a:t>/bin</a:t>
            </a:r>
          </a:p>
          <a:p>
            <a:pPr marL="0" indent="0">
              <a:buFont typeface="Arial" pitchFamily="34" charset="0"/>
              <a:buNone/>
            </a:pPr>
            <a:r>
              <a:rPr lang="en-US" sz="1100" b="1" dirty="0">
                <a:latin typeface="Courier New" panose="02070309020205020404" pitchFamily="49" charset="0"/>
                <a:cs typeface="Courier New" panose="02070309020205020404" pitchFamily="49" charset="0"/>
              </a:rPr>
              <a:t>├── boot</a:t>
            </a:r>
          </a:p>
          <a:p>
            <a:pPr marL="0" indent="0">
              <a:buFont typeface="Arial" pitchFamily="34" charset="0"/>
              <a:buNone/>
            </a:pPr>
            <a:r>
              <a:rPr lang="en-US" sz="1100" b="1" dirty="0">
                <a:latin typeface="Courier New" panose="02070309020205020404" pitchFamily="49" charset="0"/>
                <a:cs typeface="Courier New" panose="02070309020205020404" pitchFamily="49" charset="0"/>
              </a:rPr>
              <a:t>├── dev</a:t>
            </a:r>
          </a:p>
          <a:p>
            <a:pPr marL="0" indent="0">
              <a:buFont typeface="Arial" pitchFamily="34" charset="0"/>
              <a:buNone/>
            </a:pPr>
            <a:r>
              <a:rPr lang="en-US" sz="1100" b="1" dirty="0">
                <a:latin typeface="Courier New" panose="02070309020205020404" pitchFamily="49" charset="0"/>
                <a:cs typeface="Courier New" panose="02070309020205020404" pitchFamily="49" charset="0"/>
              </a:rPr>
              <a:t>├── </a:t>
            </a:r>
            <a:r>
              <a:rPr lang="en-US" sz="1100" b="1" dirty="0" err="1">
                <a:latin typeface="Courier New" panose="02070309020205020404" pitchFamily="49" charset="0"/>
                <a:cs typeface="Courier New" panose="02070309020205020404" pitchFamily="49" charset="0"/>
              </a:rPr>
              <a:t>etc</a:t>
            </a:r>
            <a:endParaRPr lang="en-US" sz="1100" b="1" dirty="0">
              <a:latin typeface="Courier New" panose="02070309020205020404" pitchFamily="49" charset="0"/>
              <a:cs typeface="Courier New" panose="02070309020205020404" pitchFamily="49" charset="0"/>
            </a:endParaRPr>
          </a:p>
          <a:p>
            <a:pPr marL="0" indent="0">
              <a:buFont typeface="Arial" pitchFamily="34" charset="0"/>
              <a:buNone/>
            </a:pPr>
            <a:r>
              <a:rPr lang="en-US" sz="1100" b="1" dirty="0">
                <a:latin typeface="Courier New" panose="02070309020205020404" pitchFamily="49" charset="0"/>
                <a:cs typeface="Courier New" panose="02070309020205020404" pitchFamily="49" charset="0"/>
              </a:rPr>
              <a:t>├── home</a:t>
            </a:r>
          </a:p>
          <a:p>
            <a:pPr marL="0" indent="0">
              <a:buFont typeface="Arial" pitchFamily="34" charset="0"/>
              <a:buNone/>
            </a:pPr>
            <a:r>
              <a:rPr lang="en-US" sz="1100" b="1" dirty="0">
                <a:latin typeface="Courier New" panose="02070309020205020404" pitchFamily="49" charset="0"/>
                <a:cs typeface="Courier New" panose="02070309020205020404" pitchFamily="49" charset="0"/>
              </a:rPr>
              <a:t>├── home2</a:t>
            </a:r>
          </a:p>
          <a:p>
            <a:pPr marL="0" indent="0">
              <a:buFont typeface="Arial" pitchFamily="34" charset="0"/>
              <a:buNone/>
            </a:pPr>
            <a:r>
              <a:rPr lang="en-US" sz="1100" b="1" dirty="0">
                <a:latin typeface="Courier New" panose="02070309020205020404" pitchFamily="49" charset="0"/>
                <a:cs typeface="Courier New" panose="02070309020205020404" pitchFamily="49" charset="0"/>
              </a:rPr>
              <a:t>├── lib -&gt; </a:t>
            </a:r>
            <a:r>
              <a:rPr lang="en-US" sz="1100" b="1" dirty="0" err="1">
                <a:latin typeface="Courier New" panose="02070309020205020404" pitchFamily="49" charset="0"/>
                <a:cs typeface="Courier New" panose="02070309020205020404" pitchFamily="49" charset="0"/>
              </a:rPr>
              <a:t>usr</a:t>
            </a:r>
            <a:r>
              <a:rPr lang="en-US" sz="1100" b="1" dirty="0">
                <a:latin typeface="Courier New" panose="02070309020205020404" pitchFamily="49" charset="0"/>
                <a:cs typeface="Courier New" panose="02070309020205020404" pitchFamily="49" charset="0"/>
              </a:rPr>
              <a:t>/lib</a:t>
            </a:r>
          </a:p>
          <a:p>
            <a:pPr marL="0" indent="0">
              <a:buFont typeface="Arial" pitchFamily="34" charset="0"/>
              <a:buNone/>
            </a:pPr>
            <a:r>
              <a:rPr lang="en-US" sz="1100" b="1" dirty="0">
                <a:latin typeface="Courier New" panose="02070309020205020404" pitchFamily="49" charset="0"/>
                <a:cs typeface="Courier New" panose="02070309020205020404" pitchFamily="49" charset="0"/>
              </a:rPr>
              <a:t>├── lib64 -&gt; </a:t>
            </a:r>
            <a:r>
              <a:rPr lang="en-US" sz="1100" b="1" dirty="0" err="1">
                <a:latin typeface="Courier New" panose="02070309020205020404" pitchFamily="49" charset="0"/>
                <a:cs typeface="Courier New" panose="02070309020205020404" pitchFamily="49" charset="0"/>
              </a:rPr>
              <a:t>usr</a:t>
            </a:r>
            <a:r>
              <a:rPr lang="en-US" sz="1100" b="1" dirty="0">
                <a:latin typeface="Courier New" panose="02070309020205020404" pitchFamily="49" charset="0"/>
                <a:cs typeface="Courier New" panose="02070309020205020404" pitchFamily="49" charset="0"/>
              </a:rPr>
              <a:t>/lib64</a:t>
            </a:r>
          </a:p>
          <a:p>
            <a:pPr marL="0" indent="0">
              <a:buFont typeface="Arial" pitchFamily="34" charset="0"/>
              <a:buNone/>
            </a:pPr>
            <a:r>
              <a:rPr lang="en-US" sz="1100" b="1" dirty="0">
                <a:latin typeface="Courier New" panose="02070309020205020404" pitchFamily="49" charset="0"/>
                <a:cs typeface="Courier New" panose="02070309020205020404" pitchFamily="49" charset="0"/>
              </a:rPr>
              <a:t>├── </a:t>
            </a:r>
            <a:r>
              <a:rPr lang="en-US" sz="1100" b="1" dirty="0" err="1">
                <a:latin typeface="Courier New" panose="02070309020205020404" pitchFamily="49" charset="0"/>
                <a:cs typeface="Courier New" panose="02070309020205020404" pitchFamily="49" charset="0"/>
              </a:rPr>
              <a:t>lost+found</a:t>
            </a:r>
            <a:endParaRPr lang="en-US" sz="1100" b="1" dirty="0">
              <a:latin typeface="Courier New" panose="02070309020205020404" pitchFamily="49" charset="0"/>
              <a:cs typeface="Courier New" panose="02070309020205020404" pitchFamily="49" charset="0"/>
            </a:endParaRPr>
          </a:p>
          <a:p>
            <a:pPr marL="0" indent="0">
              <a:buFont typeface="Arial" pitchFamily="34" charset="0"/>
              <a:buNone/>
            </a:pPr>
            <a:r>
              <a:rPr lang="en-US" sz="1100" b="1" dirty="0">
                <a:latin typeface="Courier New" panose="02070309020205020404" pitchFamily="49" charset="0"/>
                <a:cs typeface="Courier New" panose="02070309020205020404" pitchFamily="49" charset="0"/>
              </a:rPr>
              <a:t>├── media</a:t>
            </a:r>
          </a:p>
          <a:p>
            <a:pPr marL="0" indent="0">
              <a:buFont typeface="Arial" pitchFamily="34" charset="0"/>
              <a:buNone/>
            </a:pPr>
            <a:r>
              <a:rPr lang="en-US" sz="1100" b="1" dirty="0">
                <a:latin typeface="Courier New" panose="02070309020205020404" pitchFamily="49" charset="0"/>
                <a:cs typeface="Courier New" panose="02070309020205020404" pitchFamily="49" charset="0"/>
              </a:rPr>
              <a:t>├── </a:t>
            </a:r>
            <a:r>
              <a:rPr lang="en-US" sz="1100" b="1" dirty="0" err="1">
                <a:latin typeface="Courier New" panose="02070309020205020404" pitchFamily="49" charset="0"/>
                <a:cs typeface="Courier New" panose="02070309020205020404" pitchFamily="49" charset="0"/>
              </a:rPr>
              <a:t>mnt</a:t>
            </a:r>
            <a:endParaRPr lang="en-US" sz="1100" b="1" dirty="0">
              <a:latin typeface="Courier New" panose="02070309020205020404" pitchFamily="49" charset="0"/>
              <a:cs typeface="Courier New" panose="02070309020205020404" pitchFamily="49" charset="0"/>
            </a:endParaRPr>
          </a:p>
          <a:p>
            <a:pPr marL="0" indent="0">
              <a:buFont typeface="Arial" pitchFamily="34" charset="0"/>
              <a:buNone/>
            </a:pPr>
            <a:r>
              <a:rPr lang="en-US" sz="1100" b="1" dirty="0">
                <a:latin typeface="Courier New" panose="02070309020205020404" pitchFamily="49" charset="0"/>
                <a:cs typeface="Courier New" panose="02070309020205020404" pitchFamily="49" charset="0"/>
              </a:rPr>
              <a:t>├── opt</a:t>
            </a:r>
          </a:p>
          <a:p>
            <a:pPr marL="0" indent="0">
              <a:buFont typeface="Arial" pitchFamily="34" charset="0"/>
              <a:buNone/>
            </a:pPr>
            <a:r>
              <a:rPr lang="en-US" sz="1100" b="1" dirty="0">
                <a:latin typeface="Courier New" panose="02070309020205020404" pitchFamily="49" charset="0"/>
                <a:cs typeface="Courier New" panose="02070309020205020404" pitchFamily="49" charset="0"/>
              </a:rPr>
              <a:t>├── proc</a:t>
            </a:r>
          </a:p>
          <a:p>
            <a:pPr marL="0" indent="0">
              <a:buFont typeface="Arial" pitchFamily="34" charset="0"/>
              <a:buNone/>
            </a:pPr>
            <a:r>
              <a:rPr lang="en-US" sz="1100" b="1" dirty="0">
                <a:latin typeface="Courier New" panose="02070309020205020404" pitchFamily="49" charset="0"/>
                <a:cs typeface="Courier New" panose="02070309020205020404" pitchFamily="49" charset="0"/>
              </a:rPr>
              <a:t>├── root</a:t>
            </a:r>
          </a:p>
          <a:p>
            <a:pPr marL="0" indent="0">
              <a:buFont typeface="Arial" pitchFamily="34" charset="0"/>
              <a:buNone/>
            </a:pPr>
            <a:r>
              <a:rPr lang="en-US" sz="1100" b="1" dirty="0">
                <a:latin typeface="Courier New" panose="02070309020205020404" pitchFamily="49" charset="0"/>
                <a:cs typeface="Courier New" panose="02070309020205020404" pitchFamily="49" charset="0"/>
              </a:rPr>
              <a:t>├── run</a:t>
            </a:r>
          </a:p>
          <a:p>
            <a:pPr marL="0" indent="0">
              <a:buFont typeface="Arial" pitchFamily="34" charset="0"/>
              <a:buNone/>
            </a:pPr>
            <a:r>
              <a:rPr lang="en-US" sz="1100" b="1" dirty="0">
                <a:latin typeface="Courier New" panose="02070309020205020404" pitchFamily="49" charset="0"/>
                <a:cs typeface="Courier New" panose="02070309020205020404" pitchFamily="49" charset="0"/>
              </a:rPr>
              <a:t>├── </a:t>
            </a:r>
            <a:r>
              <a:rPr lang="en-US" sz="1100" b="1" dirty="0" err="1">
                <a:latin typeface="Courier New" panose="02070309020205020404" pitchFamily="49" charset="0"/>
                <a:cs typeface="Courier New" panose="02070309020205020404" pitchFamily="49" charset="0"/>
              </a:rPr>
              <a:t>sbin</a:t>
            </a:r>
            <a:r>
              <a:rPr lang="en-US" sz="1100" b="1" dirty="0">
                <a:latin typeface="Courier New" panose="02070309020205020404" pitchFamily="49" charset="0"/>
                <a:cs typeface="Courier New" panose="02070309020205020404" pitchFamily="49" charset="0"/>
              </a:rPr>
              <a:t> -&gt; </a:t>
            </a:r>
            <a:r>
              <a:rPr lang="en-US" sz="1100" b="1" dirty="0" err="1">
                <a:latin typeface="Courier New" panose="02070309020205020404" pitchFamily="49" charset="0"/>
                <a:cs typeface="Courier New" panose="02070309020205020404" pitchFamily="49" charset="0"/>
              </a:rPr>
              <a:t>usr</a:t>
            </a:r>
            <a:r>
              <a:rPr lang="en-US" sz="1100" b="1" dirty="0">
                <a:latin typeface="Courier New" panose="02070309020205020404" pitchFamily="49" charset="0"/>
                <a:cs typeface="Courier New" panose="02070309020205020404" pitchFamily="49" charset="0"/>
              </a:rPr>
              <a:t>/</a:t>
            </a:r>
            <a:r>
              <a:rPr lang="en-US" sz="1100" b="1" dirty="0" err="1">
                <a:latin typeface="Courier New" panose="02070309020205020404" pitchFamily="49" charset="0"/>
                <a:cs typeface="Courier New" panose="02070309020205020404" pitchFamily="49" charset="0"/>
              </a:rPr>
              <a:t>sbin</a:t>
            </a:r>
            <a:endParaRPr lang="en-US" sz="1100" b="1" dirty="0">
              <a:latin typeface="Courier New" panose="02070309020205020404" pitchFamily="49" charset="0"/>
              <a:cs typeface="Courier New" panose="02070309020205020404" pitchFamily="49" charset="0"/>
            </a:endParaRPr>
          </a:p>
          <a:p>
            <a:pPr marL="0" indent="0">
              <a:buFont typeface="Arial" pitchFamily="34" charset="0"/>
              <a:buNone/>
            </a:pPr>
            <a:r>
              <a:rPr lang="en-US" sz="1100" b="1" dirty="0">
                <a:latin typeface="Courier New" panose="02070309020205020404" pitchFamily="49" charset="0"/>
                <a:cs typeface="Courier New" panose="02070309020205020404" pitchFamily="49" charset="0"/>
              </a:rPr>
              <a:t>├── </a:t>
            </a:r>
            <a:r>
              <a:rPr lang="en-US" sz="1100" b="1" dirty="0" err="1">
                <a:latin typeface="Courier New" panose="02070309020205020404" pitchFamily="49" charset="0"/>
                <a:cs typeface="Courier New" panose="02070309020205020404" pitchFamily="49" charset="0"/>
              </a:rPr>
              <a:t>srv</a:t>
            </a:r>
            <a:endParaRPr lang="en-US" sz="1100" b="1" dirty="0">
              <a:latin typeface="Courier New" panose="02070309020205020404" pitchFamily="49" charset="0"/>
              <a:cs typeface="Courier New" panose="02070309020205020404" pitchFamily="49" charset="0"/>
            </a:endParaRPr>
          </a:p>
          <a:p>
            <a:pPr marL="0" indent="0">
              <a:buFont typeface="Arial" pitchFamily="34" charset="0"/>
              <a:buNone/>
            </a:pPr>
            <a:r>
              <a:rPr lang="en-US" sz="1100" b="1" dirty="0">
                <a:latin typeface="Courier New" panose="02070309020205020404" pitchFamily="49" charset="0"/>
                <a:cs typeface="Courier New" panose="02070309020205020404" pitchFamily="49" charset="0"/>
              </a:rPr>
              <a:t>├── sys</a:t>
            </a:r>
          </a:p>
          <a:p>
            <a:pPr marL="0" indent="0">
              <a:buFont typeface="Arial" pitchFamily="34" charset="0"/>
              <a:buNone/>
            </a:pPr>
            <a:r>
              <a:rPr lang="en-US" sz="1100" b="1" dirty="0">
                <a:latin typeface="Courier New" panose="02070309020205020404" pitchFamily="49" charset="0"/>
                <a:cs typeface="Courier New" panose="02070309020205020404" pitchFamily="49" charset="0"/>
              </a:rPr>
              <a:t>├── </a:t>
            </a:r>
            <a:r>
              <a:rPr lang="en-US" sz="1100" b="1" dirty="0" err="1">
                <a:latin typeface="Courier New" panose="02070309020205020404" pitchFamily="49" charset="0"/>
                <a:cs typeface="Courier New" panose="02070309020205020404" pitchFamily="49" charset="0"/>
              </a:rPr>
              <a:t>tmp</a:t>
            </a:r>
            <a:endParaRPr lang="en-US" sz="1100" b="1" dirty="0">
              <a:latin typeface="Courier New" panose="02070309020205020404" pitchFamily="49" charset="0"/>
              <a:cs typeface="Courier New" panose="02070309020205020404" pitchFamily="49" charset="0"/>
            </a:endParaRPr>
          </a:p>
          <a:p>
            <a:pPr marL="0" indent="0">
              <a:buFont typeface="Arial" pitchFamily="34" charset="0"/>
              <a:buNone/>
            </a:pPr>
            <a:r>
              <a:rPr lang="en-US" sz="1100" b="1" dirty="0">
                <a:latin typeface="Courier New" panose="02070309020205020404" pitchFamily="49" charset="0"/>
                <a:cs typeface="Courier New" panose="02070309020205020404" pitchFamily="49" charset="0"/>
              </a:rPr>
              <a:t>├── </a:t>
            </a:r>
            <a:r>
              <a:rPr lang="en-US" sz="1100" b="1" dirty="0" err="1">
                <a:latin typeface="Courier New" panose="02070309020205020404" pitchFamily="49" charset="0"/>
                <a:cs typeface="Courier New" panose="02070309020205020404" pitchFamily="49" charset="0"/>
              </a:rPr>
              <a:t>usr</a:t>
            </a:r>
            <a:endParaRPr lang="en-US" sz="1100" b="1" dirty="0">
              <a:latin typeface="Courier New" panose="02070309020205020404" pitchFamily="49" charset="0"/>
              <a:cs typeface="Courier New" panose="02070309020205020404" pitchFamily="49" charset="0"/>
            </a:endParaRPr>
          </a:p>
          <a:p>
            <a:pPr marL="0" indent="0">
              <a:buFont typeface="Arial" pitchFamily="34" charset="0"/>
              <a:buNone/>
            </a:pPr>
            <a:r>
              <a:rPr lang="en-US" sz="1100" b="1" dirty="0">
                <a:latin typeface="Courier New" panose="02070309020205020404" pitchFamily="49" charset="0"/>
                <a:cs typeface="Courier New" panose="02070309020205020404" pitchFamily="49" charset="0"/>
              </a:rPr>
              <a:t>└── var</a:t>
            </a:r>
          </a:p>
          <a:p>
            <a:pPr marL="0" indent="0">
              <a:buFont typeface="Arial" pitchFamily="34" charset="0"/>
              <a:buNone/>
            </a:pPr>
            <a:endParaRPr lang="en-US" sz="1100" b="1" dirty="0">
              <a:latin typeface="Courier New" panose="02070309020205020404" pitchFamily="49" charset="0"/>
              <a:cs typeface="Courier New" panose="02070309020205020404" pitchFamily="49" charset="0"/>
            </a:endParaRPr>
          </a:p>
          <a:p>
            <a:pPr marL="0" indent="0">
              <a:buFont typeface="Arial" pitchFamily="34" charset="0"/>
              <a:buNone/>
            </a:pPr>
            <a:r>
              <a:rPr lang="en-US" sz="1100" b="1" dirty="0">
                <a:latin typeface="Courier New" panose="02070309020205020404" pitchFamily="49" charset="0"/>
                <a:cs typeface="Courier New" panose="02070309020205020404" pitchFamily="49" charset="0"/>
              </a:rPr>
              <a:t>21 directories</a:t>
            </a:r>
          </a:p>
          <a:p>
            <a:pPr marL="0" indent="0">
              <a:buFont typeface="Arial" pitchFamily="34" charset="0"/>
              <a:buNone/>
            </a:pPr>
            <a:endParaRPr lang="en-US" sz="11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706735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Filesystem “Cheat Sheet”</a:t>
            </a:r>
          </a:p>
        </p:txBody>
      </p:sp>
      <p:sp>
        <p:nvSpPr>
          <p:cNvPr id="2" name="Text Placeholder 1">
            <a:extLst>
              <a:ext uri="{FF2B5EF4-FFF2-40B4-BE49-F238E27FC236}">
                <a16:creationId xmlns:a16="http://schemas.microsoft.com/office/drawing/2014/main" id="{DD7EB72D-D56C-4066-87C1-422B3B705CAA}"/>
              </a:ext>
            </a:extLst>
          </p:cNvPr>
          <p:cNvSpPr>
            <a:spLocks noGrp="1"/>
          </p:cNvSpPr>
          <p:nvPr>
            <p:ph type="body" idx="1"/>
          </p:nvPr>
        </p:nvSpPr>
        <p:spPr/>
        <p:txBody>
          <a:bodyPr/>
          <a:lstStyle/>
          <a:p>
            <a:endParaRPr lang="en-US" dirty="0"/>
          </a:p>
        </p:txBody>
      </p:sp>
      <p:sp>
        <p:nvSpPr>
          <p:cNvPr id="4" name="Text Placeholder 3">
            <a:extLst>
              <a:ext uri="{FF2B5EF4-FFF2-40B4-BE49-F238E27FC236}">
                <a16:creationId xmlns:a16="http://schemas.microsoft.com/office/drawing/2014/main" id="{3AB0DAEC-B9AA-4471-9473-6947F8C22873}"/>
              </a:ext>
            </a:extLst>
          </p:cNvPr>
          <p:cNvSpPr>
            <a:spLocks noGrp="1"/>
          </p:cNvSpPr>
          <p:nvPr>
            <p:ph type="body" sz="quarter" idx="10"/>
          </p:nvPr>
        </p:nvSpPr>
        <p:spPr/>
        <p:txBody>
          <a:bodyPr/>
          <a:lstStyle/>
          <a:p>
            <a:endParaRPr lang="en-US"/>
          </a:p>
        </p:txBody>
      </p:sp>
      <p:graphicFrame>
        <p:nvGraphicFramePr>
          <p:cNvPr id="5" name="Table 4"/>
          <p:cNvGraphicFramePr>
            <a:graphicFrameLocks noGrp="1"/>
          </p:cNvGraphicFramePr>
          <p:nvPr>
            <p:extLst/>
          </p:nvPr>
        </p:nvGraphicFramePr>
        <p:xfrm>
          <a:off x="735724" y="1355825"/>
          <a:ext cx="10300138" cy="2575041"/>
        </p:xfrm>
        <a:graphic>
          <a:graphicData uri="http://schemas.openxmlformats.org/drawingml/2006/table">
            <a:tbl>
              <a:tblPr>
                <a:tableStyleId>{5C22544A-7EE6-4342-B048-85BDC9FD1C3A}</a:tableStyleId>
              </a:tblPr>
              <a:tblGrid>
                <a:gridCol w="3880099">
                  <a:extLst>
                    <a:ext uri="{9D8B030D-6E8A-4147-A177-3AD203B41FA5}">
                      <a16:colId xmlns:a16="http://schemas.microsoft.com/office/drawing/2014/main" val="2263928395"/>
                    </a:ext>
                  </a:extLst>
                </a:gridCol>
                <a:gridCol w="2615294">
                  <a:extLst>
                    <a:ext uri="{9D8B030D-6E8A-4147-A177-3AD203B41FA5}">
                      <a16:colId xmlns:a16="http://schemas.microsoft.com/office/drawing/2014/main" val="1412886172"/>
                    </a:ext>
                  </a:extLst>
                </a:gridCol>
                <a:gridCol w="3804745">
                  <a:extLst>
                    <a:ext uri="{9D8B030D-6E8A-4147-A177-3AD203B41FA5}">
                      <a16:colId xmlns:a16="http://schemas.microsoft.com/office/drawing/2014/main" val="974015979"/>
                    </a:ext>
                  </a:extLst>
                </a:gridCol>
              </a:tblGrid>
              <a:tr h="367863">
                <a:tc>
                  <a:txBody>
                    <a:bodyPr/>
                    <a:lstStyle/>
                    <a:p>
                      <a:pPr algn="l" fontAlgn="b"/>
                      <a:r>
                        <a:rPr lang="en-US" sz="1200" b="1" u="none" strike="noStrike">
                          <a:effectLst/>
                        </a:rPr>
                        <a:t>Directory</a:t>
                      </a:r>
                      <a:endParaRPr lang="en-US" sz="1200" b="1" i="0" u="none" strike="noStrike">
                        <a:solidFill>
                          <a:srgbClr val="000000"/>
                        </a:solidFill>
                        <a:effectLst/>
                        <a:latin typeface="Calibri" panose="020F0502020204030204" pitchFamily="34" charset="0"/>
                      </a:endParaRPr>
                    </a:p>
                  </a:txBody>
                  <a:tcPr marL="4705" marR="4705" marT="4705" marB="0" anchor="ctr"/>
                </a:tc>
                <a:tc>
                  <a:txBody>
                    <a:bodyPr/>
                    <a:lstStyle/>
                    <a:p>
                      <a:pPr algn="l" fontAlgn="b"/>
                      <a:r>
                        <a:rPr lang="en-US" sz="1200" b="1" u="none" strike="noStrike">
                          <a:effectLst/>
                        </a:rPr>
                        <a:t>MS-DOS</a:t>
                      </a:r>
                      <a:endParaRPr lang="en-US" sz="1200" b="1" i="0" u="none" strike="noStrike">
                        <a:solidFill>
                          <a:srgbClr val="000000"/>
                        </a:solidFill>
                        <a:effectLst/>
                        <a:latin typeface="Calibri" panose="020F0502020204030204" pitchFamily="34" charset="0"/>
                      </a:endParaRPr>
                    </a:p>
                  </a:txBody>
                  <a:tcPr marL="4705" marR="4705" marT="4705" marB="0" anchor="ctr"/>
                </a:tc>
                <a:tc>
                  <a:txBody>
                    <a:bodyPr/>
                    <a:lstStyle/>
                    <a:p>
                      <a:pPr algn="l" fontAlgn="b"/>
                      <a:r>
                        <a:rPr lang="en-US" sz="1200" b="1" u="none" strike="noStrike">
                          <a:effectLst/>
                        </a:rPr>
                        <a:t>Linux</a:t>
                      </a:r>
                      <a:endParaRPr lang="en-US" sz="1200" b="1" i="0" u="none" strike="noStrike">
                        <a:solidFill>
                          <a:srgbClr val="000000"/>
                        </a:solidFill>
                        <a:effectLst/>
                        <a:latin typeface="Calibri" panose="020F0502020204030204" pitchFamily="34" charset="0"/>
                      </a:endParaRPr>
                    </a:p>
                  </a:txBody>
                  <a:tcPr marL="4705" marR="4705" marT="4705" marB="0" anchor="ctr"/>
                </a:tc>
                <a:extLst>
                  <a:ext uri="{0D108BD9-81ED-4DB2-BD59-A6C34878D82A}">
                    <a16:rowId xmlns:a16="http://schemas.microsoft.com/office/drawing/2014/main" val="3976192814"/>
                  </a:ext>
                </a:extLst>
              </a:tr>
              <a:tr h="367863">
                <a:tc>
                  <a:txBody>
                    <a:bodyPr/>
                    <a:lstStyle/>
                    <a:p>
                      <a:pPr algn="l" fontAlgn="b"/>
                      <a:r>
                        <a:rPr lang="en-US" sz="1200" u="none" strike="noStrike">
                          <a:effectLst/>
                        </a:rPr>
                        <a:t>Root Directory</a:t>
                      </a:r>
                      <a:endParaRPr lang="en-US" sz="1200" b="0" i="0" u="none" strike="noStrike">
                        <a:solidFill>
                          <a:srgbClr val="000000"/>
                        </a:solidFill>
                        <a:effectLst/>
                        <a:latin typeface="Calibri" panose="020F0502020204030204" pitchFamily="34" charset="0"/>
                      </a:endParaRPr>
                    </a:p>
                  </a:txBody>
                  <a:tcPr marL="4705" marR="4705" marT="4705" marB="0" anchor="ctr"/>
                </a:tc>
                <a:tc>
                  <a:txBody>
                    <a:bodyPr/>
                    <a:lstStyle/>
                    <a:p>
                      <a:pPr algn="l" fontAlgn="b"/>
                      <a:r>
                        <a:rPr lang="en-US" sz="1400" b="1" i="0" u="none" strike="noStrike">
                          <a:solidFill>
                            <a:srgbClr val="0070C0"/>
                          </a:solidFill>
                          <a:effectLst/>
                          <a:latin typeface="Courier New" panose="02070309020205020404" pitchFamily="49" charset="0"/>
                          <a:cs typeface="Courier New" panose="02070309020205020404" pitchFamily="49" charset="0"/>
                        </a:rPr>
                        <a:t>C:\</a:t>
                      </a:r>
                    </a:p>
                  </a:txBody>
                  <a:tcPr marL="4705" marR="4705" marT="4705" marB="0" anchor="ctr"/>
                </a:tc>
                <a:tc>
                  <a:txBody>
                    <a:bodyPr/>
                    <a:lstStyle/>
                    <a:p>
                      <a:pPr algn="l" fontAlgn="b"/>
                      <a:r>
                        <a:rPr lang="en-US" sz="1400" b="1" i="0" u="none" strike="noStrike">
                          <a:solidFill>
                            <a:srgbClr val="0070C0"/>
                          </a:solidFill>
                          <a:effectLst/>
                          <a:latin typeface="Courier New" panose="02070309020205020404" pitchFamily="49" charset="0"/>
                          <a:cs typeface="Courier New" panose="02070309020205020404" pitchFamily="49" charset="0"/>
                        </a:rPr>
                        <a:t>/</a:t>
                      </a:r>
                    </a:p>
                  </a:txBody>
                  <a:tcPr marL="4705" marR="4705" marT="4705" marB="0" anchor="ctr"/>
                </a:tc>
                <a:extLst>
                  <a:ext uri="{0D108BD9-81ED-4DB2-BD59-A6C34878D82A}">
                    <a16:rowId xmlns:a16="http://schemas.microsoft.com/office/drawing/2014/main" val="3959138403"/>
                  </a:ext>
                </a:extLst>
              </a:tr>
              <a:tr h="367863">
                <a:tc>
                  <a:txBody>
                    <a:bodyPr/>
                    <a:lstStyle/>
                    <a:p>
                      <a:pPr algn="l" fontAlgn="b"/>
                      <a:r>
                        <a:rPr lang="en-US" sz="1200" u="none" strike="noStrike">
                          <a:effectLst/>
                        </a:rPr>
                        <a:t>User’s Home Directories</a:t>
                      </a:r>
                      <a:endParaRPr lang="en-US" sz="1200" b="0" i="0" u="none" strike="noStrike">
                        <a:solidFill>
                          <a:srgbClr val="000000"/>
                        </a:solidFill>
                        <a:effectLst/>
                        <a:latin typeface="Calibri" panose="020F0502020204030204" pitchFamily="34" charset="0"/>
                      </a:endParaRPr>
                    </a:p>
                  </a:txBody>
                  <a:tcPr marL="4705" marR="4705" marT="4705" marB="0" anchor="ctr"/>
                </a:tc>
                <a:tc>
                  <a:txBody>
                    <a:bodyPr/>
                    <a:lstStyle/>
                    <a:p>
                      <a:pPr algn="l" fontAlgn="b"/>
                      <a:r>
                        <a:rPr lang="en-US" sz="1400" b="1" u="none" strike="noStrike">
                          <a:solidFill>
                            <a:srgbClr val="0070C0"/>
                          </a:solidFill>
                          <a:effectLst/>
                          <a:latin typeface="Courier New" panose="02070309020205020404" pitchFamily="49" charset="0"/>
                          <a:cs typeface="Courier New" panose="02070309020205020404" pitchFamily="49" charset="0"/>
                        </a:rPr>
                        <a:t>C:\Users</a:t>
                      </a:r>
                      <a:endParaRPr lang="en-US" sz="1400" b="1" i="0" u="none" strike="noStrike">
                        <a:solidFill>
                          <a:srgbClr val="0070C0"/>
                        </a:solidFill>
                        <a:effectLst/>
                        <a:latin typeface="Courier New" panose="02070309020205020404" pitchFamily="49" charset="0"/>
                        <a:cs typeface="Courier New" panose="02070309020205020404" pitchFamily="49" charset="0"/>
                      </a:endParaRPr>
                    </a:p>
                  </a:txBody>
                  <a:tcPr marL="4705" marR="4705" marT="4705" marB="0" anchor="ctr"/>
                </a:tc>
                <a:tc>
                  <a:txBody>
                    <a:bodyPr/>
                    <a:lstStyle/>
                    <a:p>
                      <a:pPr algn="l" fontAlgn="b"/>
                      <a:r>
                        <a:rPr lang="en-US" sz="1400" b="1" i="0" u="none" strike="noStrike">
                          <a:solidFill>
                            <a:srgbClr val="0070C0"/>
                          </a:solidFill>
                          <a:effectLst/>
                          <a:latin typeface="Courier New" panose="02070309020205020404" pitchFamily="49" charset="0"/>
                          <a:cs typeface="Courier New" panose="02070309020205020404" pitchFamily="49" charset="0"/>
                        </a:rPr>
                        <a:t>/home</a:t>
                      </a:r>
                    </a:p>
                  </a:txBody>
                  <a:tcPr marL="4705" marR="4705" marT="4705" marB="0" anchor="ctr"/>
                </a:tc>
                <a:extLst>
                  <a:ext uri="{0D108BD9-81ED-4DB2-BD59-A6C34878D82A}">
                    <a16:rowId xmlns:a16="http://schemas.microsoft.com/office/drawing/2014/main" val="3348658448"/>
                  </a:ext>
                </a:extLst>
              </a:tr>
              <a:tr h="367863">
                <a:tc>
                  <a:txBody>
                    <a:bodyPr/>
                    <a:lstStyle/>
                    <a:p>
                      <a:pPr algn="l" fontAlgn="b"/>
                      <a:r>
                        <a:rPr lang="en-US" sz="1200" u="none" strike="noStrike">
                          <a:effectLst/>
                        </a:rPr>
                        <a:t>Temporary Scratch Space (writable</a:t>
                      </a:r>
                      <a:r>
                        <a:rPr lang="en-US" sz="1200" u="none" strike="noStrike" baseline="0">
                          <a:effectLst/>
                        </a:rPr>
                        <a:t> by all)</a:t>
                      </a:r>
                      <a:endParaRPr lang="en-US" sz="1200" b="0" i="0" u="none" strike="noStrike">
                        <a:solidFill>
                          <a:srgbClr val="000000"/>
                        </a:solidFill>
                        <a:effectLst/>
                        <a:latin typeface="Calibri" panose="020F0502020204030204" pitchFamily="34" charset="0"/>
                      </a:endParaRPr>
                    </a:p>
                  </a:txBody>
                  <a:tcPr marL="4705" marR="4705" marT="4705" marB="0" anchor="ctr"/>
                </a:tc>
                <a:tc>
                  <a:txBody>
                    <a:bodyPr/>
                    <a:lstStyle/>
                    <a:p>
                      <a:pPr algn="l" fontAlgn="b"/>
                      <a:r>
                        <a:rPr lang="en-US" sz="1400" b="1" i="0" u="none" strike="noStrike">
                          <a:solidFill>
                            <a:srgbClr val="0070C0"/>
                          </a:solidFill>
                          <a:effectLst/>
                          <a:latin typeface="Courier New" panose="02070309020205020404" pitchFamily="49" charset="0"/>
                          <a:cs typeface="Courier New" panose="02070309020205020404" pitchFamily="49" charset="0"/>
                        </a:rPr>
                        <a:t>C:\Temp</a:t>
                      </a:r>
                    </a:p>
                  </a:txBody>
                  <a:tcPr marL="4705" marR="4705" marT="4705" marB="0" anchor="ctr"/>
                </a:tc>
                <a:tc>
                  <a:txBody>
                    <a:bodyPr/>
                    <a:lstStyle/>
                    <a:p>
                      <a:pPr algn="l" fontAlgn="b"/>
                      <a:r>
                        <a:rPr lang="en-US" sz="1400" b="1" i="0" u="none" strike="noStrike">
                          <a:solidFill>
                            <a:srgbClr val="0070C0"/>
                          </a:solidFill>
                          <a:effectLst/>
                          <a:latin typeface="Courier New" panose="02070309020205020404" pitchFamily="49" charset="0"/>
                          <a:cs typeface="Courier New" panose="02070309020205020404" pitchFamily="49" charset="0"/>
                        </a:rPr>
                        <a:t>/</a:t>
                      </a:r>
                      <a:r>
                        <a:rPr lang="en-US" sz="1400" b="1" i="0" u="none" strike="noStrike" err="1">
                          <a:solidFill>
                            <a:srgbClr val="0070C0"/>
                          </a:solidFill>
                          <a:effectLst/>
                          <a:latin typeface="Courier New" panose="02070309020205020404" pitchFamily="49" charset="0"/>
                          <a:cs typeface="Courier New" panose="02070309020205020404" pitchFamily="49" charset="0"/>
                        </a:rPr>
                        <a:t>tmp</a:t>
                      </a:r>
                      <a:endParaRPr lang="en-US" sz="1400" b="1" i="0" u="none" strike="noStrike">
                        <a:solidFill>
                          <a:srgbClr val="0070C0"/>
                        </a:solidFill>
                        <a:effectLst/>
                        <a:latin typeface="Courier New" panose="02070309020205020404" pitchFamily="49" charset="0"/>
                        <a:cs typeface="Courier New" panose="02070309020205020404" pitchFamily="49" charset="0"/>
                      </a:endParaRPr>
                    </a:p>
                  </a:txBody>
                  <a:tcPr marL="4705" marR="4705" marT="4705" marB="0" anchor="ctr"/>
                </a:tc>
                <a:extLst>
                  <a:ext uri="{0D108BD9-81ED-4DB2-BD59-A6C34878D82A}">
                    <a16:rowId xmlns:a16="http://schemas.microsoft.com/office/drawing/2014/main" val="2433931554"/>
                  </a:ext>
                </a:extLst>
              </a:tr>
              <a:tr h="367863">
                <a:tc>
                  <a:txBody>
                    <a:bodyPr/>
                    <a:lstStyle/>
                    <a:p>
                      <a:pPr algn="l" fontAlgn="b"/>
                      <a:r>
                        <a:rPr lang="en-US" sz="1200" b="0" i="0" u="none" strike="noStrike">
                          <a:solidFill>
                            <a:schemeClr val="dk1"/>
                          </a:solidFill>
                          <a:effectLst/>
                          <a:latin typeface="+mn-lt"/>
                        </a:rPr>
                        <a:t>User</a:t>
                      </a:r>
                      <a:r>
                        <a:rPr lang="en-US" sz="1200" b="0" i="0" u="none" strike="noStrike" baseline="0">
                          <a:solidFill>
                            <a:schemeClr val="dk1"/>
                          </a:solidFill>
                          <a:effectLst/>
                          <a:latin typeface="+mn-lt"/>
                        </a:rPr>
                        <a:t>-installed local applications</a:t>
                      </a:r>
                      <a:endParaRPr lang="en-US" sz="1200" b="0" i="0" u="none" strike="noStrike">
                        <a:solidFill>
                          <a:srgbClr val="000000"/>
                        </a:solidFill>
                        <a:effectLst/>
                        <a:latin typeface="Calibri" panose="020F0502020204030204" pitchFamily="34" charset="0"/>
                      </a:endParaRPr>
                    </a:p>
                  </a:txBody>
                  <a:tcPr marL="4705" marR="4705" marT="4705" marB="0" anchor="ctr"/>
                </a:tc>
                <a:tc>
                  <a:txBody>
                    <a:bodyPr/>
                    <a:lstStyle/>
                    <a:p>
                      <a:pPr algn="l" fontAlgn="b"/>
                      <a:r>
                        <a:rPr lang="en-US" sz="1400" b="1" i="0" u="none" strike="noStrike">
                          <a:solidFill>
                            <a:srgbClr val="0070C0"/>
                          </a:solidFill>
                          <a:effectLst/>
                          <a:latin typeface="Courier New" panose="02070309020205020404" pitchFamily="49" charset="0"/>
                          <a:cs typeface="Courier New" panose="02070309020205020404" pitchFamily="49" charset="0"/>
                        </a:rPr>
                        <a:t>C:\Program</a:t>
                      </a:r>
                      <a:r>
                        <a:rPr lang="en-US" sz="1400" b="1" i="0" u="none" strike="noStrike" baseline="0">
                          <a:solidFill>
                            <a:srgbClr val="0070C0"/>
                          </a:solidFill>
                          <a:effectLst/>
                          <a:latin typeface="Courier New" panose="02070309020205020404" pitchFamily="49" charset="0"/>
                          <a:cs typeface="Courier New" panose="02070309020205020404" pitchFamily="49" charset="0"/>
                        </a:rPr>
                        <a:t> Files</a:t>
                      </a:r>
                      <a:endParaRPr lang="en-US" sz="1400" b="1" i="0" u="none" strike="noStrike">
                        <a:solidFill>
                          <a:srgbClr val="0070C0"/>
                        </a:solidFill>
                        <a:effectLst/>
                        <a:latin typeface="Courier New" panose="02070309020205020404" pitchFamily="49" charset="0"/>
                        <a:cs typeface="Courier New" panose="02070309020205020404" pitchFamily="49" charset="0"/>
                      </a:endParaRPr>
                    </a:p>
                  </a:txBody>
                  <a:tcPr marL="4705" marR="4705" marT="4705" marB="0" anchor="ctr"/>
                </a:tc>
                <a:tc>
                  <a:txBody>
                    <a:bodyPr/>
                    <a:lstStyle/>
                    <a:p>
                      <a:pPr algn="l" fontAlgn="b"/>
                      <a:r>
                        <a:rPr lang="en-US" sz="1400" b="1" i="0" u="none" strike="noStrike">
                          <a:solidFill>
                            <a:srgbClr val="0070C0"/>
                          </a:solidFill>
                          <a:effectLst/>
                          <a:latin typeface="Courier New" panose="02070309020205020404" pitchFamily="49" charset="0"/>
                          <a:cs typeface="Courier New" panose="02070309020205020404" pitchFamily="49" charset="0"/>
                        </a:rPr>
                        <a:t>/</a:t>
                      </a:r>
                      <a:r>
                        <a:rPr lang="en-US" sz="1400" b="1" i="0" u="none" strike="noStrike" err="1">
                          <a:solidFill>
                            <a:srgbClr val="0070C0"/>
                          </a:solidFill>
                          <a:effectLst/>
                          <a:latin typeface="Courier New" panose="02070309020205020404" pitchFamily="49" charset="0"/>
                          <a:cs typeface="Courier New" panose="02070309020205020404" pitchFamily="49" charset="0"/>
                        </a:rPr>
                        <a:t>usr</a:t>
                      </a:r>
                      <a:r>
                        <a:rPr lang="en-US" sz="1400" b="1" i="0" u="none" strike="noStrike">
                          <a:solidFill>
                            <a:srgbClr val="0070C0"/>
                          </a:solidFill>
                          <a:effectLst/>
                          <a:latin typeface="Courier New" panose="02070309020205020404" pitchFamily="49" charset="0"/>
                          <a:cs typeface="Courier New" panose="02070309020205020404" pitchFamily="49" charset="0"/>
                        </a:rPr>
                        <a:t>/local/bin</a:t>
                      </a:r>
                    </a:p>
                  </a:txBody>
                  <a:tcPr marL="4705" marR="4705" marT="4705" marB="0" anchor="ctr"/>
                </a:tc>
                <a:extLst>
                  <a:ext uri="{0D108BD9-81ED-4DB2-BD59-A6C34878D82A}">
                    <a16:rowId xmlns:a16="http://schemas.microsoft.com/office/drawing/2014/main" val="2004456110"/>
                  </a:ext>
                </a:extLst>
              </a:tr>
              <a:tr h="367863">
                <a:tc>
                  <a:txBody>
                    <a:bodyPr/>
                    <a:lstStyle/>
                    <a:p>
                      <a:pPr algn="l" fontAlgn="b"/>
                      <a:r>
                        <a:rPr lang="en-US" sz="1200" u="none" strike="noStrike">
                          <a:effectLst/>
                        </a:rPr>
                        <a:t>Core system files</a:t>
                      </a:r>
                      <a:endParaRPr lang="en-US" sz="1200" b="0" i="0" u="none" strike="noStrike">
                        <a:solidFill>
                          <a:srgbClr val="000000"/>
                        </a:solidFill>
                        <a:effectLst/>
                        <a:latin typeface="Calibri" panose="020F0502020204030204" pitchFamily="34" charset="0"/>
                      </a:endParaRPr>
                    </a:p>
                  </a:txBody>
                  <a:tcPr marL="4705" marR="4705" marT="4705" marB="0" anchor="ctr"/>
                </a:tc>
                <a:tc>
                  <a:txBody>
                    <a:bodyPr/>
                    <a:lstStyle/>
                    <a:p>
                      <a:pPr algn="l" fontAlgn="b"/>
                      <a:r>
                        <a:rPr lang="en-US" sz="1400" b="1" i="0" u="none" strike="noStrike">
                          <a:solidFill>
                            <a:srgbClr val="0070C0"/>
                          </a:solidFill>
                          <a:effectLst/>
                          <a:latin typeface="Courier New" panose="02070309020205020404" pitchFamily="49" charset="0"/>
                          <a:cs typeface="Courier New" panose="02070309020205020404" pitchFamily="49" charset="0"/>
                        </a:rPr>
                        <a:t>C:\Windows</a:t>
                      </a:r>
                    </a:p>
                  </a:txBody>
                  <a:tcPr marL="4705" marR="4705" marT="4705" marB="0" anchor="ctr"/>
                </a:tc>
                <a:tc>
                  <a:txBody>
                    <a:bodyPr/>
                    <a:lstStyle/>
                    <a:p>
                      <a:pPr algn="l" fontAlgn="b"/>
                      <a:r>
                        <a:rPr lang="en-US" sz="1400" b="1" i="0" u="none" strike="noStrike">
                          <a:solidFill>
                            <a:srgbClr val="0070C0"/>
                          </a:solidFill>
                          <a:effectLst/>
                          <a:latin typeface="Courier New" panose="02070309020205020404" pitchFamily="49" charset="0"/>
                          <a:cs typeface="Courier New" panose="02070309020205020404" pitchFamily="49" charset="0"/>
                        </a:rPr>
                        <a:t>/</a:t>
                      </a:r>
                      <a:r>
                        <a:rPr lang="en-US" sz="1400" b="1" i="0" u="none" strike="noStrike" err="1">
                          <a:solidFill>
                            <a:srgbClr val="0070C0"/>
                          </a:solidFill>
                          <a:effectLst/>
                          <a:latin typeface="Courier New" panose="02070309020205020404" pitchFamily="49" charset="0"/>
                          <a:cs typeface="Courier New" panose="02070309020205020404" pitchFamily="49" charset="0"/>
                        </a:rPr>
                        <a:t>usr</a:t>
                      </a:r>
                      <a:r>
                        <a:rPr lang="en-US" sz="1400" b="1" i="0" u="none" strike="noStrike">
                          <a:solidFill>
                            <a:srgbClr val="0070C0"/>
                          </a:solidFill>
                          <a:effectLst/>
                          <a:latin typeface="Courier New" panose="02070309020205020404" pitchFamily="49" charset="0"/>
                          <a:cs typeface="Courier New" panose="02070309020205020404" pitchFamily="49" charset="0"/>
                        </a:rPr>
                        <a:t>/bin or /bin</a:t>
                      </a:r>
                    </a:p>
                  </a:txBody>
                  <a:tcPr marL="4705" marR="4705" marT="4705" marB="0" anchor="ctr"/>
                </a:tc>
                <a:extLst>
                  <a:ext uri="{0D108BD9-81ED-4DB2-BD59-A6C34878D82A}">
                    <a16:rowId xmlns:a16="http://schemas.microsoft.com/office/drawing/2014/main" val="1717499638"/>
                  </a:ext>
                </a:extLst>
              </a:tr>
              <a:tr h="367863">
                <a:tc>
                  <a:txBody>
                    <a:bodyPr/>
                    <a:lstStyle/>
                    <a:p>
                      <a:pPr algn="l" fontAlgn="b"/>
                      <a:r>
                        <a:rPr lang="en-US" sz="1200" u="none" strike="noStrike">
                          <a:effectLst/>
                        </a:rPr>
                        <a:t>Core system files</a:t>
                      </a:r>
                      <a:endParaRPr lang="en-US" sz="1200" b="0" i="0" u="none" strike="noStrike">
                        <a:solidFill>
                          <a:srgbClr val="000000"/>
                        </a:solidFill>
                        <a:effectLst/>
                        <a:latin typeface="Calibri" panose="020F0502020204030204" pitchFamily="34" charset="0"/>
                      </a:endParaRPr>
                    </a:p>
                  </a:txBody>
                  <a:tcPr marL="4705" marR="4705" marT="4705" marB="0" anchor="ctr"/>
                </a:tc>
                <a:tc>
                  <a:txBody>
                    <a:bodyPr/>
                    <a:lstStyle/>
                    <a:p>
                      <a:pPr algn="l" fontAlgn="b"/>
                      <a:r>
                        <a:rPr lang="en-US" sz="1400" b="1" i="0" u="none" strike="noStrike">
                          <a:solidFill>
                            <a:srgbClr val="0070C0"/>
                          </a:solidFill>
                          <a:effectLst/>
                          <a:latin typeface="Courier New" panose="02070309020205020404" pitchFamily="49" charset="0"/>
                          <a:cs typeface="Courier New" panose="02070309020205020404" pitchFamily="49" charset="0"/>
                        </a:rPr>
                        <a:t>C:\Windows\System32</a:t>
                      </a:r>
                    </a:p>
                  </a:txBody>
                  <a:tcPr marL="4705" marR="4705" marT="4705" marB="0" anchor="ctr"/>
                </a:tc>
                <a:tc>
                  <a:txBody>
                    <a:bodyPr/>
                    <a:lstStyle/>
                    <a:p>
                      <a:pPr algn="l" fontAlgn="b"/>
                      <a:r>
                        <a:rPr lang="en-US" sz="1400" b="1" i="0" u="none" strike="noStrike">
                          <a:solidFill>
                            <a:srgbClr val="0070C0"/>
                          </a:solidFill>
                          <a:effectLst/>
                          <a:latin typeface="Courier New" panose="02070309020205020404" pitchFamily="49" charset="0"/>
                          <a:cs typeface="Courier New" panose="02070309020205020404" pitchFamily="49" charset="0"/>
                        </a:rPr>
                        <a:t>/</a:t>
                      </a:r>
                      <a:r>
                        <a:rPr lang="en-US" sz="1400" b="1" i="0" u="none" strike="noStrike" err="1">
                          <a:solidFill>
                            <a:srgbClr val="0070C0"/>
                          </a:solidFill>
                          <a:effectLst/>
                          <a:latin typeface="Courier New" panose="02070309020205020404" pitchFamily="49" charset="0"/>
                          <a:cs typeface="Courier New" panose="02070309020205020404" pitchFamily="49" charset="0"/>
                        </a:rPr>
                        <a:t>usr</a:t>
                      </a:r>
                      <a:r>
                        <a:rPr lang="en-US" sz="1400" b="1" i="0" u="none" strike="noStrike">
                          <a:solidFill>
                            <a:srgbClr val="0070C0"/>
                          </a:solidFill>
                          <a:effectLst/>
                          <a:latin typeface="Courier New" panose="02070309020205020404" pitchFamily="49" charset="0"/>
                          <a:cs typeface="Courier New" panose="02070309020205020404" pitchFamily="49" charset="0"/>
                        </a:rPr>
                        <a:t>/</a:t>
                      </a:r>
                      <a:r>
                        <a:rPr lang="en-US" sz="1400" b="1" i="0" u="none" strike="noStrike" err="1">
                          <a:solidFill>
                            <a:srgbClr val="0070C0"/>
                          </a:solidFill>
                          <a:effectLst/>
                          <a:latin typeface="Courier New" panose="02070309020205020404" pitchFamily="49" charset="0"/>
                          <a:cs typeface="Courier New" panose="02070309020205020404" pitchFamily="49" charset="0"/>
                        </a:rPr>
                        <a:t>sbin</a:t>
                      </a:r>
                      <a:r>
                        <a:rPr lang="en-US" sz="1400" b="1" i="0" u="none" strike="noStrike" baseline="0">
                          <a:solidFill>
                            <a:srgbClr val="0070C0"/>
                          </a:solidFill>
                          <a:effectLst/>
                          <a:latin typeface="Courier New" panose="02070309020205020404" pitchFamily="49" charset="0"/>
                          <a:cs typeface="Courier New" panose="02070309020205020404" pitchFamily="49" charset="0"/>
                        </a:rPr>
                        <a:t> or /</a:t>
                      </a:r>
                      <a:r>
                        <a:rPr lang="en-US" sz="1400" b="1" i="0" u="none" strike="noStrike" baseline="0" err="1">
                          <a:solidFill>
                            <a:srgbClr val="0070C0"/>
                          </a:solidFill>
                          <a:effectLst/>
                          <a:latin typeface="Courier New" panose="02070309020205020404" pitchFamily="49" charset="0"/>
                          <a:cs typeface="Courier New" panose="02070309020205020404" pitchFamily="49" charset="0"/>
                        </a:rPr>
                        <a:t>sbin</a:t>
                      </a:r>
                      <a:endParaRPr lang="en-US" sz="1400" b="1" i="0" u="none" strike="noStrike">
                        <a:solidFill>
                          <a:srgbClr val="0070C0"/>
                        </a:solidFill>
                        <a:effectLst/>
                        <a:latin typeface="Courier New" panose="02070309020205020404" pitchFamily="49" charset="0"/>
                        <a:cs typeface="Courier New" panose="02070309020205020404" pitchFamily="49" charset="0"/>
                      </a:endParaRPr>
                    </a:p>
                  </a:txBody>
                  <a:tcPr marL="4705" marR="4705" marT="4705" marB="0" anchor="ctr"/>
                </a:tc>
                <a:extLst>
                  <a:ext uri="{0D108BD9-81ED-4DB2-BD59-A6C34878D82A}">
                    <a16:rowId xmlns:a16="http://schemas.microsoft.com/office/drawing/2014/main" val="3975097498"/>
                  </a:ext>
                </a:extLst>
              </a:tr>
            </a:tbl>
          </a:graphicData>
        </a:graphic>
      </p:graphicFrame>
    </p:spTree>
    <p:extLst>
      <p:ext uri="{BB962C8B-B14F-4D97-AF65-F5344CB8AC3E}">
        <p14:creationId xmlns:p14="http://schemas.microsoft.com/office/powerpoint/2010/main" val="31443575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Important File Locations</a:t>
            </a:r>
          </a:p>
        </p:txBody>
      </p:sp>
      <p:sp>
        <p:nvSpPr>
          <p:cNvPr id="2" name="Text Placeholder 1"/>
          <p:cNvSpPr>
            <a:spLocks noGrp="1"/>
          </p:cNvSpPr>
          <p:nvPr>
            <p:ph type="body" idx="1"/>
          </p:nvPr>
        </p:nvSpPr>
        <p:spPr/>
        <p:txBody>
          <a:bodyPr/>
          <a:lstStyle/>
          <a:p>
            <a:r>
              <a:rPr lang="en-US" sz="2400" b="1" dirty="0"/>
              <a:t>/</a:t>
            </a:r>
            <a:r>
              <a:rPr lang="en-US" sz="2400" b="1" dirty="0" err="1"/>
              <a:t>etc</a:t>
            </a:r>
            <a:r>
              <a:rPr lang="en-US" sz="2400" b="1" dirty="0"/>
              <a:t>/</a:t>
            </a:r>
            <a:r>
              <a:rPr lang="en-US" sz="2400" b="1" dirty="0" err="1"/>
              <a:t>fstab</a:t>
            </a:r>
            <a:r>
              <a:rPr lang="en-US" sz="2400" b="1" dirty="0"/>
              <a:t> </a:t>
            </a:r>
            <a:r>
              <a:rPr lang="en-US" sz="2400" dirty="0"/>
              <a:t>(F)				List of file systems to be mounted</a:t>
            </a:r>
          </a:p>
          <a:p>
            <a:r>
              <a:rPr lang="en-US" sz="2400" b="1" dirty="0"/>
              <a:t>/</a:t>
            </a:r>
            <a:r>
              <a:rPr lang="en-US" sz="2400" b="1" dirty="0" err="1"/>
              <a:t>etc</a:t>
            </a:r>
            <a:r>
              <a:rPr lang="en-US" sz="2400" b="1" dirty="0"/>
              <a:t>/</a:t>
            </a:r>
            <a:r>
              <a:rPr lang="en-US" sz="2400" b="1" dirty="0" err="1"/>
              <a:t>sysctl.conf</a:t>
            </a:r>
            <a:r>
              <a:rPr lang="en-US" sz="2400" b="1" dirty="0"/>
              <a:t> </a:t>
            </a:r>
            <a:r>
              <a:rPr lang="en-US" sz="2400" dirty="0"/>
              <a:t>(F)			Kernel tuning parameters</a:t>
            </a:r>
          </a:p>
          <a:p>
            <a:r>
              <a:rPr lang="en-US" sz="2400" b="1" dirty="0"/>
              <a:t>/</a:t>
            </a:r>
            <a:r>
              <a:rPr lang="en-US" sz="2400" b="1" dirty="0" err="1"/>
              <a:t>etc</a:t>
            </a:r>
            <a:r>
              <a:rPr lang="en-US" sz="2400" b="1" dirty="0"/>
              <a:t>/</a:t>
            </a:r>
            <a:r>
              <a:rPr lang="en-US" sz="2400" b="1" dirty="0" err="1"/>
              <a:t>sysconfig</a:t>
            </a:r>
            <a:r>
              <a:rPr lang="en-US" sz="2400" b="1" dirty="0"/>
              <a:t>/network-scripts </a:t>
            </a:r>
            <a:r>
              <a:rPr lang="en-US" sz="2400" dirty="0"/>
              <a:t>(D)	Location of network interface configs</a:t>
            </a:r>
          </a:p>
          <a:p>
            <a:r>
              <a:rPr lang="en-US" sz="2400" b="1" dirty="0"/>
              <a:t>/</a:t>
            </a:r>
            <a:r>
              <a:rPr lang="en-US" sz="2400" b="1" dirty="0" err="1"/>
              <a:t>etc</a:t>
            </a:r>
            <a:r>
              <a:rPr lang="en-US" sz="2400" b="1" dirty="0"/>
              <a:t>/hostname </a:t>
            </a:r>
            <a:r>
              <a:rPr lang="en-US" sz="2400" dirty="0"/>
              <a:t>(F)				The system hostname set via `</a:t>
            </a:r>
            <a:r>
              <a:rPr lang="en-US" sz="1800" b="1" dirty="0">
                <a:solidFill>
                  <a:srgbClr val="0070C0"/>
                </a:solidFill>
                <a:latin typeface="Courier New" panose="02070309020205020404" pitchFamily="49" charset="0"/>
                <a:cs typeface="Courier New" panose="02070309020205020404" pitchFamily="49" charset="0"/>
              </a:rPr>
              <a:t>hostname</a:t>
            </a:r>
            <a:r>
              <a:rPr lang="en-US" sz="2400" dirty="0"/>
              <a:t>`</a:t>
            </a:r>
          </a:p>
          <a:p>
            <a:r>
              <a:rPr lang="en-US" sz="2400" b="1" dirty="0"/>
              <a:t>/</a:t>
            </a:r>
            <a:r>
              <a:rPr lang="en-US" sz="2400" b="1" dirty="0" err="1"/>
              <a:t>etc</a:t>
            </a:r>
            <a:r>
              <a:rPr lang="en-US" sz="2400" b="1" dirty="0"/>
              <a:t>/</a:t>
            </a:r>
            <a:r>
              <a:rPr lang="en-US" sz="2400" b="1" dirty="0" err="1"/>
              <a:t>httpd</a:t>
            </a:r>
            <a:r>
              <a:rPr lang="en-US" sz="2400" b="1" dirty="0"/>
              <a:t>/conf/</a:t>
            </a:r>
            <a:r>
              <a:rPr lang="en-US" sz="2400" b="1" dirty="0" err="1"/>
              <a:t>httpd.conf</a:t>
            </a:r>
            <a:r>
              <a:rPr lang="en-US" sz="2400" b="1" dirty="0"/>
              <a:t> </a:t>
            </a:r>
            <a:r>
              <a:rPr lang="en-US" sz="2400" dirty="0"/>
              <a:t>(F)		Configuration for the web server</a:t>
            </a:r>
          </a:p>
          <a:p>
            <a:r>
              <a:rPr lang="en-US" sz="2400" b="1" dirty="0"/>
              <a:t>/</a:t>
            </a:r>
            <a:r>
              <a:rPr lang="en-US" sz="2400" b="1" dirty="0" err="1"/>
              <a:t>etc</a:t>
            </a:r>
            <a:r>
              <a:rPr lang="en-US" sz="2400" b="1" dirty="0"/>
              <a:t>/</a:t>
            </a:r>
            <a:r>
              <a:rPr lang="en-US" sz="2400" b="1" dirty="0" err="1"/>
              <a:t>defualt</a:t>
            </a:r>
            <a:r>
              <a:rPr lang="en-US" sz="2400" b="1" dirty="0"/>
              <a:t>/grub </a:t>
            </a:r>
            <a:r>
              <a:rPr lang="en-US" sz="2400" dirty="0"/>
              <a:t>(F)			Bootloader configuration</a:t>
            </a:r>
          </a:p>
          <a:p>
            <a:r>
              <a:rPr lang="en-US" sz="2400" b="1" dirty="0"/>
              <a:t>/dev/null </a:t>
            </a:r>
            <a:r>
              <a:rPr lang="en-US" sz="2400" dirty="0"/>
              <a:t>(F)				The “black hole”</a:t>
            </a:r>
          </a:p>
          <a:p>
            <a:r>
              <a:rPr lang="en-US" sz="2400" b="1" dirty="0"/>
              <a:t>/</a:t>
            </a:r>
            <a:r>
              <a:rPr lang="en-US" sz="2400" b="1" dirty="0" err="1"/>
              <a:t>etc</a:t>
            </a:r>
            <a:r>
              <a:rPr lang="en-US" sz="2400" b="1" dirty="0"/>
              <a:t>/group </a:t>
            </a:r>
            <a:r>
              <a:rPr lang="en-US" sz="2400" dirty="0"/>
              <a:t>(F)				System groups file</a:t>
            </a:r>
          </a:p>
          <a:p>
            <a:r>
              <a:rPr lang="en-US" sz="2400" b="1" dirty="0"/>
              <a:t>/</a:t>
            </a:r>
            <a:r>
              <a:rPr lang="en-US" sz="2400" b="1" dirty="0" err="1"/>
              <a:t>etc</a:t>
            </a:r>
            <a:r>
              <a:rPr lang="en-US" sz="2400" b="1" dirty="0"/>
              <a:t>/passwd </a:t>
            </a:r>
            <a:r>
              <a:rPr lang="en-US" sz="2400" dirty="0"/>
              <a:t>(F)				User password file, minus passwords</a:t>
            </a:r>
          </a:p>
          <a:p>
            <a:r>
              <a:rPr lang="en-US" sz="2400" b="1" dirty="0"/>
              <a:t>/</a:t>
            </a:r>
            <a:r>
              <a:rPr lang="en-US" sz="2400" b="1" dirty="0" err="1"/>
              <a:t>etc</a:t>
            </a:r>
            <a:r>
              <a:rPr lang="en-US" sz="2400" b="1" dirty="0"/>
              <a:t>/shadow </a:t>
            </a:r>
            <a:r>
              <a:rPr lang="en-US" sz="2400" dirty="0"/>
              <a:t>(F)				Encrypted password file</a:t>
            </a:r>
          </a:p>
        </p:txBody>
      </p:sp>
      <p:sp>
        <p:nvSpPr>
          <p:cNvPr id="4" name="Text Placeholder 3">
            <a:extLst>
              <a:ext uri="{FF2B5EF4-FFF2-40B4-BE49-F238E27FC236}">
                <a16:creationId xmlns:a16="http://schemas.microsoft.com/office/drawing/2014/main" id="{92A14C7B-A410-425E-BD62-53C5E2A2C7F0}"/>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5751875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Important File Locations</a:t>
            </a:r>
          </a:p>
        </p:txBody>
      </p:sp>
      <p:sp>
        <p:nvSpPr>
          <p:cNvPr id="2" name="Text Placeholder 1"/>
          <p:cNvSpPr>
            <a:spLocks noGrp="1"/>
          </p:cNvSpPr>
          <p:nvPr>
            <p:ph type="body" idx="1"/>
          </p:nvPr>
        </p:nvSpPr>
        <p:spPr>
          <a:xfrm>
            <a:off x="348338" y="1546859"/>
            <a:ext cx="11706502" cy="4621711"/>
          </a:xfrm>
        </p:spPr>
        <p:txBody>
          <a:bodyPr/>
          <a:lstStyle/>
          <a:p>
            <a:r>
              <a:rPr lang="en-US" b="1" dirty="0"/>
              <a:t>/</a:t>
            </a:r>
            <a:r>
              <a:rPr lang="en-US" b="1" dirty="0" err="1"/>
              <a:t>etc</a:t>
            </a:r>
            <a:r>
              <a:rPr lang="en-US" b="1" dirty="0"/>
              <a:t>/issue </a:t>
            </a:r>
            <a:r>
              <a:rPr lang="en-US" dirty="0"/>
              <a:t>(F)		Contains text that is displayed prior to user login</a:t>
            </a:r>
          </a:p>
          <a:p>
            <a:r>
              <a:rPr lang="en-US" b="1" dirty="0"/>
              <a:t>/</a:t>
            </a:r>
            <a:r>
              <a:rPr lang="en-US" b="1" dirty="0" err="1"/>
              <a:t>etc</a:t>
            </a:r>
            <a:r>
              <a:rPr lang="en-US" b="1" dirty="0"/>
              <a:t>/</a:t>
            </a:r>
            <a:r>
              <a:rPr lang="en-US" b="1" dirty="0" err="1"/>
              <a:t>resolv.conf</a:t>
            </a:r>
            <a:r>
              <a:rPr lang="en-US" b="1" dirty="0"/>
              <a:t> </a:t>
            </a:r>
            <a:r>
              <a:rPr lang="en-US" dirty="0"/>
              <a:t>(F)	DNS Servers and searchable domains stored</a:t>
            </a:r>
          </a:p>
          <a:p>
            <a:r>
              <a:rPr lang="en-US" b="1" dirty="0"/>
              <a:t>/proc/</a:t>
            </a:r>
            <a:r>
              <a:rPr lang="en-US" b="1" dirty="0" err="1"/>
              <a:t>cpuinfo</a:t>
            </a:r>
            <a:r>
              <a:rPr lang="en-US" b="1" dirty="0"/>
              <a:t> </a:t>
            </a:r>
            <a:r>
              <a:rPr lang="en-US" dirty="0"/>
              <a:t>(*)	Information on the current recognized CPUs</a:t>
            </a:r>
          </a:p>
          <a:p>
            <a:r>
              <a:rPr lang="en-US" b="1" dirty="0"/>
              <a:t>/proc/</a:t>
            </a:r>
            <a:r>
              <a:rPr lang="en-US" b="1" dirty="0" err="1"/>
              <a:t>meminfo</a:t>
            </a:r>
            <a:r>
              <a:rPr lang="en-US" b="1" dirty="0"/>
              <a:t> </a:t>
            </a:r>
            <a:r>
              <a:rPr lang="en-US" dirty="0"/>
              <a:t>(*)	Information on current memory usage</a:t>
            </a:r>
          </a:p>
          <a:p>
            <a:r>
              <a:rPr lang="en-US" b="1" dirty="0"/>
              <a:t>/</a:t>
            </a:r>
            <a:r>
              <a:rPr lang="en-US" b="1" dirty="0" err="1"/>
              <a:t>etc</a:t>
            </a:r>
            <a:r>
              <a:rPr lang="en-US" b="1" dirty="0"/>
              <a:t>/</a:t>
            </a:r>
            <a:r>
              <a:rPr lang="en-US" b="1" dirty="0" err="1"/>
              <a:t>skel</a:t>
            </a:r>
            <a:r>
              <a:rPr lang="en-US" b="1" dirty="0"/>
              <a:t> (D)</a:t>
            </a:r>
            <a:r>
              <a:rPr lang="en-US" dirty="0"/>
              <a:t>		Files that are copied into a new user’s 						home directory upon creation of an account.</a:t>
            </a:r>
          </a:p>
          <a:p>
            <a:endParaRPr lang="en-US" dirty="0"/>
          </a:p>
        </p:txBody>
      </p:sp>
      <p:sp>
        <p:nvSpPr>
          <p:cNvPr id="5" name="Text Placeholder 4">
            <a:extLst>
              <a:ext uri="{FF2B5EF4-FFF2-40B4-BE49-F238E27FC236}">
                <a16:creationId xmlns:a16="http://schemas.microsoft.com/office/drawing/2014/main" id="{813C96A5-109D-41AC-BE95-F4A5C2BC4720}"/>
              </a:ext>
            </a:extLst>
          </p:cNvPr>
          <p:cNvSpPr>
            <a:spLocks noGrp="1"/>
          </p:cNvSpPr>
          <p:nvPr>
            <p:ph type="body" sz="quarter" idx="10"/>
          </p:nvPr>
        </p:nvSpPr>
        <p:spPr/>
        <p:txBody>
          <a:bodyPr/>
          <a:lstStyle/>
          <a:p>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73159" y="164625"/>
            <a:ext cx="4466895" cy="2665209"/>
          </a:xfrm>
          <a:prstGeom prst="rect">
            <a:avLst/>
          </a:prstGeom>
        </p:spPr>
      </p:pic>
    </p:spTree>
    <p:extLst>
      <p:ext uri="{BB962C8B-B14F-4D97-AF65-F5344CB8AC3E}">
        <p14:creationId xmlns:p14="http://schemas.microsoft.com/office/powerpoint/2010/main" val="3812200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“Man” is Your Friend</a:t>
            </a:r>
          </a:p>
        </p:txBody>
      </p:sp>
      <p:sp>
        <p:nvSpPr>
          <p:cNvPr id="2" name="Text Placeholder 1"/>
          <p:cNvSpPr>
            <a:spLocks noGrp="1"/>
          </p:cNvSpPr>
          <p:nvPr>
            <p:ph type="body" idx="1"/>
          </p:nvPr>
        </p:nvSpPr>
        <p:spPr/>
        <p:txBody>
          <a:bodyPr/>
          <a:lstStyle/>
          <a:p>
            <a:r>
              <a:rPr lang="en-US"/>
              <a:t>An interface to view reference manuals</a:t>
            </a:r>
          </a:p>
          <a:p>
            <a:r>
              <a:rPr lang="en-US"/>
              <a:t>Invaluable source of documentation</a:t>
            </a:r>
          </a:p>
          <a:p>
            <a:r>
              <a:rPr lang="en-US"/>
              <a:t>Most provide real working examples – </a:t>
            </a:r>
            <a:r>
              <a:rPr lang="en-US" b="1">
                <a:solidFill>
                  <a:srgbClr val="FF0000"/>
                </a:solidFill>
              </a:rPr>
              <a:t>Answers to your test questions!</a:t>
            </a:r>
          </a:p>
          <a:p>
            <a:r>
              <a:rPr lang="en-US"/>
              <a:t>“Man” pages are organized by “Sections”</a:t>
            </a:r>
          </a:p>
          <a:p>
            <a:r>
              <a:rPr lang="en-US"/>
              <a:t>Will, by default, search in “Section 1” first</a:t>
            </a:r>
          </a:p>
          <a:p>
            <a:r>
              <a:rPr lang="en-US"/>
              <a:t>Extremely valuable information is contained in other sections ex: crontab</a:t>
            </a:r>
          </a:p>
          <a:p>
            <a:endParaRPr lang="en-US"/>
          </a:p>
          <a:p>
            <a:r>
              <a:rPr lang="en-US"/>
              <a:t>One of your</a:t>
            </a:r>
            <a:r>
              <a:rPr lang="en-US" b="1"/>
              <a:t> </a:t>
            </a:r>
            <a:r>
              <a:rPr lang="en-US" b="1" u="sng"/>
              <a:t>ONLY</a:t>
            </a:r>
            <a:r>
              <a:rPr lang="en-US"/>
              <a:t> sources of documentation during the examination!</a:t>
            </a:r>
          </a:p>
        </p:txBody>
      </p:sp>
      <p:sp>
        <p:nvSpPr>
          <p:cNvPr id="4" name="Text Placeholder 3">
            <a:extLst>
              <a:ext uri="{FF2B5EF4-FFF2-40B4-BE49-F238E27FC236}">
                <a16:creationId xmlns:a16="http://schemas.microsoft.com/office/drawing/2014/main" id="{7C936D3C-4125-48AC-B6C4-44C714457D5D}"/>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2975597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“RPM” &amp; /</a:t>
            </a:r>
            <a:r>
              <a:rPr lang="en-US" err="1"/>
              <a:t>usr</a:t>
            </a:r>
            <a:r>
              <a:rPr lang="en-US"/>
              <a:t>/share/doc</a:t>
            </a:r>
          </a:p>
        </p:txBody>
      </p:sp>
      <p:sp>
        <p:nvSpPr>
          <p:cNvPr id="2" name="Text Placeholder 1"/>
          <p:cNvSpPr>
            <a:spLocks noGrp="1"/>
          </p:cNvSpPr>
          <p:nvPr>
            <p:ph type="body" idx="1"/>
          </p:nvPr>
        </p:nvSpPr>
        <p:spPr/>
        <p:txBody>
          <a:bodyPr/>
          <a:lstStyle/>
          <a:p>
            <a:r>
              <a:rPr lang="en-US"/>
              <a:t>RPM = RPM Package Manager</a:t>
            </a:r>
          </a:p>
          <a:p>
            <a:r>
              <a:rPr lang="en-US"/>
              <a:t>rpm  is a powerful Package Manager, which can be used to build, install, query, verify, update, and erase individual software packages</a:t>
            </a:r>
          </a:p>
          <a:p>
            <a:r>
              <a:rPr lang="en-US"/>
              <a:t>A package consists of an archive of files and meta-data used to install and erase the archive files</a:t>
            </a:r>
          </a:p>
          <a:p>
            <a:r>
              <a:rPr lang="en-US"/>
              <a:t>The meta-data includes helper scripts, file attributes, and descriptive information about the package</a:t>
            </a:r>
          </a:p>
          <a:p>
            <a:r>
              <a:rPr lang="en-US"/>
              <a:t>Packages come in two varieties:</a:t>
            </a:r>
          </a:p>
          <a:p>
            <a:pPr lvl="1"/>
            <a:r>
              <a:rPr lang="en-US" b="1" u="sng"/>
              <a:t>binary packages</a:t>
            </a:r>
            <a:r>
              <a:rPr lang="en-US"/>
              <a:t>, used to encapsulate software to be installed</a:t>
            </a:r>
          </a:p>
          <a:p>
            <a:pPr lvl="1"/>
            <a:r>
              <a:rPr lang="en-US" b="1" u="sng"/>
              <a:t>source packages</a:t>
            </a:r>
            <a:r>
              <a:rPr lang="en-US"/>
              <a:t>, containing the source code and recipe necessary to produce binary packages.</a:t>
            </a:r>
          </a:p>
        </p:txBody>
      </p:sp>
      <p:sp>
        <p:nvSpPr>
          <p:cNvPr id="4" name="Text Placeholder 3">
            <a:extLst>
              <a:ext uri="{FF2B5EF4-FFF2-40B4-BE49-F238E27FC236}">
                <a16:creationId xmlns:a16="http://schemas.microsoft.com/office/drawing/2014/main" id="{50D728B9-5B9B-4D09-B2F1-67F211475895}"/>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7358002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“RPM” &amp; /</a:t>
            </a:r>
            <a:r>
              <a:rPr lang="en-US" err="1"/>
              <a:t>usr</a:t>
            </a:r>
            <a:r>
              <a:rPr lang="en-US"/>
              <a:t>/share/doc (continued)</a:t>
            </a:r>
          </a:p>
        </p:txBody>
      </p:sp>
      <p:sp>
        <p:nvSpPr>
          <p:cNvPr id="2" name="Text Placeholder 1"/>
          <p:cNvSpPr>
            <a:spLocks noGrp="1"/>
          </p:cNvSpPr>
          <p:nvPr>
            <p:ph type="body" idx="1"/>
          </p:nvPr>
        </p:nvSpPr>
        <p:spPr/>
        <p:txBody>
          <a:bodyPr/>
          <a:lstStyle/>
          <a:p>
            <a:r>
              <a:rPr lang="en-US"/>
              <a:t>Common RPM commands:</a:t>
            </a:r>
          </a:p>
          <a:p>
            <a:pPr lvl="1"/>
            <a:r>
              <a:rPr lang="en-US" sz="2000" b="1">
                <a:solidFill>
                  <a:srgbClr val="0070C0"/>
                </a:solidFill>
                <a:latin typeface="Courier New" panose="02070309020205020404" pitchFamily="49" charset="0"/>
                <a:cs typeface="Courier New" panose="02070309020205020404" pitchFamily="49" charset="0"/>
              </a:rPr>
              <a:t>rpm –</a:t>
            </a:r>
            <a:r>
              <a:rPr lang="en-US" sz="2000" b="1" err="1">
                <a:solidFill>
                  <a:srgbClr val="0070C0"/>
                </a:solidFill>
                <a:latin typeface="Courier New" panose="02070309020205020404" pitchFamily="49" charset="0"/>
                <a:cs typeface="Courier New" panose="02070309020205020404" pitchFamily="49" charset="0"/>
              </a:rPr>
              <a:t>qa</a:t>
            </a:r>
            <a:r>
              <a:rPr lang="en-US" sz="2000" b="1">
                <a:solidFill>
                  <a:srgbClr val="0070C0"/>
                </a:solidFill>
                <a:latin typeface="Courier New" panose="02070309020205020404" pitchFamily="49" charset="0"/>
                <a:cs typeface="Courier New" panose="02070309020205020404" pitchFamily="49" charset="0"/>
              </a:rPr>
              <a:t> | more	</a:t>
            </a:r>
            <a:r>
              <a:rPr lang="en-US"/>
              <a:t>		Show all RPM packages installed</a:t>
            </a:r>
          </a:p>
          <a:p>
            <a:pPr lvl="1"/>
            <a:r>
              <a:rPr lang="en-US" sz="2000" b="1">
                <a:solidFill>
                  <a:srgbClr val="0070C0"/>
                </a:solidFill>
                <a:latin typeface="Courier New" panose="02070309020205020404" pitchFamily="49" charset="0"/>
                <a:cs typeface="Courier New" panose="02070309020205020404" pitchFamily="49" charset="0"/>
              </a:rPr>
              <a:t>rpm –</a:t>
            </a:r>
            <a:r>
              <a:rPr lang="en-US" sz="2000" b="1" err="1">
                <a:solidFill>
                  <a:srgbClr val="0070C0"/>
                </a:solidFill>
                <a:latin typeface="Courier New" panose="02070309020205020404" pitchFamily="49" charset="0"/>
                <a:cs typeface="Courier New" panose="02070309020205020404" pitchFamily="49" charset="0"/>
              </a:rPr>
              <a:t>ql</a:t>
            </a:r>
            <a:r>
              <a:rPr lang="en-US" sz="2000" b="1">
                <a:solidFill>
                  <a:srgbClr val="0070C0"/>
                </a:solidFill>
                <a:latin typeface="Courier New" panose="02070309020205020404" pitchFamily="49" charset="0"/>
                <a:cs typeface="Courier New" panose="02070309020205020404" pitchFamily="49" charset="0"/>
              </a:rPr>
              <a:t> </a:t>
            </a:r>
            <a:r>
              <a:rPr lang="en-US" sz="2000" b="1" err="1">
                <a:solidFill>
                  <a:srgbClr val="0070C0"/>
                </a:solidFill>
                <a:latin typeface="Courier New" panose="02070309020205020404" pitchFamily="49" charset="0"/>
                <a:cs typeface="Courier New" panose="02070309020205020404" pitchFamily="49" charset="0"/>
              </a:rPr>
              <a:t>httpd</a:t>
            </a:r>
            <a:r>
              <a:rPr lang="en-US" sz="2000" b="1">
                <a:solidFill>
                  <a:srgbClr val="0070C0"/>
                </a:solidFill>
                <a:latin typeface="Courier New" panose="02070309020205020404" pitchFamily="49" charset="0"/>
                <a:cs typeface="Courier New" panose="02070309020205020404" pitchFamily="49" charset="0"/>
              </a:rPr>
              <a:t>	</a:t>
            </a:r>
            <a:r>
              <a:rPr lang="en-US"/>
              <a:t>		List all of the files included in the </a:t>
            </a:r>
            <a:r>
              <a:rPr lang="en-US" err="1"/>
              <a:t>httpd</a:t>
            </a:r>
            <a:r>
              <a:rPr lang="en-US"/>
              <a:t> RPM</a:t>
            </a:r>
          </a:p>
          <a:p>
            <a:pPr lvl="1"/>
            <a:r>
              <a:rPr lang="en-US" sz="2000" b="1">
                <a:solidFill>
                  <a:srgbClr val="0070C0"/>
                </a:solidFill>
                <a:latin typeface="Courier New" panose="02070309020205020404" pitchFamily="49" charset="0"/>
                <a:cs typeface="Courier New" panose="02070309020205020404" pitchFamily="49" charset="0"/>
              </a:rPr>
              <a:t>rpm –qc </a:t>
            </a:r>
            <a:r>
              <a:rPr lang="en-US" sz="2000" b="1" err="1">
                <a:solidFill>
                  <a:srgbClr val="0070C0"/>
                </a:solidFill>
                <a:latin typeface="Courier New" panose="02070309020205020404" pitchFamily="49" charset="0"/>
                <a:cs typeface="Courier New" panose="02070309020205020404" pitchFamily="49" charset="0"/>
              </a:rPr>
              <a:t>httpd</a:t>
            </a:r>
            <a:r>
              <a:rPr lang="en-US"/>
              <a:t>			List all CONFIG files from the </a:t>
            </a:r>
            <a:r>
              <a:rPr lang="en-US" err="1"/>
              <a:t>httpd</a:t>
            </a:r>
            <a:r>
              <a:rPr lang="en-US"/>
              <a:t> RPM</a:t>
            </a:r>
          </a:p>
          <a:p>
            <a:pPr lvl="1"/>
            <a:r>
              <a:rPr lang="en-US" sz="2000" b="1">
                <a:solidFill>
                  <a:srgbClr val="0070C0"/>
                </a:solidFill>
                <a:latin typeface="Courier New" panose="02070309020205020404" pitchFamily="49" charset="0"/>
                <a:cs typeface="Courier New" panose="02070309020205020404" pitchFamily="49" charset="0"/>
              </a:rPr>
              <a:t>rpm –</a:t>
            </a:r>
            <a:r>
              <a:rPr lang="en-US" sz="2000" b="1" err="1">
                <a:solidFill>
                  <a:srgbClr val="0070C0"/>
                </a:solidFill>
                <a:latin typeface="Courier New" panose="02070309020205020404" pitchFamily="49" charset="0"/>
                <a:cs typeface="Courier New" panose="02070309020205020404" pitchFamily="49" charset="0"/>
              </a:rPr>
              <a:t>qd</a:t>
            </a:r>
            <a:r>
              <a:rPr lang="en-US" sz="2000" b="1">
                <a:solidFill>
                  <a:srgbClr val="0070C0"/>
                </a:solidFill>
                <a:latin typeface="Courier New" panose="02070309020205020404" pitchFamily="49" charset="0"/>
                <a:cs typeface="Courier New" panose="02070309020205020404" pitchFamily="49" charset="0"/>
              </a:rPr>
              <a:t> </a:t>
            </a:r>
            <a:r>
              <a:rPr lang="en-US" sz="2000" b="1" err="1">
                <a:solidFill>
                  <a:srgbClr val="0070C0"/>
                </a:solidFill>
                <a:latin typeface="Courier New" panose="02070309020205020404" pitchFamily="49" charset="0"/>
                <a:cs typeface="Courier New" panose="02070309020205020404" pitchFamily="49" charset="0"/>
              </a:rPr>
              <a:t>docker</a:t>
            </a:r>
            <a:r>
              <a:rPr lang="en-US"/>
              <a:t>			List all DOCUMENTATION from the </a:t>
            </a:r>
            <a:r>
              <a:rPr lang="en-US" err="1"/>
              <a:t>docker</a:t>
            </a:r>
            <a:r>
              <a:rPr lang="en-US"/>
              <a:t> RPM</a:t>
            </a:r>
          </a:p>
          <a:p>
            <a:pPr lvl="1"/>
            <a:r>
              <a:rPr lang="en-US" sz="2000" b="1">
                <a:solidFill>
                  <a:srgbClr val="0070C0"/>
                </a:solidFill>
                <a:latin typeface="Courier New" panose="02070309020205020404" pitchFamily="49" charset="0"/>
                <a:cs typeface="Courier New" panose="02070309020205020404" pitchFamily="49" charset="0"/>
              </a:rPr>
              <a:t>rpm –qi kernel	</a:t>
            </a:r>
            <a:r>
              <a:rPr lang="en-US"/>
              <a:t>		Display information on the kernel RPM</a:t>
            </a:r>
          </a:p>
          <a:p>
            <a:pPr lvl="1"/>
            <a:r>
              <a:rPr lang="en-US" sz="2000" b="1">
                <a:solidFill>
                  <a:srgbClr val="0070C0"/>
                </a:solidFill>
                <a:latin typeface="Courier New" panose="02070309020205020404" pitchFamily="49" charset="0"/>
                <a:cs typeface="Courier New" panose="02070309020205020404" pitchFamily="49" charset="0"/>
              </a:rPr>
              <a:t>rpm –q –scripts </a:t>
            </a:r>
            <a:r>
              <a:rPr lang="en-US" sz="2000" b="1" err="1">
                <a:solidFill>
                  <a:srgbClr val="0070C0"/>
                </a:solidFill>
                <a:latin typeface="Courier New" panose="02070309020205020404" pitchFamily="49" charset="0"/>
                <a:cs typeface="Courier New" panose="02070309020205020404" pitchFamily="49" charset="0"/>
              </a:rPr>
              <a:t>chrony</a:t>
            </a:r>
            <a:r>
              <a:rPr lang="en-US"/>
              <a:t>	Show all of the scripts which run during setup</a:t>
            </a:r>
          </a:p>
          <a:p>
            <a:pPr lvl="1"/>
            <a:r>
              <a:rPr lang="en-US" sz="2000" b="1">
                <a:solidFill>
                  <a:srgbClr val="0070C0"/>
                </a:solidFill>
                <a:latin typeface="Courier New" panose="02070309020205020404" pitchFamily="49" charset="0"/>
                <a:cs typeface="Courier New" panose="02070309020205020404" pitchFamily="49" charset="0"/>
              </a:rPr>
              <a:t>rpm –</a:t>
            </a:r>
            <a:r>
              <a:rPr lang="en-US" sz="2000" b="1" err="1">
                <a:solidFill>
                  <a:srgbClr val="0070C0"/>
                </a:solidFill>
                <a:latin typeface="Courier New" panose="02070309020205020404" pitchFamily="49" charset="0"/>
                <a:cs typeface="Courier New" panose="02070309020205020404" pitchFamily="49" charset="0"/>
              </a:rPr>
              <a:t>qf</a:t>
            </a:r>
            <a:r>
              <a:rPr lang="en-US" sz="2000" b="1">
                <a:solidFill>
                  <a:srgbClr val="0070C0"/>
                </a:solidFill>
                <a:latin typeface="Courier New" panose="02070309020205020404" pitchFamily="49" charset="0"/>
                <a:cs typeface="Courier New" panose="02070309020205020404" pitchFamily="49" charset="0"/>
              </a:rPr>
              <a:t> &lt;file&gt;		</a:t>
            </a:r>
            <a:r>
              <a:rPr lang="en-US"/>
              <a:t>	Show the RPM package to which &lt;file&gt; belongs</a:t>
            </a:r>
          </a:p>
          <a:p>
            <a:endParaRPr lang="en-US"/>
          </a:p>
          <a:p>
            <a:r>
              <a:rPr lang="en-US"/>
              <a:t>/</a:t>
            </a:r>
            <a:r>
              <a:rPr lang="en-US" err="1"/>
              <a:t>usr</a:t>
            </a:r>
            <a:r>
              <a:rPr lang="en-US"/>
              <a:t>/share/doc			</a:t>
            </a:r>
            <a:r>
              <a:rPr lang="en-US" b="1">
                <a:solidFill>
                  <a:srgbClr val="FF0000"/>
                </a:solidFill>
              </a:rPr>
              <a:t>Contains all documentation; Use it!</a:t>
            </a:r>
          </a:p>
          <a:p>
            <a:endParaRPr lang="en-US"/>
          </a:p>
        </p:txBody>
      </p:sp>
      <p:sp>
        <p:nvSpPr>
          <p:cNvPr id="4" name="Text Placeholder 3">
            <a:extLst>
              <a:ext uri="{FF2B5EF4-FFF2-40B4-BE49-F238E27FC236}">
                <a16:creationId xmlns:a16="http://schemas.microsoft.com/office/drawing/2014/main" id="{8A48C86C-B4AB-4E26-BAB0-F5D4C657E3EC}"/>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0485126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Homework Assignment</a:t>
            </a:r>
          </a:p>
        </p:txBody>
      </p:sp>
      <p:sp>
        <p:nvSpPr>
          <p:cNvPr id="2" name="Text Placeholder 1"/>
          <p:cNvSpPr>
            <a:spLocks noGrp="1"/>
          </p:cNvSpPr>
          <p:nvPr>
            <p:ph type="body" idx="1"/>
          </p:nvPr>
        </p:nvSpPr>
        <p:spPr/>
        <p:txBody>
          <a:bodyPr vert="horz" wrap="square" lIns="146275" tIns="91422" rIns="146275" bIns="91422" rtlCol="0" anchor="t">
            <a:spAutoFit/>
          </a:bodyPr>
          <a:lstStyle/>
          <a:p>
            <a:pPr marL="457200" indent="-457200">
              <a:buFont typeface="+mj-lt"/>
              <a:buAutoNum type="arabicPeriod"/>
            </a:pPr>
            <a:r>
              <a:rPr lang="en-US" sz="2400" dirty="0"/>
              <a:t>Create 5 empty files named “file1” … “file5”</a:t>
            </a:r>
          </a:p>
          <a:p>
            <a:pPr marL="457200" indent="-457200">
              <a:buFont typeface="+mj-lt"/>
              <a:buAutoNum type="arabicPeriod"/>
            </a:pPr>
            <a:r>
              <a:rPr lang="en-US" sz="2400" dirty="0"/>
              <a:t>Make the directory structure “~/LFCS/1/2/3/4/5” in one command</a:t>
            </a:r>
          </a:p>
          <a:p>
            <a:pPr marL="457200" indent="-457200">
              <a:buFont typeface="+mj-lt"/>
              <a:buAutoNum type="arabicPeriod"/>
            </a:pPr>
            <a:r>
              <a:rPr lang="en-US" sz="2400" dirty="0"/>
              <a:t>Copy “file1” into the LFCS directory</a:t>
            </a:r>
          </a:p>
          <a:p>
            <a:pPr marL="457200" indent="-457200">
              <a:buFont typeface="+mj-lt"/>
              <a:buAutoNum type="arabicPeriod"/>
            </a:pPr>
            <a:r>
              <a:rPr lang="en-US" sz="2400" dirty="0"/>
              <a:t>Switch into the LFCS directory and rename “file1” to “</a:t>
            </a:r>
            <a:r>
              <a:rPr lang="en-US" sz="2400" dirty="0" err="1"/>
              <a:t>workingFile</a:t>
            </a:r>
            <a:r>
              <a:rPr lang="en-US" sz="2400" dirty="0"/>
              <a:t>”</a:t>
            </a:r>
          </a:p>
          <a:p>
            <a:pPr marL="457200" indent="-457200">
              <a:buFont typeface="+mj-lt"/>
              <a:buAutoNum type="arabicPeriod"/>
            </a:pPr>
            <a:r>
              <a:rPr lang="en-US" sz="2400" dirty="0"/>
              <a:t>Make all of the text in “</a:t>
            </a:r>
            <a:r>
              <a:rPr lang="en-US" sz="2400" dirty="0" err="1"/>
              <a:t>workingFile</a:t>
            </a:r>
            <a:r>
              <a:rPr lang="en-US" sz="2400" dirty="0"/>
              <a:t>” upper case and redirect it into a new file called “</a:t>
            </a:r>
            <a:r>
              <a:rPr lang="en-US" sz="2400" dirty="0" err="1"/>
              <a:t>workingFileUpper</a:t>
            </a:r>
            <a:r>
              <a:rPr lang="en-US" sz="2400" dirty="0"/>
              <a:t>”</a:t>
            </a:r>
          </a:p>
          <a:p>
            <a:pPr marL="457200" indent="-457200">
              <a:buFont typeface="+mj-lt"/>
              <a:buAutoNum type="arabicPeriod"/>
            </a:pPr>
            <a:r>
              <a:rPr lang="en-US" sz="2400" dirty="0"/>
              <a:t>Install the following packages on your VM using yum:</a:t>
            </a:r>
          </a:p>
          <a:p>
            <a:pPr marL="850428" lvl="1" indent="-514350">
              <a:buFont typeface="+mj-lt"/>
              <a:buAutoNum type="romanLcPeriod"/>
            </a:pPr>
            <a:r>
              <a:rPr lang="en-US" sz="2400" dirty="0" err="1"/>
              <a:t>httpd</a:t>
            </a:r>
            <a:r>
              <a:rPr lang="en-US" sz="2400" dirty="0"/>
              <a:t>, kernel-</a:t>
            </a:r>
            <a:r>
              <a:rPr lang="en-US" sz="2400" dirty="0" err="1"/>
              <a:t>devel</a:t>
            </a:r>
            <a:r>
              <a:rPr lang="en-US" sz="2400" dirty="0"/>
              <a:t>, finger, </a:t>
            </a:r>
            <a:r>
              <a:rPr lang="en-US" sz="2400" dirty="0" err="1"/>
              <a:t>ImageMagick</a:t>
            </a:r>
            <a:endParaRPr lang="en-US" sz="2400" dirty="0"/>
          </a:p>
          <a:p>
            <a:pPr marL="457200" indent="-457200">
              <a:buFont typeface="+mj-lt"/>
              <a:buAutoNum type="arabicPeriod"/>
            </a:pPr>
            <a:r>
              <a:rPr lang="en-US" sz="2400" dirty="0"/>
              <a:t>Configure </a:t>
            </a:r>
            <a:r>
              <a:rPr lang="en-US" sz="2400" dirty="0" err="1"/>
              <a:t>httpd</a:t>
            </a:r>
            <a:r>
              <a:rPr lang="en-US" sz="2400" dirty="0"/>
              <a:t> to start on boot using </a:t>
            </a:r>
            <a:r>
              <a:rPr lang="en-US" sz="2400" dirty="0" err="1"/>
              <a:t>systemd</a:t>
            </a:r>
            <a:endParaRPr lang="en-US" sz="2400" dirty="0"/>
          </a:p>
          <a:p>
            <a:pPr marL="457200" indent="-457200">
              <a:buFont typeface="+mj-lt"/>
              <a:buAutoNum type="arabicPeriod"/>
            </a:pPr>
            <a:r>
              <a:rPr lang="en-US" sz="2400" dirty="0"/>
              <a:t>View the info of the </a:t>
            </a:r>
            <a:r>
              <a:rPr lang="en-US" sz="2400" dirty="0" err="1"/>
              <a:t>ImageMagick</a:t>
            </a:r>
            <a:r>
              <a:rPr lang="en-US" sz="2400" dirty="0"/>
              <a:t> RPM and output to a file called “</a:t>
            </a:r>
            <a:r>
              <a:rPr lang="en-US" sz="2400" dirty="0" err="1"/>
              <a:t>magicInfo</a:t>
            </a:r>
            <a:r>
              <a:rPr lang="en-US" sz="2400" dirty="0"/>
              <a:t>”</a:t>
            </a:r>
          </a:p>
          <a:p>
            <a:pPr marL="457200" indent="-457200">
              <a:buFont typeface="+mj-lt"/>
              <a:buAutoNum type="arabicPeriod"/>
            </a:pPr>
            <a:r>
              <a:rPr lang="en-US" sz="2400" dirty="0"/>
              <a:t>Remove the “lvm2” RPM using yum</a:t>
            </a:r>
          </a:p>
        </p:txBody>
      </p:sp>
      <p:sp>
        <p:nvSpPr>
          <p:cNvPr id="4" name="Text Placeholder 3">
            <a:extLst>
              <a:ext uri="{FF2B5EF4-FFF2-40B4-BE49-F238E27FC236}">
                <a16:creationId xmlns:a16="http://schemas.microsoft.com/office/drawing/2014/main" id="{ED16A4A3-390F-4FEC-84C3-E9123B879C4F}"/>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2354500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Homework Assignment</a:t>
            </a:r>
          </a:p>
        </p:txBody>
      </p:sp>
      <p:sp>
        <p:nvSpPr>
          <p:cNvPr id="2" name="Text Placeholder 1"/>
          <p:cNvSpPr>
            <a:spLocks noGrp="1"/>
          </p:cNvSpPr>
          <p:nvPr>
            <p:ph type="body" idx="1"/>
          </p:nvPr>
        </p:nvSpPr>
        <p:spPr/>
        <p:txBody>
          <a:bodyPr vert="horz" wrap="square" lIns="146275" tIns="91422" rIns="146275" bIns="91422" rtlCol="0" anchor="t">
            <a:spAutoFit/>
          </a:bodyPr>
          <a:lstStyle/>
          <a:p>
            <a:pPr marL="457200" indent="-457200">
              <a:buFont typeface="+mj-lt"/>
              <a:buAutoNum type="arabicPeriod" startAt="10"/>
            </a:pPr>
            <a:r>
              <a:rPr lang="en-US" sz="2400"/>
              <a:t>How many documentation files are part of the </a:t>
            </a:r>
            <a:r>
              <a:rPr lang="en-US" sz="2400" err="1"/>
              <a:t>httpd</a:t>
            </a:r>
            <a:r>
              <a:rPr lang="en-US" sz="2400"/>
              <a:t> RPM ?</a:t>
            </a:r>
          </a:p>
          <a:p>
            <a:pPr marL="457200" indent="-457200">
              <a:buFont typeface="+mj-lt"/>
              <a:buAutoNum type="arabicPeriod" startAt="10"/>
            </a:pPr>
            <a:r>
              <a:rPr lang="en-US" sz="2400"/>
              <a:t>Copy all files out of the webserver configuration file that contain the word “Error” or “error” into a new file called “</a:t>
            </a:r>
            <a:r>
              <a:rPr lang="en-US" sz="2400" err="1"/>
              <a:t>httpdErrors</a:t>
            </a:r>
            <a:r>
              <a:rPr lang="en-US" sz="2400"/>
              <a:t>”</a:t>
            </a:r>
          </a:p>
          <a:p>
            <a:pPr marL="457200" indent="-457200">
              <a:buFont typeface="+mj-lt"/>
              <a:buAutoNum type="arabicPeriod" startAt="10"/>
            </a:pPr>
            <a:r>
              <a:rPr lang="en-US" sz="2400"/>
              <a:t>Sort the password file alphabetically and place the contents in a file called “</a:t>
            </a:r>
            <a:r>
              <a:rPr lang="en-US" sz="2400" err="1"/>
              <a:t>nicePasswd</a:t>
            </a:r>
            <a:r>
              <a:rPr lang="en-US" sz="2400"/>
              <a:t>”</a:t>
            </a:r>
          </a:p>
          <a:p>
            <a:pPr marL="457200" indent="-457200">
              <a:buFont typeface="+mj-lt"/>
              <a:buAutoNum type="arabicPeriod" startAt="10"/>
            </a:pPr>
            <a:r>
              <a:rPr lang="en-US" sz="2400"/>
              <a:t>Set the permissions of the “</a:t>
            </a:r>
            <a:r>
              <a:rPr lang="en-US" sz="2400" err="1"/>
              <a:t>nicePasswd</a:t>
            </a:r>
            <a:r>
              <a:rPr lang="en-US" sz="2400"/>
              <a:t>” file so that only you can read it, and that’s all you can do to it</a:t>
            </a:r>
          </a:p>
          <a:p>
            <a:pPr marL="457200" indent="-457200">
              <a:buFont typeface="+mj-lt"/>
              <a:buAutoNum type="arabicPeriod" startAt="10"/>
            </a:pPr>
            <a:r>
              <a:rPr lang="en-US" sz="2400"/>
              <a:t>Edit root’s crontab and place the syntax for </a:t>
            </a:r>
            <a:r>
              <a:rPr lang="en-US" sz="2400" err="1"/>
              <a:t>cron</a:t>
            </a:r>
            <a:r>
              <a:rPr lang="en-US" sz="2400"/>
              <a:t> entries as comments into the top of the file</a:t>
            </a:r>
          </a:p>
          <a:p>
            <a:pPr marL="457200" indent="-457200">
              <a:buFont typeface="+mj-lt"/>
              <a:buAutoNum type="arabicPeriod" startAt="10"/>
            </a:pPr>
            <a:r>
              <a:rPr lang="en-US" sz="2400"/>
              <a:t>Determine what package provides the “</a:t>
            </a:r>
            <a:r>
              <a:rPr lang="en-US" sz="2400" err="1"/>
              <a:t>gpgsm</a:t>
            </a:r>
            <a:r>
              <a:rPr lang="en-US" sz="2400"/>
              <a:t>” command and install it</a:t>
            </a:r>
          </a:p>
          <a:p>
            <a:pPr marL="457200" indent="-457200">
              <a:buFont typeface="+mj-lt"/>
              <a:buAutoNum type="arabicPeriod" startAt="10"/>
            </a:pPr>
            <a:r>
              <a:rPr lang="en-US" sz="2400"/>
              <a:t>Reset root’s password to the same password as your account</a:t>
            </a:r>
          </a:p>
          <a:p>
            <a:pPr marL="457200" indent="-457200">
              <a:buFont typeface="+mj-lt"/>
              <a:buAutoNum type="arabicPeriod" startAt="10"/>
            </a:pPr>
            <a:r>
              <a:rPr lang="en-US" sz="2400"/>
              <a:t>Create a symbolic link in your home directory called “</a:t>
            </a:r>
            <a:r>
              <a:rPr lang="en-US" sz="2400" err="1"/>
              <a:t>whichVersion</a:t>
            </a:r>
            <a:r>
              <a:rPr lang="en-US" sz="2400"/>
              <a:t>” that will display the contents of /</a:t>
            </a:r>
            <a:r>
              <a:rPr lang="en-US" sz="2400" err="1"/>
              <a:t>etc</a:t>
            </a:r>
            <a:r>
              <a:rPr lang="en-US" sz="2400"/>
              <a:t>/</a:t>
            </a:r>
            <a:r>
              <a:rPr lang="en-US" sz="2400" err="1"/>
              <a:t>redhat</a:t>
            </a:r>
            <a:r>
              <a:rPr lang="en-US" sz="2400"/>
              <a:t>-release</a:t>
            </a:r>
          </a:p>
          <a:p>
            <a:endParaRPr lang="en-US" sz="2400"/>
          </a:p>
          <a:p>
            <a:endParaRPr lang="en-US" sz="2400"/>
          </a:p>
        </p:txBody>
      </p:sp>
      <p:sp>
        <p:nvSpPr>
          <p:cNvPr id="4" name="Text Placeholder 3">
            <a:extLst>
              <a:ext uri="{FF2B5EF4-FFF2-40B4-BE49-F238E27FC236}">
                <a16:creationId xmlns:a16="http://schemas.microsoft.com/office/drawing/2014/main" id="{B4281259-DE89-4594-B95E-18DD4E8891DC}"/>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1625138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F58B209-4E6F-412E-BA33-6903529DB20C}"/>
              </a:ext>
            </a:extLst>
          </p:cNvPr>
          <p:cNvSpPr>
            <a:spLocks noGrp="1"/>
          </p:cNvSpPr>
          <p:nvPr>
            <p:ph type="title"/>
          </p:nvPr>
        </p:nvSpPr>
        <p:spPr/>
        <p:txBody>
          <a:bodyPr/>
          <a:lstStyle/>
          <a:p>
            <a:r>
              <a:rPr lang="en-US" dirty="0"/>
              <a:t>Linux 1. Create and Manage Linux VMs with the Azure CLI 2.0 in Azure Cloud Shell</a:t>
            </a:r>
          </a:p>
        </p:txBody>
      </p:sp>
      <p:sp>
        <p:nvSpPr>
          <p:cNvPr id="2" name="Content Placeholder 1">
            <a:extLst>
              <a:ext uri="{FF2B5EF4-FFF2-40B4-BE49-F238E27FC236}">
                <a16:creationId xmlns:a16="http://schemas.microsoft.com/office/drawing/2014/main" id="{6A84E970-B2D5-4816-B0CF-6C55060F7553}"/>
              </a:ext>
            </a:extLst>
          </p:cNvPr>
          <p:cNvSpPr>
            <a:spLocks noGrp="1"/>
          </p:cNvSpPr>
          <p:nvPr>
            <p:ph idx="1"/>
          </p:nvPr>
        </p:nvSpPr>
        <p:spPr/>
        <p:txBody>
          <a:bodyPr>
            <a:normAutofit fontScale="92500" lnSpcReduction="20000"/>
          </a:bodyPr>
          <a:lstStyle/>
          <a:p>
            <a:pPr marL="0" indent="0">
              <a:buNone/>
            </a:pPr>
            <a:r>
              <a:rPr lang="en-US" dirty="0"/>
              <a:t>You learn how to:</a:t>
            </a:r>
          </a:p>
          <a:p>
            <a:r>
              <a:rPr lang="en-US" dirty="0"/>
              <a:t>Create and connect to a VM</a:t>
            </a:r>
          </a:p>
          <a:p>
            <a:r>
              <a:rPr lang="en-US" dirty="0"/>
              <a:t>Select and use VM images</a:t>
            </a:r>
          </a:p>
          <a:p>
            <a:r>
              <a:rPr lang="en-US" dirty="0"/>
              <a:t>View and use specific VM sizes</a:t>
            </a:r>
          </a:p>
          <a:p>
            <a:r>
              <a:rPr lang="en-US" dirty="0"/>
              <a:t>Resize a VM</a:t>
            </a:r>
          </a:p>
          <a:p>
            <a:r>
              <a:rPr lang="en-US" dirty="0"/>
              <a:t>View and understand VM state</a:t>
            </a:r>
          </a:p>
          <a:p>
            <a:r>
              <a:rPr lang="en-US" dirty="0"/>
              <a:t>[Optional] Manage Disks: </a:t>
            </a:r>
            <a:r>
              <a:rPr lang="en-US" dirty="0">
                <a:hlinkClick r:id="rId3"/>
              </a:rPr>
              <a:t>https://docs.microsoft.com/en-us/azure/virtual-machines/linux/tutorial-manage-disks</a:t>
            </a:r>
            <a:r>
              <a:rPr lang="en-US" dirty="0"/>
              <a:t> </a:t>
            </a:r>
          </a:p>
          <a:p>
            <a:pPr marL="0" indent="0">
              <a:buNone/>
            </a:pPr>
            <a:endParaRPr lang="en-US" dirty="0"/>
          </a:p>
          <a:p>
            <a:pPr marL="0" indent="0">
              <a:buNone/>
            </a:pPr>
            <a:r>
              <a:rPr lang="en-US" u="sng" dirty="0">
                <a:highlight>
                  <a:srgbClr val="FFFF00"/>
                </a:highlight>
              </a:rPr>
              <a:t>Important Notes</a:t>
            </a:r>
          </a:p>
          <a:p>
            <a:pPr>
              <a:buFont typeface="+mj-lt"/>
              <a:buAutoNum type="arabicPeriod"/>
            </a:pPr>
            <a:r>
              <a:rPr lang="en-US" sz="1900" dirty="0"/>
              <a:t>Use your Initials1514 or other unique code for variables to prevent any duplicate public </a:t>
            </a:r>
            <a:r>
              <a:rPr lang="en-US" sz="1900" dirty="0" err="1"/>
              <a:t>urls</a:t>
            </a:r>
            <a:r>
              <a:rPr lang="en-US" sz="1900" dirty="0"/>
              <a:t> e.g. (lowercase):</a:t>
            </a:r>
          </a:p>
          <a:p>
            <a:pPr marL="742950" lvl="1">
              <a:buFont typeface="Arial" panose="020B0604020202020204" pitchFamily="34" charset="0"/>
              <a:buChar char="•"/>
            </a:pPr>
            <a:r>
              <a:rPr lang="en-US" sz="1900" dirty="0"/>
              <a:t>dan1514vm for “</a:t>
            </a:r>
            <a:r>
              <a:rPr lang="en-US" sz="1900" dirty="0" err="1"/>
              <a:t>myVM</a:t>
            </a:r>
            <a:r>
              <a:rPr lang="en-US" sz="1900" dirty="0"/>
              <a:t>” </a:t>
            </a:r>
          </a:p>
          <a:p>
            <a:pPr>
              <a:buFont typeface="+mj-lt"/>
              <a:buAutoNum type="arabicPeriod"/>
            </a:pPr>
            <a:r>
              <a:rPr lang="en-US" sz="2000" dirty="0"/>
              <a:t>Stop and Deallocate or Delete resources when done with </a:t>
            </a:r>
            <a:r>
              <a:rPr lang="en-US" sz="2000" b="1" dirty="0"/>
              <a:t>ALL</a:t>
            </a:r>
            <a:r>
              <a:rPr lang="en-US" sz="2000" dirty="0"/>
              <a:t> labs (you </a:t>
            </a:r>
            <a:r>
              <a:rPr lang="en-US" sz="1900" dirty="0"/>
              <a:t>can reuse these machines for the next few labs but do not forget to go back after done with labs)</a:t>
            </a:r>
          </a:p>
          <a:p>
            <a:pPr marL="0" indent="0">
              <a:buNone/>
            </a:pPr>
            <a:endParaRPr lang="en-US" dirty="0"/>
          </a:p>
        </p:txBody>
      </p:sp>
      <p:sp>
        <p:nvSpPr>
          <p:cNvPr id="6" name="Text Placeholder 5">
            <a:extLst>
              <a:ext uri="{FF2B5EF4-FFF2-40B4-BE49-F238E27FC236}">
                <a16:creationId xmlns:a16="http://schemas.microsoft.com/office/drawing/2014/main" id="{80B11388-CFF3-4CFC-99E3-D2D9B375268C}"/>
              </a:ext>
            </a:extLst>
          </p:cNvPr>
          <p:cNvSpPr>
            <a:spLocks noGrp="1"/>
          </p:cNvSpPr>
          <p:nvPr>
            <p:ph type="body" sz="quarter" idx="10"/>
          </p:nvPr>
        </p:nvSpPr>
        <p:spPr/>
        <p:txBody>
          <a:bodyPr/>
          <a:lstStyle/>
          <a:p>
            <a:r>
              <a:rPr lang="en-US" sz="2000" dirty="0"/>
              <a:t>https://docs.microsoft.com/en-us/azure/virtual-machines/linux/tutorial-manage-vm</a:t>
            </a:r>
          </a:p>
        </p:txBody>
      </p:sp>
    </p:spTree>
    <p:extLst>
      <p:ext uri="{BB962C8B-B14F-4D97-AF65-F5344CB8AC3E}">
        <p14:creationId xmlns:p14="http://schemas.microsoft.com/office/powerpoint/2010/main" val="5712496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Session Agenda</a:t>
            </a:r>
          </a:p>
        </p:txBody>
      </p:sp>
      <p:sp>
        <p:nvSpPr>
          <p:cNvPr id="2" name="Text Placeholder 1"/>
          <p:cNvSpPr>
            <a:spLocks noGrp="1"/>
          </p:cNvSpPr>
          <p:nvPr>
            <p:ph type="body" idx="1"/>
          </p:nvPr>
        </p:nvSpPr>
        <p:spPr/>
        <p:txBody>
          <a:bodyPr vert="horz" wrap="square" lIns="146275" tIns="91422" rIns="146275" bIns="91422" rtlCol="0" anchor="t">
            <a:spAutoFit/>
          </a:bodyPr>
          <a:lstStyle/>
          <a:p>
            <a:r>
              <a:rPr lang="en-US"/>
              <a:t>What is BASH?  What is a shell?</a:t>
            </a:r>
          </a:p>
          <a:p>
            <a:r>
              <a:rPr lang="en-US"/>
              <a:t>Overview of basic commands</a:t>
            </a:r>
          </a:p>
          <a:p>
            <a:r>
              <a:rPr lang="en-US"/>
              <a:t>Comparing MS-DOS and Linux commands</a:t>
            </a:r>
          </a:p>
          <a:p>
            <a:r>
              <a:rPr lang="en-US"/>
              <a:t>Linux Permissions</a:t>
            </a:r>
          </a:p>
          <a:p>
            <a:r>
              <a:rPr lang="en-US"/>
              <a:t>The Linux kernel</a:t>
            </a:r>
          </a:p>
          <a:p>
            <a:r>
              <a:rPr lang="en-US"/>
              <a:t>Navigating the Linux file system and device/system directories</a:t>
            </a:r>
          </a:p>
          <a:p>
            <a:r>
              <a:rPr lang="en-US"/>
              <a:t>Important file locations</a:t>
            </a:r>
          </a:p>
          <a:p>
            <a:r>
              <a:rPr lang="en-US"/>
              <a:t>An overview of the RPM Package Manager</a:t>
            </a:r>
          </a:p>
          <a:p>
            <a:endParaRPr lang="en-US"/>
          </a:p>
        </p:txBody>
      </p:sp>
      <p:sp>
        <p:nvSpPr>
          <p:cNvPr id="4" name="Text Placeholder 3">
            <a:extLst>
              <a:ext uri="{FF2B5EF4-FFF2-40B4-BE49-F238E27FC236}">
                <a16:creationId xmlns:a16="http://schemas.microsoft.com/office/drawing/2014/main" id="{C6CB489B-3E4E-410F-A9C5-DA0EB1D8E3A4}"/>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7412358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The Linux Kernel</a:t>
            </a:r>
          </a:p>
        </p:txBody>
      </p:sp>
      <p:sp>
        <p:nvSpPr>
          <p:cNvPr id="2" name="Text Placeholder 1"/>
          <p:cNvSpPr>
            <a:spLocks noGrp="1"/>
          </p:cNvSpPr>
          <p:nvPr>
            <p:ph type="body" idx="1"/>
          </p:nvPr>
        </p:nvSpPr>
        <p:spPr>
          <a:xfrm>
            <a:off x="348338" y="1021215"/>
            <a:ext cx="7789822" cy="5147356"/>
          </a:xfrm>
        </p:spPr>
        <p:txBody>
          <a:bodyPr/>
          <a:lstStyle/>
          <a:p>
            <a:r>
              <a:rPr lang="en-US" dirty="0"/>
              <a:t>The nucleus of the operating system</a:t>
            </a:r>
          </a:p>
          <a:p>
            <a:r>
              <a:rPr lang="en-US" dirty="0"/>
              <a:t>Has absolute control over everything that occurs on the system</a:t>
            </a:r>
          </a:p>
          <a:p>
            <a:r>
              <a:rPr lang="en-US" dirty="0"/>
              <a:t>Created in 1991 by Linus Torvalds</a:t>
            </a:r>
          </a:p>
          <a:p>
            <a:r>
              <a:rPr lang="en-US" dirty="0"/>
              <a:t>Highly tunable based on application / user needs</a:t>
            </a:r>
          </a:p>
          <a:p>
            <a:r>
              <a:rPr lang="en-US" dirty="0"/>
              <a:t>Tunable parameters are set statically inside /</a:t>
            </a:r>
            <a:r>
              <a:rPr lang="en-US" dirty="0" err="1"/>
              <a:t>etc</a:t>
            </a:r>
            <a:r>
              <a:rPr lang="en-US" dirty="0"/>
              <a:t>/</a:t>
            </a:r>
            <a:r>
              <a:rPr lang="en-US" dirty="0" err="1"/>
              <a:t>sysctl.conf</a:t>
            </a:r>
            <a:r>
              <a:rPr lang="en-US" dirty="0"/>
              <a:t> </a:t>
            </a:r>
          </a:p>
          <a:p>
            <a:r>
              <a:rPr lang="en-US" dirty="0"/>
              <a:t>Dynamic </a:t>
            </a:r>
            <a:r>
              <a:rPr lang="en-US" dirty="0" err="1"/>
              <a:t>tunables</a:t>
            </a:r>
            <a:r>
              <a:rPr lang="en-US" dirty="0"/>
              <a:t> can be set within the /sys and /proc system directories</a:t>
            </a:r>
          </a:p>
        </p:txBody>
      </p:sp>
      <p:sp>
        <p:nvSpPr>
          <p:cNvPr id="5" name="Text Placeholder 4">
            <a:extLst>
              <a:ext uri="{FF2B5EF4-FFF2-40B4-BE49-F238E27FC236}">
                <a16:creationId xmlns:a16="http://schemas.microsoft.com/office/drawing/2014/main" id="{B668F704-AA24-4943-B9A7-89B2A2AC23D2}"/>
              </a:ext>
            </a:extLst>
          </p:cNvPr>
          <p:cNvSpPr>
            <a:spLocks noGrp="1"/>
          </p:cNvSpPr>
          <p:nvPr>
            <p:ph type="body" sz="quarter" idx="10"/>
          </p:nvPr>
        </p:nvSpPr>
        <p:spPr/>
        <p:txBody>
          <a:bodyPr/>
          <a:lstStyle/>
          <a:p>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84213" y="1189178"/>
            <a:ext cx="3638550" cy="2876550"/>
          </a:xfrm>
          <a:prstGeom prst="rect">
            <a:avLst/>
          </a:prstGeom>
        </p:spPr>
      </p:pic>
    </p:spTree>
    <p:extLst>
      <p:ext uri="{BB962C8B-B14F-4D97-AF65-F5344CB8AC3E}">
        <p14:creationId xmlns:p14="http://schemas.microsoft.com/office/powerpoint/2010/main" val="18489630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The Linux Shell</a:t>
            </a:r>
          </a:p>
        </p:txBody>
      </p:sp>
      <p:sp>
        <p:nvSpPr>
          <p:cNvPr id="2" name="Text Placeholder 1"/>
          <p:cNvSpPr>
            <a:spLocks noGrp="1"/>
          </p:cNvSpPr>
          <p:nvPr>
            <p:ph type="body" idx="1"/>
          </p:nvPr>
        </p:nvSpPr>
        <p:spPr>
          <a:xfrm>
            <a:off x="348338" y="1021215"/>
            <a:ext cx="11433116" cy="5185999"/>
          </a:xfrm>
        </p:spPr>
        <p:txBody>
          <a:bodyPr vert="horz" wrap="square" lIns="146275" tIns="91422" rIns="146275" bIns="91422" rtlCol="0" anchor="t">
            <a:spAutoFit/>
          </a:bodyPr>
          <a:lstStyle/>
          <a:p>
            <a:r>
              <a:rPr lang="en-US" dirty="0"/>
              <a:t>Allows you to interact with the operating system</a:t>
            </a:r>
          </a:p>
          <a:p>
            <a:r>
              <a:rPr lang="en-US" dirty="0"/>
              <a:t>Always text-based</a:t>
            </a:r>
          </a:p>
          <a:p>
            <a:r>
              <a:rPr lang="en-US" dirty="0"/>
              <a:t>Default result of “telnet/</a:t>
            </a:r>
            <a:r>
              <a:rPr lang="en-US" dirty="0" err="1"/>
              <a:t>ssh</a:t>
            </a:r>
            <a:r>
              <a:rPr lang="en-US" dirty="0"/>
              <a:t>”</a:t>
            </a:r>
          </a:p>
          <a:p>
            <a:r>
              <a:rPr lang="en-US" dirty="0"/>
              <a:t>Can be invoked through an X-Window GUI; Usually called “Terminal”</a:t>
            </a:r>
          </a:p>
          <a:p>
            <a:endParaRPr lang="en-US" dirty="0"/>
          </a:p>
          <a:p>
            <a:pPr marL="0" indent="0">
              <a:buNone/>
            </a:pPr>
            <a:r>
              <a:rPr lang="en-US" b="1" dirty="0"/>
              <a:t>A typical user’s shell prompt:</a:t>
            </a:r>
          </a:p>
          <a:p>
            <a:r>
              <a:rPr lang="en-US" dirty="0"/>
              <a:t>[</a:t>
            </a:r>
            <a:r>
              <a:rPr lang="en-US" dirty="0" err="1"/>
              <a:t>stkirk@stkirk-fedora</a:t>
            </a:r>
            <a:r>
              <a:rPr lang="en-US" dirty="0"/>
              <a:t> ~]</a:t>
            </a:r>
            <a:r>
              <a:rPr lang="en-US" b="1" dirty="0"/>
              <a:t>$		(The $ represents a normal user)</a:t>
            </a:r>
          </a:p>
          <a:p>
            <a:endParaRPr lang="en-US" dirty="0"/>
          </a:p>
          <a:p>
            <a:pPr marL="0" indent="0">
              <a:buNone/>
            </a:pPr>
            <a:r>
              <a:rPr lang="en-US" b="1" dirty="0"/>
              <a:t>A root user’s shell prompt:</a:t>
            </a:r>
          </a:p>
          <a:p>
            <a:r>
              <a:rPr lang="en-US" dirty="0"/>
              <a:t>[</a:t>
            </a:r>
            <a:r>
              <a:rPr lang="en-US" dirty="0" err="1"/>
              <a:t>root@stkirk-fedora</a:t>
            </a:r>
            <a:r>
              <a:rPr lang="en-US" dirty="0"/>
              <a:t> ~]</a:t>
            </a:r>
            <a:r>
              <a:rPr lang="en-US" b="1" dirty="0"/>
              <a:t>#		(The # represents the root user)</a:t>
            </a:r>
          </a:p>
        </p:txBody>
      </p:sp>
      <p:sp>
        <p:nvSpPr>
          <p:cNvPr id="4" name="Text Placeholder 3">
            <a:extLst>
              <a:ext uri="{FF2B5EF4-FFF2-40B4-BE49-F238E27FC236}">
                <a16:creationId xmlns:a16="http://schemas.microsoft.com/office/drawing/2014/main" id="{C93C2B9C-7151-485F-AF65-DBC37B5A103D}"/>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1440608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Variants of Shells</a:t>
            </a:r>
          </a:p>
        </p:txBody>
      </p:sp>
      <p:sp>
        <p:nvSpPr>
          <p:cNvPr id="2" name="Text Placeholder 1"/>
          <p:cNvSpPr>
            <a:spLocks noGrp="1"/>
          </p:cNvSpPr>
          <p:nvPr>
            <p:ph type="body" idx="1"/>
          </p:nvPr>
        </p:nvSpPr>
        <p:spPr/>
        <p:txBody>
          <a:bodyPr/>
          <a:lstStyle/>
          <a:p>
            <a:r>
              <a:rPr lang="en-US" err="1"/>
              <a:t>sh</a:t>
            </a:r>
            <a:r>
              <a:rPr lang="en-US"/>
              <a:t>			(Bourne Shell)</a:t>
            </a:r>
          </a:p>
          <a:p>
            <a:r>
              <a:rPr lang="en-US" err="1"/>
              <a:t>ksh</a:t>
            </a:r>
            <a:r>
              <a:rPr lang="en-US"/>
              <a:t>			(Korn Shell)</a:t>
            </a:r>
          </a:p>
          <a:p>
            <a:r>
              <a:rPr lang="en-US" err="1"/>
              <a:t>csh</a:t>
            </a:r>
            <a:r>
              <a:rPr lang="en-US"/>
              <a:t>			(C-Shell)</a:t>
            </a:r>
          </a:p>
          <a:p>
            <a:r>
              <a:rPr lang="en-US"/>
              <a:t>bash		(Bourne Again </a:t>
            </a:r>
            <a:r>
              <a:rPr lang="en-US" err="1"/>
              <a:t>SHell</a:t>
            </a:r>
            <a:r>
              <a:rPr lang="en-US"/>
              <a:t> – Combines </a:t>
            </a:r>
            <a:r>
              <a:rPr lang="en-US" err="1"/>
              <a:t>ksh</a:t>
            </a:r>
            <a:r>
              <a:rPr lang="en-US"/>
              <a:t> and </a:t>
            </a:r>
            <a:r>
              <a:rPr lang="en-US" err="1"/>
              <a:t>csh</a:t>
            </a:r>
            <a:r>
              <a:rPr lang="en-US"/>
              <a:t> – Default)</a:t>
            </a:r>
          </a:p>
          <a:p>
            <a:r>
              <a:rPr lang="en-US" err="1"/>
              <a:t>tcsh</a:t>
            </a:r>
            <a:r>
              <a:rPr lang="en-US"/>
              <a:t>		(T-C-Shell)</a:t>
            </a:r>
          </a:p>
          <a:p>
            <a:r>
              <a:rPr lang="en-US" err="1"/>
              <a:t>zsh</a:t>
            </a:r>
            <a:r>
              <a:rPr lang="en-US"/>
              <a:t>			(Z-Shell)</a:t>
            </a:r>
            <a:br>
              <a:rPr lang="en-US"/>
            </a:br>
            <a:endParaRPr lang="en-US"/>
          </a:p>
          <a:p>
            <a:pPr marL="0" indent="0">
              <a:buNone/>
            </a:pPr>
            <a:r>
              <a:rPr lang="en-US"/>
              <a:t>If you wish you change your shell, you may do so using the `</a:t>
            </a:r>
            <a:r>
              <a:rPr lang="en-US" sz="2000" b="1" err="1">
                <a:solidFill>
                  <a:srgbClr val="0070C0"/>
                </a:solidFill>
                <a:latin typeface="Courier New" panose="02070309020205020404" pitchFamily="49" charset="0"/>
                <a:cs typeface="Courier New" panose="02070309020205020404" pitchFamily="49" charset="0"/>
              </a:rPr>
              <a:t>chsh</a:t>
            </a:r>
            <a:r>
              <a:rPr lang="en-US"/>
              <a:t>` command.</a:t>
            </a:r>
          </a:p>
        </p:txBody>
      </p:sp>
      <p:sp>
        <p:nvSpPr>
          <p:cNvPr id="4" name="Text Placeholder 3">
            <a:extLst>
              <a:ext uri="{FF2B5EF4-FFF2-40B4-BE49-F238E27FC236}">
                <a16:creationId xmlns:a16="http://schemas.microsoft.com/office/drawing/2014/main" id="{94B72EFE-728A-46A1-8155-479155E68F17}"/>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653597508"/>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Keyboard/Command Line Shortcuts</a:t>
            </a:r>
          </a:p>
        </p:txBody>
      </p:sp>
      <p:sp>
        <p:nvSpPr>
          <p:cNvPr id="2" name="Text Placeholder 1"/>
          <p:cNvSpPr>
            <a:spLocks noGrp="1"/>
          </p:cNvSpPr>
          <p:nvPr>
            <p:ph type="body" idx="1"/>
          </p:nvPr>
        </p:nvSpPr>
        <p:spPr/>
        <p:txBody>
          <a:bodyPr/>
          <a:lstStyle/>
          <a:p>
            <a:r>
              <a:rPr lang="en-US"/>
              <a:t>&lt;Tab&gt;&lt;Tab&gt;			Attempt Autocomplete</a:t>
            </a:r>
          </a:p>
          <a:p>
            <a:r>
              <a:rPr lang="en-US"/>
              <a:t>Control + D			Logs out of the current session</a:t>
            </a:r>
          </a:p>
          <a:p>
            <a:r>
              <a:rPr lang="en-US"/>
              <a:t>Control + H			Erases one character (backspace)</a:t>
            </a:r>
          </a:p>
          <a:p>
            <a:r>
              <a:rPr lang="en-US"/>
              <a:t>Control + U			Erases the current line</a:t>
            </a:r>
          </a:p>
          <a:p>
            <a:r>
              <a:rPr lang="en-US"/>
              <a:t>Control + W			Delete the last word typed</a:t>
            </a:r>
          </a:p>
          <a:p>
            <a:r>
              <a:rPr lang="en-US"/>
              <a:t>cd ~				Return to your home directory</a:t>
            </a:r>
          </a:p>
          <a:p>
            <a:r>
              <a:rPr lang="en-US"/>
              <a:t>reset				Resets the terminal if not displaying correctly</a:t>
            </a:r>
          </a:p>
          <a:p>
            <a:r>
              <a:rPr lang="en-US" err="1"/>
              <a:t>poweroff</a:t>
            </a:r>
            <a:r>
              <a:rPr lang="en-US"/>
              <a:t>				Shut down the VM &amp; Power off the host</a:t>
            </a:r>
          </a:p>
          <a:p>
            <a:endParaRPr lang="en-US"/>
          </a:p>
          <a:p>
            <a:endParaRPr lang="en-US"/>
          </a:p>
        </p:txBody>
      </p:sp>
      <p:sp>
        <p:nvSpPr>
          <p:cNvPr id="4" name="Text Placeholder 3">
            <a:extLst>
              <a:ext uri="{FF2B5EF4-FFF2-40B4-BE49-F238E27FC236}">
                <a16:creationId xmlns:a16="http://schemas.microsoft.com/office/drawing/2014/main" id="{A39CFCDA-6543-4670-BC88-00D955DAE827}"/>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92295682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Overview of Basic Commands</a:t>
            </a:r>
          </a:p>
        </p:txBody>
      </p:sp>
      <p:sp>
        <p:nvSpPr>
          <p:cNvPr id="2" name="Text Placeholder 1"/>
          <p:cNvSpPr>
            <a:spLocks noGrp="1"/>
          </p:cNvSpPr>
          <p:nvPr>
            <p:ph type="body" idx="1"/>
          </p:nvPr>
        </p:nvSpPr>
        <p:spPr>
          <a:xfrm>
            <a:off x="348338" y="1021215"/>
            <a:ext cx="11433029" cy="5147356"/>
          </a:xfrm>
        </p:spPr>
        <p:txBody>
          <a:bodyPr/>
          <a:lstStyle/>
          <a:p>
            <a:r>
              <a:rPr lang="en-US" sz="2600" b="1" dirty="0"/>
              <a:t>cp</a:t>
            </a:r>
            <a:r>
              <a:rPr lang="en-US" sz="2600" dirty="0"/>
              <a:t>		Copy a file</a:t>
            </a:r>
          </a:p>
          <a:p>
            <a:r>
              <a:rPr lang="en-US" sz="2600" b="1" dirty="0"/>
              <a:t>mv	</a:t>
            </a:r>
            <a:r>
              <a:rPr lang="en-US" sz="2600" dirty="0"/>
              <a:t>	Move / Rename a file or directory</a:t>
            </a:r>
          </a:p>
          <a:p>
            <a:r>
              <a:rPr lang="en-US" sz="2600" b="1" dirty="0" err="1"/>
              <a:t>nano</a:t>
            </a:r>
            <a:r>
              <a:rPr lang="en-US" sz="2600" dirty="0"/>
              <a:t>	A TUI-based editor similar to “edit” / other options – </a:t>
            </a:r>
            <a:r>
              <a:rPr lang="en-US" sz="2600" b="1" dirty="0"/>
              <a:t>vi</a:t>
            </a:r>
            <a:r>
              <a:rPr lang="en-US" sz="2600" dirty="0"/>
              <a:t> / </a:t>
            </a:r>
            <a:r>
              <a:rPr lang="en-US" sz="2600" b="1" dirty="0"/>
              <a:t>emacs</a:t>
            </a:r>
          </a:p>
          <a:p>
            <a:r>
              <a:rPr lang="en-US" sz="2600" b="1" dirty="0"/>
              <a:t>grep</a:t>
            </a:r>
            <a:r>
              <a:rPr lang="en-US" sz="2600" dirty="0"/>
              <a:t>	A very useful pattern matching tool</a:t>
            </a:r>
          </a:p>
          <a:p>
            <a:r>
              <a:rPr lang="en-US" sz="2600" b="1" dirty="0"/>
              <a:t>cut	</a:t>
            </a:r>
            <a:r>
              <a:rPr lang="en-US" sz="2600" dirty="0"/>
              <a:t>	Remove sections from files based on fields and delimiters</a:t>
            </a:r>
          </a:p>
          <a:p>
            <a:r>
              <a:rPr lang="en-US" sz="2600" b="1" dirty="0"/>
              <a:t>sort	</a:t>
            </a:r>
            <a:r>
              <a:rPr lang="en-US" sz="2600" dirty="0"/>
              <a:t>	Sort lines of a text file</a:t>
            </a:r>
          </a:p>
          <a:p>
            <a:r>
              <a:rPr lang="en-US" sz="2600" b="1" dirty="0"/>
              <a:t>sed	</a:t>
            </a:r>
            <a:r>
              <a:rPr lang="en-US" sz="2600" dirty="0"/>
              <a:t>	Stream Editor – Perform transformations to text / files</a:t>
            </a:r>
          </a:p>
          <a:p>
            <a:r>
              <a:rPr lang="en-US" sz="2600" b="1" dirty="0" err="1"/>
              <a:t>awk</a:t>
            </a:r>
            <a:r>
              <a:rPr lang="en-US" sz="2600" b="1" dirty="0"/>
              <a:t>	</a:t>
            </a:r>
            <a:r>
              <a:rPr lang="en-US" sz="2600" dirty="0"/>
              <a:t>	Pattern scanning and processing language</a:t>
            </a:r>
          </a:p>
          <a:p>
            <a:r>
              <a:rPr lang="en-US" sz="2600" b="1" dirty="0" err="1"/>
              <a:t>uniq</a:t>
            </a:r>
            <a:r>
              <a:rPr lang="en-US" sz="2600" dirty="0"/>
              <a:t>	Report or omit duplicate lines while parsing a file</a:t>
            </a:r>
          </a:p>
          <a:p>
            <a:r>
              <a:rPr lang="en-US" sz="2600" b="1" dirty="0" err="1"/>
              <a:t>wc</a:t>
            </a:r>
            <a:r>
              <a:rPr lang="en-US" sz="2600" dirty="0"/>
              <a:t>		Word Count – Show the number of words / chars / lines in a file</a:t>
            </a:r>
          </a:p>
          <a:p>
            <a:endParaRPr lang="en-US" sz="2600" dirty="0"/>
          </a:p>
          <a:p>
            <a:endParaRPr lang="en-US" sz="2600" dirty="0"/>
          </a:p>
        </p:txBody>
      </p:sp>
      <p:sp>
        <p:nvSpPr>
          <p:cNvPr id="4" name="Text Placeholder 3">
            <a:extLst>
              <a:ext uri="{FF2B5EF4-FFF2-40B4-BE49-F238E27FC236}">
                <a16:creationId xmlns:a16="http://schemas.microsoft.com/office/drawing/2014/main" id="{4645B389-63EF-4210-8625-6884BFBD52BC}"/>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656289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Streams, Pipes &amp; Redirects</a:t>
            </a:r>
          </a:p>
        </p:txBody>
      </p:sp>
      <p:sp>
        <p:nvSpPr>
          <p:cNvPr id="2" name="Text Placeholder 1"/>
          <p:cNvSpPr>
            <a:spLocks noGrp="1"/>
          </p:cNvSpPr>
          <p:nvPr>
            <p:ph type="body" idx="1"/>
          </p:nvPr>
        </p:nvSpPr>
        <p:spPr/>
        <p:txBody>
          <a:bodyPr/>
          <a:lstStyle/>
          <a:p>
            <a:pPr marL="0" indent="0">
              <a:buNone/>
            </a:pPr>
            <a:r>
              <a:rPr lang="en-US" b="1"/>
              <a:t>&gt;	Create New</a:t>
            </a:r>
          </a:p>
          <a:p>
            <a:r>
              <a:rPr lang="en-US" sz="2200" b="1">
                <a:solidFill>
                  <a:srgbClr val="0070C0"/>
                </a:solidFill>
                <a:latin typeface="Courier New" panose="02070309020205020404" pitchFamily="49" charset="0"/>
                <a:cs typeface="Courier New" panose="02070309020205020404" pitchFamily="49" charset="0"/>
              </a:rPr>
              <a:t>cat /</a:t>
            </a:r>
            <a:r>
              <a:rPr lang="en-US" sz="2200" b="1" err="1">
                <a:solidFill>
                  <a:srgbClr val="0070C0"/>
                </a:solidFill>
                <a:latin typeface="Courier New" panose="02070309020205020404" pitchFamily="49" charset="0"/>
                <a:cs typeface="Courier New" panose="02070309020205020404" pitchFamily="49" charset="0"/>
              </a:rPr>
              <a:t>etc</a:t>
            </a:r>
            <a:r>
              <a:rPr lang="en-US" sz="2200" b="1">
                <a:solidFill>
                  <a:srgbClr val="0070C0"/>
                </a:solidFill>
                <a:latin typeface="Courier New" panose="02070309020205020404" pitchFamily="49" charset="0"/>
                <a:cs typeface="Courier New" panose="02070309020205020404" pitchFamily="49" charset="0"/>
              </a:rPr>
              <a:t>/</a:t>
            </a:r>
            <a:r>
              <a:rPr lang="en-US" sz="2200" b="1" err="1">
                <a:solidFill>
                  <a:srgbClr val="0070C0"/>
                </a:solidFill>
                <a:latin typeface="Courier New" panose="02070309020205020404" pitchFamily="49" charset="0"/>
                <a:cs typeface="Courier New" panose="02070309020205020404" pitchFamily="49" charset="0"/>
              </a:rPr>
              <a:t>passwd</a:t>
            </a:r>
            <a:r>
              <a:rPr lang="en-US" sz="2200" b="1">
                <a:solidFill>
                  <a:srgbClr val="0070C0"/>
                </a:solidFill>
                <a:latin typeface="Courier New" panose="02070309020205020404" pitchFamily="49" charset="0"/>
                <a:cs typeface="Courier New" panose="02070309020205020404" pitchFamily="49" charset="0"/>
              </a:rPr>
              <a:t> &gt; ~/</a:t>
            </a:r>
            <a:r>
              <a:rPr lang="en-US" sz="2200" b="1" err="1">
                <a:solidFill>
                  <a:srgbClr val="0070C0"/>
                </a:solidFill>
                <a:latin typeface="Courier New" panose="02070309020205020404" pitchFamily="49" charset="0"/>
                <a:cs typeface="Courier New" panose="02070309020205020404" pitchFamily="49" charset="0"/>
              </a:rPr>
              <a:t>myfile</a:t>
            </a:r>
            <a:endParaRPr lang="en-US" sz="2200" b="1">
              <a:solidFill>
                <a:srgbClr val="0070C0"/>
              </a:solidFill>
              <a:latin typeface="Courier New" panose="02070309020205020404" pitchFamily="49" charset="0"/>
              <a:cs typeface="Courier New" panose="02070309020205020404" pitchFamily="49" charset="0"/>
            </a:endParaRPr>
          </a:p>
          <a:p>
            <a:r>
              <a:rPr lang="en-US" sz="2200" b="1">
                <a:solidFill>
                  <a:srgbClr val="0070C0"/>
                </a:solidFill>
                <a:latin typeface="Courier New" panose="02070309020205020404" pitchFamily="49" charset="0"/>
                <a:cs typeface="Courier New" panose="02070309020205020404" pitchFamily="49" charset="0"/>
              </a:rPr>
              <a:t>more ~/</a:t>
            </a:r>
            <a:r>
              <a:rPr lang="en-US" sz="2200" b="1" err="1">
                <a:solidFill>
                  <a:srgbClr val="0070C0"/>
                </a:solidFill>
                <a:latin typeface="Courier New" panose="02070309020205020404" pitchFamily="49" charset="0"/>
                <a:cs typeface="Courier New" panose="02070309020205020404" pitchFamily="49" charset="0"/>
              </a:rPr>
              <a:t>myfile</a:t>
            </a:r>
            <a:endParaRPr lang="en-US" sz="2200" b="1">
              <a:solidFill>
                <a:srgbClr val="0070C0"/>
              </a:solidFill>
              <a:latin typeface="Courier New" panose="02070309020205020404" pitchFamily="49" charset="0"/>
              <a:cs typeface="Courier New" panose="02070309020205020404" pitchFamily="49" charset="0"/>
            </a:endParaRPr>
          </a:p>
          <a:p>
            <a:endParaRPr lang="en-US"/>
          </a:p>
          <a:p>
            <a:pPr marL="0" indent="0">
              <a:buNone/>
            </a:pPr>
            <a:r>
              <a:rPr lang="en-US" b="1"/>
              <a:t>&gt;&gt;	Append</a:t>
            </a:r>
          </a:p>
          <a:p>
            <a:r>
              <a:rPr lang="en-US" sz="2000" b="1">
                <a:solidFill>
                  <a:srgbClr val="0070C0"/>
                </a:solidFill>
                <a:latin typeface="Courier New" panose="02070309020205020404" pitchFamily="49" charset="0"/>
                <a:cs typeface="Courier New" panose="02070309020205020404" pitchFamily="49" charset="0"/>
              </a:rPr>
              <a:t>cat  /</a:t>
            </a:r>
            <a:r>
              <a:rPr lang="en-US" sz="2000" b="1" err="1">
                <a:solidFill>
                  <a:srgbClr val="0070C0"/>
                </a:solidFill>
                <a:latin typeface="Courier New" panose="02070309020205020404" pitchFamily="49" charset="0"/>
                <a:cs typeface="Courier New" panose="02070309020205020404" pitchFamily="49" charset="0"/>
              </a:rPr>
              <a:t>etc</a:t>
            </a:r>
            <a:r>
              <a:rPr lang="en-US" sz="2000" b="1">
                <a:solidFill>
                  <a:srgbClr val="0070C0"/>
                </a:solidFill>
                <a:latin typeface="Courier New" panose="02070309020205020404" pitchFamily="49" charset="0"/>
                <a:cs typeface="Courier New" panose="02070309020205020404" pitchFamily="49" charset="0"/>
              </a:rPr>
              <a:t>/</a:t>
            </a:r>
            <a:r>
              <a:rPr lang="en-US" sz="2000" b="1" err="1">
                <a:solidFill>
                  <a:srgbClr val="0070C0"/>
                </a:solidFill>
                <a:latin typeface="Courier New" panose="02070309020205020404" pitchFamily="49" charset="0"/>
                <a:cs typeface="Courier New" panose="02070309020205020404" pitchFamily="49" charset="0"/>
              </a:rPr>
              <a:t>bashrc</a:t>
            </a:r>
            <a:r>
              <a:rPr lang="en-US" sz="2000" b="1">
                <a:solidFill>
                  <a:srgbClr val="0070C0"/>
                </a:solidFill>
                <a:latin typeface="Courier New" panose="02070309020205020404" pitchFamily="49" charset="0"/>
                <a:cs typeface="Courier New" panose="02070309020205020404" pitchFamily="49" charset="0"/>
              </a:rPr>
              <a:t> &gt;&gt; ~/</a:t>
            </a:r>
            <a:r>
              <a:rPr lang="en-US" sz="2000" b="1" err="1">
                <a:solidFill>
                  <a:srgbClr val="0070C0"/>
                </a:solidFill>
                <a:latin typeface="Courier New" panose="02070309020205020404" pitchFamily="49" charset="0"/>
                <a:cs typeface="Courier New" panose="02070309020205020404" pitchFamily="49" charset="0"/>
              </a:rPr>
              <a:t>myfile</a:t>
            </a:r>
            <a:endParaRPr lang="en-US" sz="2000" b="1">
              <a:solidFill>
                <a:srgbClr val="0070C0"/>
              </a:solidFill>
              <a:latin typeface="Courier New" panose="02070309020205020404" pitchFamily="49" charset="0"/>
              <a:cs typeface="Courier New" panose="02070309020205020404" pitchFamily="49" charset="0"/>
            </a:endParaRPr>
          </a:p>
          <a:p>
            <a:r>
              <a:rPr lang="en-US" sz="2000" b="1">
                <a:solidFill>
                  <a:srgbClr val="0070C0"/>
                </a:solidFill>
                <a:latin typeface="Courier New" panose="02070309020205020404" pitchFamily="49" charset="0"/>
                <a:cs typeface="Courier New" panose="02070309020205020404" pitchFamily="49" charset="0"/>
              </a:rPr>
              <a:t>more ~/</a:t>
            </a:r>
            <a:r>
              <a:rPr lang="en-US" sz="2000" b="1" err="1">
                <a:solidFill>
                  <a:srgbClr val="0070C0"/>
                </a:solidFill>
                <a:latin typeface="Courier New" panose="02070309020205020404" pitchFamily="49" charset="0"/>
                <a:cs typeface="Courier New" panose="02070309020205020404" pitchFamily="49" charset="0"/>
              </a:rPr>
              <a:t>myfile</a:t>
            </a:r>
            <a:endParaRPr lang="en-US" sz="2000" b="1">
              <a:solidFill>
                <a:srgbClr val="0070C0"/>
              </a:solidFill>
              <a:latin typeface="Courier New" panose="02070309020205020404" pitchFamily="49" charset="0"/>
              <a:cs typeface="Courier New" panose="02070309020205020404" pitchFamily="49" charset="0"/>
            </a:endParaRPr>
          </a:p>
          <a:p>
            <a:pPr marL="336078" lvl="1" indent="0">
              <a:buNone/>
            </a:pPr>
            <a:endParaRPr lang="en-US"/>
          </a:p>
          <a:p>
            <a:pPr marL="0" indent="0">
              <a:buNone/>
            </a:pPr>
            <a:r>
              <a:rPr lang="en-US" b="1"/>
              <a:t>|	Pipe output through multiple commands</a:t>
            </a:r>
          </a:p>
          <a:p>
            <a:r>
              <a:rPr lang="pl-PL" sz="2000" b="1">
                <a:solidFill>
                  <a:srgbClr val="0070C0"/>
                </a:solidFill>
                <a:latin typeface="Courier New" panose="02070309020205020404" pitchFamily="49" charset="0"/>
                <a:cs typeface="Courier New" panose="02070309020205020404" pitchFamily="49" charset="0"/>
              </a:rPr>
              <a:t>cat ~/myfile | tr [a-z] [A-Z]</a:t>
            </a:r>
            <a:endParaRPr lang="en-US" sz="2000" b="1">
              <a:solidFill>
                <a:srgbClr val="0070C0"/>
              </a:solidFill>
              <a:latin typeface="Courier New" panose="02070309020205020404" pitchFamily="49" charset="0"/>
              <a:cs typeface="Courier New" panose="02070309020205020404" pitchFamily="49" charset="0"/>
            </a:endParaRPr>
          </a:p>
          <a:p>
            <a:endParaRPr lang="en-US" b="1"/>
          </a:p>
          <a:p>
            <a:pPr lvl="1"/>
            <a:endParaRPr lang="en-US"/>
          </a:p>
          <a:p>
            <a:endParaRPr lang="en-US"/>
          </a:p>
        </p:txBody>
      </p:sp>
      <p:sp>
        <p:nvSpPr>
          <p:cNvPr id="4" name="Text Placeholder 3">
            <a:extLst>
              <a:ext uri="{FF2B5EF4-FFF2-40B4-BE49-F238E27FC236}">
                <a16:creationId xmlns:a16="http://schemas.microsoft.com/office/drawing/2014/main" id="{DAD53AFD-5A0C-4BB4-95EE-BA05A45A54F1}"/>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3860214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WHITE TEMPLATE">
  <a:themeElements>
    <a:clrScheme name="MSVID White and Teal_10-2014">
      <a:dk1>
        <a:srgbClr val="505050"/>
      </a:dk1>
      <a:lt1>
        <a:srgbClr val="FFFFFF"/>
      </a:lt1>
      <a:dk2>
        <a:srgbClr val="008272"/>
      </a:dk2>
      <a:lt2>
        <a:srgbClr val="D5F7F6"/>
      </a:lt2>
      <a:accent1>
        <a:srgbClr val="008272"/>
      </a:accent1>
      <a:accent2>
        <a:srgbClr val="B4009E"/>
      </a:accent2>
      <a:accent3>
        <a:srgbClr val="004B50"/>
      </a:accent3>
      <a:accent4>
        <a:srgbClr val="0078D7"/>
      </a:accent4>
      <a:accent5>
        <a:srgbClr val="5C2D91"/>
      </a:accent5>
      <a:accent6>
        <a:srgbClr val="D83B01"/>
      </a:accent6>
      <a:hlink>
        <a:srgbClr val="008272"/>
      </a:hlink>
      <a:folHlink>
        <a:srgbClr val="00827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oduct_Brand_template_16-9_Business_TEAL_1" id="{5E4F6A35-5222-4964-BF6B-D8D6040D0130}" vid="{5DED90E8-4E6D-48DC-ABF5-5DF803FF6458}"/>
    </a:ext>
  </a:extLst>
</a:theme>
</file>

<file path=ppt/theme/theme4.xml><?xml version="1.0" encoding="utf-8"?>
<a:theme xmlns:a="http://schemas.openxmlformats.org/drawingml/2006/main" name="6_COLOR TEMPLATE">
  <a:themeElements>
    <a:clrScheme name="MSVID Dark Blue">
      <a:dk1>
        <a:srgbClr val="505050"/>
      </a:dk1>
      <a:lt1>
        <a:srgbClr val="FFFFFF"/>
      </a:lt1>
      <a:dk2>
        <a:srgbClr val="002050"/>
      </a:dk2>
      <a:lt2>
        <a:srgbClr val="CDF4FF"/>
      </a:lt2>
      <a:accent1>
        <a:srgbClr val="107C10"/>
      </a:accent1>
      <a:accent2>
        <a:srgbClr val="B4009E"/>
      </a:accent2>
      <a:accent3>
        <a:srgbClr val="0078D7"/>
      </a:accent3>
      <a:accent4>
        <a:srgbClr val="5C2D91"/>
      </a:accent4>
      <a:accent5>
        <a:srgbClr val="008272"/>
      </a:accent5>
      <a:accent6>
        <a:srgbClr val="D83B01"/>
      </a:accent6>
      <a:hlink>
        <a:srgbClr val="CDF4FF"/>
      </a:hlink>
      <a:folHlink>
        <a:srgbClr val="CDF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Business_DARK_BLUE_1.potx" id="{D492926E-EC08-4AFD-807A-4127C70CFD99}" vid="{448CC406-24DD-4783-95CB-AC7FC09E6033}"/>
    </a:ext>
  </a:extLst>
</a:theme>
</file>

<file path=ppt/theme/theme5.xml><?xml version="1.0" encoding="utf-8"?>
<a:theme xmlns:a="http://schemas.openxmlformats.org/drawingml/2006/main" name="2_5-30660_TR21_BO_CT_Template">
  <a:themeElements>
    <a:clrScheme name="Custom 12">
      <a:dk1>
        <a:srgbClr val="505050"/>
      </a:dk1>
      <a:lt1>
        <a:srgbClr val="FFFFFF"/>
      </a:lt1>
      <a:dk2>
        <a:srgbClr val="0078D7"/>
      </a:dk2>
      <a:lt2>
        <a:srgbClr val="D2D2D2"/>
      </a:lt2>
      <a:accent1>
        <a:srgbClr val="D83B01"/>
      </a:accent1>
      <a:accent2>
        <a:srgbClr val="0078D7"/>
      </a:accent2>
      <a:accent3>
        <a:srgbClr val="BAD80A"/>
      </a:accent3>
      <a:accent4>
        <a:srgbClr val="FFB900"/>
      </a:accent4>
      <a:accent5>
        <a:srgbClr val="5C2D91"/>
      </a:accent5>
      <a:accent6>
        <a:srgbClr val="002050"/>
      </a:accent6>
      <a:hlink>
        <a:srgbClr val="4DB0FF"/>
      </a:hlink>
      <a:folHlink>
        <a:srgbClr val="7F7F7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w="3175">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R21_BO_CT_Template.potx [Read-Only]" id="{75943521-E3C3-4031-9F22-7C26411915FC}" vid="{7540FE32-89F5-4624-B769-BFB809EDCFE3}"/>
    </a:ext>
  </a:extLst>
</a:theme>
</file>

<file path=ppt/theme/theme6.xml><?xml version="1.0" encoding="utf-8"?>
<a:theme xmlns:a="http://schemas.openxmlformats.org/drawingml/2006/main" name="1_KEEP_WHITE TEMPLATE">
  <a:themeElements>
    <a:clrScheme name="Custom 4">
      <a:dk1>
        <a:srgbClr val="505050"/>
      </a:dk1>
      <a:lt1>
        <a:srgbClr val="FFFFFF"/>
      </a:lt1>
      <a:dk2>
        <a:srgbClr val="0078D7"/>
      </a:dk2>
      <a:lt2>
        <a:srgbClr val="EAEAEA"/>
      </a:lt2>
      <a:accent1>
        <a:srgbClr val="002050"/>
      </a:accent1>
      <a:accent2>
        <a:srgbClr val="EAEAEA"/>
      </a:accent2>
      <a:accent3>
        <a:srgbClr val="00BCF2"/>
      </a:accent3>
      <a:accent4>
        <a:srgbClr val="0078D7"/>
      </a:accent4>
      <a:accent5>
        <a:srgbClr val="00188F"/>
      </a:accent5>
      <a:accent6>
        <a:srgbClr val="002050"/>
      </a:accent6>
      <a:hlink>
        <a:srgbClr val="FFB900"/>
      </a:hlink>
      <a:folHlink>
        <a:srgbClr val="FF8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SVID_TT_BRAND_16-9_WHITE_Oct_2014.potx" id="{C564F283-C16D-4027-A632-54E31EB1987D}" vid="{27B3D32C-9224-41E9-A662-F35EEB154FFA}"/>
    </a:ext>
  </a:extLst>
</a:theme>
</file>

<file path=ppt/theme/theme7.xml><?xml version="1.0" encoding="utf-8"?>
<a:theme xmlns:a="http://schemas.openxmlformats.org/drawingml/2006/main" name="2_COLOR TEMPLATE">
  <a:themeElements>
    <a:clrScheme name="Custom 2">
      <a:dk1>
        <a:srgbClr val="505050"/>
      </a:dk1>
      <a:lt1>
        <a:srgbClr val="FFFFFF"/>
      </a:lt1>
      <a:dk2>
        <a:srgbClr val="002050"/>
      </a:dk2>
      <a:lt2>
        <a:srgbClr val="CDF4FF"/>
      </a:lt2>
      <a:accent1>
        <a:srgbClr val="0078D7"/>
      </a:accent1>
      <a:accent2>
        <a:srgbClr val="0078D7"/>
      </a:accent2>
      <a:accent3>
        <a:srgbClr val="107C10"/>
      </a:accent3>
      <a:accent4>
        <a:srgbClr val="B4009E"/>
      </a:accent4>
      <a:accent5>
        <a:srgbClr val="5C2D91"/>
      </a:accent5>
      <a:accent6>
        <a:srgbClr val="008272"/>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defTabSz="932472" fontAlgn="base">
          <a:spcBef>
            <a:spcPct val="0"/>
          </a:spcBef>
          <a:spcAft>
            <a:spcPct val="0"/>
          </a:spcAft>
          <a:defRPr sz="2400">
            <a:solidFill>
              <a:schemeClr val="tx1"/>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oduct_Brand_template_16-9_Business_DARK_BLUE_1.potx" id="{0F2C6A5A-CB9F-44E8-92D9-A9A1E28D15E7}" vid="{2D6B5C47-15D3-4853-A69E-31534ABCEC61}"/>
    </a:ext>
  </a:extLst>
</a:theme>
</file>

<file path=ppt/theme/theme8.xml><?xml version="1.0" encoding="utf-8"?>
<a:theme xmlns:a="http://schemas.openxmlformats.org/drawingml/2006/main" name="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571</TotalTime>
  <Words>1798</Words>
  <Application>Microsoft Office PowerPoint</Application>
  <PresentationFormat>Widescreen</PresentationFormat>
  <Paragraphs>480</Paragraphs>
  <Slides>29</Slides>
  <Notes>27</Notes>
  <HiddenSlides>1</HiddenSlides>
  <MMClips>0</MMClips>
  <ScaleCrop>false</ScaleCrop>
  <HeadingPairs>
    <vt:vector size="6" baseType="variant">
      <vt:variant>
        <vt:lpstr>Fonts Used</vt:lpstr>
      </vt:variant>
      <vt:variant>
        <vt:i4>12</vt:i4>
      </vt:variant>
      <vt:variant>
        <vt:lpstr>Theme</vt:lpstr>
      </vt:variant>
      <vt:variant>
        <vt:i4>8</vt:i4>
      </vt:variant>
      <vt:variant>
        <vt:lpstr>Slide Titles</vt:lpstr>
      </vt:variant>
      <vt:variant>
        <vt:i4>29</vt:i4>
      </vt:variant>
    </vt:vector>
  </HeadingPairs>
  <TitlesOfParts>
    <vt:vector size="49" baseType="lpstr">
      <vt:lpstr>MS PGothic</vt:lpstr>
      <vt:lpstr>MS PGothic</vt:lpstr>
      <vt:lpstr>Arial</vt:lpstr>
      <vt:lpstr>Calibri</vt:lpstr>
      <vt:lpstr>Calibri Light</vt:lpstr>
      <vt:lpstr>Consolas</vt:lpstr>
      <vt:lpstr>Courier New</vt:lpstr>
      <vt:lpstr>Segoe UI</vt:lpstr>
      <vt:lpstr>Segoe UI Light</vt:lpstr>
      <vt:lpstr>Times New Roman</vt:lpstr>
      <vt:lpstr>Verdana</vt:lpstr>
      <vt:lpstr>Wingdings</vt:lpstr>
      <vt:lpstr>office theme</vt:lpstr>
      <vt:lpstr>NG_MOC_Core_ModuleNew2</vt:lpstr>
      <vt:lpstr>2_WHITE TEMPLATE</vt:lpstr>
      <vt:lpstr>6_COLOR TEMPLATE</vt:lpstr>
      <vt:lpstr>2_5-30660_TR21_BO_CT_Template</vt:lpstr>
      <vt:lpstr>1_KEEP_WHITE TEMPLATE</vt:lpstr>
      <vt:lpstr>2_COLOR TEMPLATE</vt:lpstr>
      <vt:lpstr>1_NG_MOC_Core_ModuleNew2</vt:lpstr>
      <vt:lpstr>Linux On Azure Preparation Training Linux Unveiled! What is BASH?</vt:lpstr>
      <vt:lpstr>Linux Foundation Certified System Administrator</vt:lpstr>
      <vt:lpstr>Session Agenda</vt:lpstr>
      <vt:lpstr>The Linux Kernel</vt:lpstr>
      <vt:lpstr>The Linux Shell</vt:lpstr>
      <vt:lpstr>Variants of Shells</vt:lpstr>
      <vt:lpstr>Keyboard/Command Line Shortcuts</vt:lpstr>
      <vt:lpstr>Overview of Basic Commands</vt:lpstr>
      <vt:lpstr>Streams, Pipes &amp; Redirects</vt:lpstr>
      <vt:lpstr>Overview of Basic Commands (continued)</vt:lpstr>
      <vt:lpstr>Overview of Basic Commands (continued)</vt:lpstr>
      <vt:lpstr>Overview of Basic Commands (continued)</vt:lpstr>
      <vt:lpstr>How to ???  Create 5 empty files named “file1” … “file5”</vt:lpstr>
      <vt:lpstr>How to ???  Create 5 empty files named “file1” … “file5”</vt:lpstr>
      <vt:lpstr>DOS to Linux “Cheat Sheet”</vt:lpstr>
      <vt:lpstr>How to ???  Make the directory structure “~/LFCS/1/2/3/4/5” in one command</vt:lpstr>
      <vt:lpstr>How to ???  Make the directory structure “~/LFCS/1/2/3/4/5” in one command</vt:lpstr>
      <vt:lpstr>Linux Permissions</vt:lpstr>
      <vt:lpstr>The Linux File System</vt:lpstr>
      <vt:lpstr>The Linux File System</vt:lpstr>
      <vt:lpstr>Filesystem “Cheat Sheet”</vt:lpstr>
      <vt:lpstr>Important File Locations</vt:lpstr>
      <vt:lpstr>Important File Locations</vt:lpstr>
      <vt:lpstr>“Man” is Your Friend</vt:lpstr>
      <vt:lpstr>“RPM” &amp; /usr/share/doc</vt:lpstr>
      <vt:lpstr>“RPM” &amp; /usr/share/doc (continued)</vt:lpstr>
      <vt:lpstr>Homework Assignment</vt:lpstr>
      <vt:lpstr>Homework Assignment</vt:lpstr>
      <vt:lpstr>Linux 1. Create and Manage Linux VMs with the Azure CLI 2.0 in Azure Cloud Shell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Mohammed Ramees</dc:creator>
  <cp:lastModifiedBy>Michael Mishal</cp:lastModifiedBy>
  <cp:revision>209</cp:revision>
  <dcterms:created xsi:type="dcterms:W3CDTF">2013-07-15T20:26:40Z</dcterms:created>
  <dcterms:modified xsi:type="dcterms:W3CDTF">2018-06-11T05:11:38Z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dstolts@microsoft.com</vt:lpwstr>
  </property>
  <property fmtid="{D5CDD505-2E9C-101B-9397-08002B2CF9AE}" pid="5" name="MSIP_Label_f42aa342-8706-4288-bd11-ebb85995028c_SetDate">
    <vt:lpwstr>2018-05-23T21:43:37.8349191Z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