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35" r:id="rId6"/>
  </p:sldMasterIdLst>
  <p:notesMasterIdLst>
    <p:notesMasterId r:id="rId35"/>
  </p:notesMasterIdLst>
  <p:handoutMasterIdLst>
    <p:handoutMasterId r:id="rId36"/>
  </p:handoutMasterIdLst>
  <p:sldIdLst>
    <p:sldId id="398" r:id="rId7"/>
    <p:sldId id="260" r:id="rId8"/>
    <p:sldId id="295" r:id="rId9"/>
    <p:sldId id="325" r:id="rId10"/>
    <p:sldId id="401" r:id="rId11"/>
    <p:sldId id="402" r:id="rId12"/>
    <p:sldId id="1684" r:id="rId13"/>
    <p:sldId id="1685" r:id="rId14"/>
    <p:sldId id="326" r:id="rId15"/>
    <p:sldId id="338" r:id="rId16"/>
    <p:sldId id="327" r:id="rId17"/>
    <p:sldId id="340" r:id="rId18"/>
    <p:sldId id="399" r:id="rId19"/>
    <p:sldId id="328" r:id="rId20"/>
    <p:sldId id="329" r:id="rId21"/>
    <p:sldId id="330" r:id="rId22"/>
    <p:sldId id="332" r:id="rId23"/>
    <p:sldId id="344" r:id="rId24"/>
    <p:sldId id="345" r:id="rId25"/>
    <p:sldId id="333" r:id="rId26"/>
    <p:sldId id="346" r:id="rId27"/>
    <p:sldId id="334" r:id="rId28"/>
    <p:sldId id="335" r:id="rId29"/>
    <p:sldId id="342" r:id="rId30"/>
    <p:sldId id="400" r:id="rId31"/>
    <p:sldId id="323" r:id="rId32"/>
    <p:sldId id="347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398"/>
            <p14:sldId id="260"/>
            <p14:sldId id="295"/>
            <p14:sldId id="325"/>
            <p14:sldId id="401"/>
            <p14:sldId id="402"/>
            <p14:sldId id="1684"/>
            <p14:sldId id="1685"/>
            <p14:sldId id="326"/>
            <p14:sldId id="338"/>
            <p14:sldId id="327"/>
            <p14:sldId id="340"/>
            <p14:sldId id="399"/>
            <p14:sldId id="328"/>
            <p14:sldId id="329"/>
            <p14:sldId id="330"/>
            <p14:sldId id="332"/>
            <p14:sldId id="344"/>
            <p14:sldId id="345"/>
            <p14:sldId id="333"/>
            <p14:sldId id="346"/>
            <p14:sldId id="334"/>
            <p14:sldId id="335"/>
            <p14:sldId id="342"/>
            <p14:sldId id="400"/>
            <p14:sldId id="323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4" autoAdjust="0"/>
  </p:normalViewPr>
  <p:slideViewPr>
    <p:cSldViewPr snapToGrid="0">
      <p:cViewPr varScale="1">
        <p:scale>
          <a:sx n="45" d="100"/>
          <a:sy n="45" d="100"/>
        </p:scale>
        <p:origin x="5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BD321B4A-B608-4BBF-A143-C0DA9101C0D9}"/>
    <pc:docChg chg="undo custSel addSld delSld modSld sldOrd modMainMaster modSection">
      <pc:chgData name="Michael Mishal" userId="399b58bf3390cc80" providerId="LiveId" clId="{BD321B4A-B608-4BBF-A143-C0DA9101C0D9}" dt="2018-06-11T05:10:37.434" v="1096" actId="207"/>
      <pc:docMkLst>
        <pc:docMk/>
      </pc:docMkLst>
      <pc:sldChg chg="modSp">
        <pc:chgData name="Michael Mishal" userId="399b58bf3390cc80" providerId="LiveId" clId="{BD321B4A-B608-4BBF-A143-C0DA9101C0D9}" dt="2018-06-10T17:55:45.958" v="29" actId="20577"/>
        <pc:sldMkLst>
          <pc:docMk/>
          <pc:sldMk cId="977823867" sldId="260"/>
        </pc:sldMkLst>
        <pc:spChg chg="mod">
          <ac:chgData name="Michael Mishal" userId="399b58bf3390cc80" providerId="LiveId" clId="{BD321B4A-B608-4BBF-A143-C0DA9101C0D9}" dt="2018-06-10T17:55:45.958" v="29" actId="20577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7:55:33.839" v="26" actId="20577"/>
          <ac:spMkLst>
            <pc:docMk/>
            <pc:sldMk cId="977823867" sldId="260"/>
            <ac:spMk id="3" creationId="{00000000-0000-0000-0000-000000000000}"/>
          </ac:spMkLst>
        </pc:spChg>
      </pc:sldChg>
      <pc:sldChg chg="addSp modSp modTransition">
        <pc:chgData name="Michael Mishal" userId="399b58bf3390cc80" providerId="LiveId" clId="{BD321B4A-B608-4BBF-A143-C0DA9101C0D9}" dt="2018-06-10T17:55:12.629" v="11" actId="20577"/>
        <pc:sldMkLst>
          <pc:docMk/>
          <pc:sldMk cId="920776515" sldId="295"/>
        </pc:sldMkLst>
        <pc:spChg chg="mod">
          <ac:chgData name="Michael Mishal" userId="399b58bf3390cc80" providerId="LiveId" clId="{BD321B4A-B608-4BBF-A143-C0DA9101C0D9}" dt="2018-06-10T17:55:12.629" v="11" actId="20577"/>
          <ac:spMkLst>
            <pc:docMk/>
            <pc:sldMk cId="920776515" sldId="295"/>
            <ac:spMk id="3" creationId="{00000000-0000-0000-0000-000000000000}"/>
          </ac:spMkLst>
        </pc:spChg>
        <pc:spChg chg="add mod">
          <ac:chgData name="Michael Mishal" userId="399b58bf3390cc80" providerId="LiveId" clId="{BD321B4A-B608-4BBF-A143-C0DA9101C0D9}" dt="2018-06-10T17:55:01.340" v="6" actId="20577"/>
          <ac:spMkLst>
            <pc:docMk/>
            <pc:sldMk cId="920776515" sldId="295"/>
            <ac:spMk id="5" creationId="{425B384F-7260-43FF-8909-BFA1581C8CB1}"/>
          </ac:spMkLst>
        </pc:spChg>
      </pc:sldChg>
      <pc:sldChg chg="add del">
        <pc:chgData name="Michael Mishal" userId="399b58bf3390cc80" providerId="LiveId" clId="{BD321B4A-B608-4BBF-A143-C0DA9101C0D9}" dt="2018-06-10T17:55:06.672" v="7" actId="2696"/>
        <pc:sldMkLst>
          <pc:docMk/>
          <pc:sldMk cId="1848963007" sldId="300"/>
        </pc:sldMkLst>
      </pc:sldChg>
      <pc:sldChg chg="addSp modSp modTransition">
        <pc:chgData name="Michael Mishal" userId="399b58bf3390cc80" providerId="LiveId" clId="{BD321B4A-B608-4BBF-A143-C0DA9101C0D9}" dt="2018-06-10T18:02:37.366" v="79" actId="20577"/>
        <pc:sldMkLst>
          <pc:docMk/>
          <pc:sldMk cId="2235450015" sldId="323"/>
        </pc:sldMkLst>
        <pc:spChg chg="add mod">
          <ac:chgData name="Michael Mishal" userId="399b58bf3390cc80" providerId="LiveId" clId="{BD321B4A-B608-4BBF-A143-C0DA9101C0D9}" dt="2018-06-10T18:02:37.366" v="79" actId="20577"/>
          <ac:spMkLst>
            <pc:docMk/>
            <pc:sldMk cId="2235450015" sldId="323"/>
            <ac:spMk id="4" creationId="{0B4A2BF9-A7E3-4F53-938E-CED9AA9F206D}"/>
          </ac:spMkLst>
        </pc:spChg>
      </pc:sldChg>
      <pc:sldChg chg="addSp modSp modTransition">
        <pc:chgData name="Michael Mishal" userId="399b58bf3390cc80" providerId="LiveId" clId="{BD321B4A-B608-4BBF-A143-C0DA9101C0D9}" dt="2018-06-10T17:56:30.438" v="30" actId="20577"/>
        <pc:sldMkLst>
          <pc:docMk/>
          <pc:sldMk cId="103801159" sldId="325"/>
        </pc:sldMkLst>
        <pc:spChg chg="add mod">
          <ac:chgData name="Michael Mishal" userId="399b58bf3390cc80" providerId="LiveId" clId="{BD321B4A-B608-4BBF-A143-C0DA9101C0D9}" dt="2018-06-10T17:56:30.438" v="30" actId="20577"/>
          <ac:spMkLst>
            <pc:docMk/>
            <pc:sldMk cId="103801159" sldId="325"/>
            <ac:spMk id="4" creationId="{84A76BF1-76BF-4B3F-998A-838641A88368}"/>
          </ac:spMkLst>
        </pc:spChg>
      </pc:sldChg>
      <pc:sldChg chg="addSp modSp modTransition">
        <pc:chgData name="Michael Mishal" userId="399b58bf3390cc80" providerId="LiveId" clId="{BD321B4A-B608-4BBF-A143-C0DA9101C0D9}" dt="2018-06-10T17:57:39.151" v="31" actId="20577"/>
        <pc:sldMkLst>
          <pc:docMk/>
          <pc:sldMk cId="335000572" sldId="326"/>
        </pc:sldMkLst>
        <pc:spChg chg="add mod">
          <ac:chgData name="Michael Mishal" userId="399b58bf3390cc80" providerId="LiveId" clId="{BD321B4A-B608-4BBF-A143-C0DA9101C0D9}" dt="2018-06-10T17:57:39.151" v="31" actId="20577"/>
          <ac:spMkLst>
            <pc:docMk/>
            <pc:sldMk cId="335000572" sldId="326"/>
            <ac:spMk id="4" creationId="{D9051F22-C226-4E42-8A22-252CC6203EEC}"/>
          </ac:spMkLst>
        </pc:spChg>
      </pc:sldChg>
      <pc:sldChg chg="addSp modSp modTransition">
        <pc:chgData name="Michael Mishal" userId="399b58bf3390cc80" providerId="LiveId" clId="{BD321B4A-B608-4BBF-A143-C0DA9101C0D9}" dt="2018-06-10T17:58:03.379" v="34" actId="207"/>
        <pc:sldMkLst>
          <pc:docMk/>
          <pc:sldMk cId="115470263" sldId="327"/>
        </pc:sldMkLst>
        <pc:spChg chg="mod">
          <ac:chgData name="Michael Mishal" userId="399b58bf3390cc80" providerId="LiveId" clId="{BD321B4A-B608-4BBF-A143-C0DA9101C0D9}" dt="2018-06-10T17:58:03.379" v="34" actId="207"/>
          <ac:spMkLst>
            <pc:docMk/>
            <pc:sldMk cId="115470263" sldId="327"/>
            <ac:spMk id="3" creationId="{00000000-0000-0000-0000-000000000000}"/>
          </ac:spMkLst>
        </pc:spChg>
        <pc:spChg chg="add mod">
          <ac:chgData name="Michael Mishal" userId="399b58bf3390cc80" providerId="LiveId" clId="{BD321B4A-B608-4BBF-A143-C0DA9101C0D9}" dt="2018-06-10T17:57:54.833" v="33" actId="207"/>
          <ac:spMkLst>
            <pc:docMk/>
            <pc:sldMk cId="115470263" sldId="327"/>
            <ac:spMk id="6" creationId="{9F26F325-73A0-4AA4-A9A9-139AAB8F7CA8}"/>
          </ac:spMkLst>
        </pc:spChg>
      </pc:sldChg>
      <pc:sldChg chg="addSp modSp modTransition">
        <pc:chgData name="Michael Mishal" userId="399b58bf3390cc80" providerId="LiveId" clId="{BD321B4A-B608-4BBF-A143-C0DA9101C0D9}" dt="2018-06-10T18:00:36.277" v="64" actId="20577"/>
        <pc:sldMkLst>
          <pc:docMk/>
          <pc:sldMk cId="366564323" sldId="328"/>
        </pc:sldMkLst>
        <pc:spChg chg="add mod">
          <ac:chgData name="Michael Mishal" userId="399b58bf3390cc80" providerId="LiveId" clId="{BD321B4A-B608-4BBF-A143-C0DA9101C0D9}" dt="2018-06-10T18:00:36.277" v="64" actId="20577"/>
          <ac:spMkLst>
            <pc:docMk/>
            <pc:sldMk cId="366564323" sldId="328"/>
            <ac:spMk id="4" creationId="{0735EB39-4BDA-4339-93CF-D0AACEE5922B}"/>
          </ac:spMkLst>
        </pc:spChg>
      </pc:sldChg>
      <pc:sldChg chg="addSp modSp modTransition">
        <pc:chgData name="Michael Mishal" userId="399b58bf3390cc80" providerId="LiveId" clId="{BD321B4A-B608-4BBF-A143-C0DA9101C0D9}" dt="2018-06-10T18:00:42.240" v="65" actId="20577"/>
        <pc:sldMkLst>
          <pc:docMk/>
          <pc:sldMk cId="861971327" sldId="329"/>
        </pc:sldMkLst>
        <pc:spChg chg="add mod">
          <ac:chgData name="Michael Mishal" userId="399b58bf3390cc80" providerId="LiveId" clId="{BD321B4A-B608-4BBF-A143-C0DA9101C0D9}" dt="2018-06-10T18:00:42.240" v="65" actId="20577"/>
          <ac:spMkLst>
            <pc:docMk/>
            <pc:sldMk cId="861971327" sldId="329"/>
            <ac:spMk id="4" creationId="{7D79643A-D173-49B9-8744-E9E66A445583}"/>
          </ac:spMkLst>
        </pc:spChg>
      </pc:sldChg>
      <pc:sldChg chg="addSp modSp modTransition">
        <pc:chgData name="Michael Mishal" userId="399b58bf3390cc80" providerId="LiveId" clId="{BD321B4A-B608-4BBF-A143-C0DA9101C0D9}" dt="2018-06-10T18:00:48.520" v="66" actId="20577"/>
        <pc:sldMkLst>
          <pc:docMk/>
          <pc:sldMk cId="2312696067" sldId="330"/>
        </pc:sldMkLst>
        <pc:spChg chg="add mod">
          <ac:chgData name="Michael Mishal" userId="399b58bf3390cc80" providerId="LiveId" clId="{BD321B4A-B608-4BBF-A143-C0DA9101C0D9}" dt="2018-06-10T18:00:48.520" v="66" actId="20577"/>
          <ac:spMkLst>
            <pc:docMk/>
            <pc:sldMk cId="2312696067" sldId="330"/>
            <ac:spMk id="4" creationId="{5DB2CB1D-D0EE-4198-A94E-FEDA6D37105F}"/>
          </ac:spMkLst>
        </pc:spChg>
      </pc:sldChg>
      <pc:sldChg chg="addSp modSp modTransition">
        <pc:chgData name="Michael Mishal" userId="399b58bf3390cc80" providerId="LiveId" clId="{BD321B4A-B608-4BBF-A143-C0DA9101C0D9}" dt="2018-06-10T18:01:05.605" v="68" actId="20577"/>
        <pc:sldMkLst>
          <pc:docMk/>
          <pc:sldMk cId="1135795896" sldId="332"/>
        </pc:sldMkLst>
        <pc:spChg chg="add mod">
          <ac:chgData name="Michael Mishal" userId="399b58bf3390cc80" providerId="LiveId" clId="{BD321B4A-B608-4BBF-A143-C0DA9101C0D9}" dt="2018-06-10T18:01:05.605" v="68" actId="20577"/>
          <ac:spMkLst>
            <pc:docMk/>
            <pc:sldMk cId="1135795896" sldId="332"/>
            <ac:spMk id="4" creationId="{A6ACBBBB-1D7A-480D-A9BA-C5BC7D678A19}"/>
          </ac:spMkLst>
        </pc:spChg>
      </pc:sldChg>
      <pc:sldChg chg="addSp modSp modTransition">
        <pc:chgData name="Michael Mishal" userId="399b58bf3390cc80" providerId="LiveId" clId="{BD321B4A-B608-4BBF-A143-C0DA9101C0D9}" dt="2018-06-10T18:01:33.761" v="71" actId="20577"/>
        <pc:sldMkLst>
          <pc:docMk/>
          <pc:sldMk cId="3111858661" sldId="333"/>
        </pc:sldMkLst>
        <pc:spChg chg="add mod">
          <ac:chgData name="Michael Mishal" userId="399b58bf3390cc80" providerId="LiveId" clId="{BD321B4A-B608-4BBF-A143-C0DA9101C0D9}" dt="2018-06-10T18:01:33.761" v="71" actId="20577"/>
          <ac:spMkLst>
            <pc:docMk/>
            <pc:sldMk cId="3111858661" sldId="333"/>
            <ac:spMk id="6" creationId="{822D8048-81CE-4B34-98CE-47103A9F080E}"/>
          </ac:spMkLst>
        </pc:spChg>
      </pc:sldChg>
      <pc:sldChg chg="addSp modSp modTransition">
        <pc:chgData name="Michael Mishal" userId="399b58bf3390cc80" providerId="LiveId" clId="{BD321B4A-B608-4BBF-A143-C0DA9101C0D9}" dt="2018-06-10T18:02:03.459" v="75" actId="1076"/>
        <pc:sldMkLst>
          <pc:docMk/>
          <pc:sldMk cId="1013100050" sldId="334"/>
        </pc:sldMkLst>
        <pc:spChg chg="mod">
          <ac:chgData name="Michael Mishal" userId="399b58bf3390cc80" providerId="LiveId" clId="{BD321B4A-B608-4BBF-A143-C0DA9101C0D9}" dt="2018-06-10T18:01:57.120" v="74" actId="404"/>
          <ac:spMkLst>
            <pc:docMk/>
            <pc:sldMk cId="1013100050" sldId="334"/>
            <ac:spMk id="2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8:02:03.459" v="75" actId="1076"/>
          <ac:spMkLst>
            <pc:docMk/>
            <pc:sldMk cId="1013100050" sldId="334"/>
            <ac:spMk id="4" creationId="{00000000-0000-0000-0000-000000000000}"/>
          </ac:spMkLst>
        </pc:spChg>
        <pc:spChg chg="add mod">
          <ac:chgData name="Michael Mishal" userId="399b58bf3390cc80" providerId="LiveId" clId="{BD321B4A-B608-4BBF-A143-C0DA9101C0D9}" dt="2018-06-10T18:01:51.092" v="73" actId="1076"/>
          <ac:spMkLst>
            <pc:docMk/>
            <pc:sldMk cId="1013100050" sldId="334"/>
            <ac:spMk id="5" creationId="{3E1629DC-5D51-47C7-A244-75D9B8B790D0}"/>
          </ac:spMkLst>
        </pc:spChg>
      </pc:sldChg>
      <pc:sldChg chg="addSp modSp modTransition">
        <pc:chgData name="Michael Mishal" userId="399b58bf3390cc80" providerId="LiveId" clId="{BD321B4A-B608-4BBF-A143-C0DA9101C0D9}" dt="2018-06-10T18:02:19.647" v="76" actId="20577"/>
        <pc:sldMkLst>
          <pc:docMk/>
          <pc:sldMk cId="2255029093" sldId="335"/>
        </pc:sldMkLst>
        <pc:spChg chg="add mod">
          <ac:chgData name="Michael Mishal" userId="399b58bf3390cc80" providerId="LiveId" clId="{BD321B4A-B608-4BBF-A143-C0DA9101C0D9}" dt="2018-06-10T18:02:19.647" v="76" actId="20577"/>
          <ac:spMkLst>
            <pc:docMk/>
            <pc:sldMk cId="2255029093" sldId="335"/>
            <ac:spMk id="4" creationId="{9978FCE8-16FA-4387-96CB-294158178BB7}"/>
          </ac:spMkLst>
        </pc:spChg>
      </pc:sldChg>
      <pc:sldChg chg="del">
        <pc:chgData name="Michael Mishal" userId="399b58bf3390cc80" providerId="LiveId" clId="{BD321B4A-B608-4BBF-A143-C0DA9101C0D9}" dt="2018-06-10T21:29:14.057" v="676" actId="2696"/>
        <pc:sldMkLst>
          <pc:docMk/>
          <pc:sldMk cId="3075444992" sldId="336"/>
        </pc:sldMkLst>
      </pc:sldChg>
      <pc:sldChg chg="addSp modSp modTransition">
        <pc:chgData name="Michael Mishal" userId="399b58bf3390cc80" providerId="LiveId" clId="{BD321B4A-B608-4BBF-A143-C0DA9101C0D9}" dt="2018-06-10T17:57:45.814" v="32" actId="20577"/>
        <pc:sldMkLst>
          <pc:docMk/>
          <pc:sldMk cId="3153881665" sldId="338"/>
        </pc:sldMkLst>
        <pc:spChg chg="add mod">
          <ac:chgData name="Michael Mishal" userId="399b58bf3390cc80" providerId="LiveId" clId="{BD321B4A-B608-4BBF-A143-C0DA9101C0D9}" dt="2018-06-10T17:57:45.814" v="32" actId="20577"/>
          <ac:spMkLst>
            <pc:docMk/>
            <pc:sldMk cId="3153881665" sldId="338"/>
            <ac:spMk id="4" creationId="{C2D14B52-2804-425D-9611-7AD6D56AEA98}"/>
          </ac:spMkLst>
        </pc:spChg>
      </pc:sldChg>
      <pc:sldChg chg="addSp modSp modTransition">
        <pc:chgData name="Michael Mishal" userId="399b58bf3390cc80" providerId="LiveId" clId="{BD321B4A-B608-4BBF-A143-C0DA9101C0D9}" dt="2018-06-10T17:58:31.535" v="38" actId="403"/>
        <pc:sldMkLst>
          <pc:docMk/>
          <pc:sldMk cId="2928662623" sldId="340"/>
        </pc:sldMkLst>
        <pc:spChg chg="mod">
          <ac:chgData name="Michael Mishal" userId="399b58bf3390cc80" providerId="LiveId" clId="{BD321B4A-B608-4BBF-A143-C0DA9101C0D9}" dt="2018-06-10T17:58:31.535" v="38" actId="403"/>
          <ac:spMkLst>
            <pc:docMk/>
            <pc:sldMk cId="2928662623" sldId="340"/>
            <ac:spMk id="2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7:58:18.333" v="36" actId="207"/>
          <ac:spMkLst>
            <pc:docMk/>
            <pc:sldMk cId="2928662623" sldId="340"/>
            <ac:spMk id="3" creationId="{00000000-0000-0000-0000-000000000000}"/>
          </ac:spMkLst>
        </pc:spChg>
        <pc:spChg chg="add mod">
          <ac:chgData name="Michael Mishal" userId="399b58bf3390cc80" providerId="LiveId" clId="{BD321B4A-B608-4BBF-A143-C0DA9101C0D9}" dt="2018-06-10T17:58:15.285" v="35" actId="403"/>
          <ac:spMkLst>
            <pc:docMk/>
            <pc:sldMk cId="2928662623" sldId="340"/>
            <ac:spMk id="4" creationId="{41709558-2B9B-4BA6-96B6-C31E0FCD1B4F}"/>
          </ac:spMkLst>
        </pc:spChg>
      </pc:sldChg>
      <pc:sldChg chg="del">
        <pc:chgData name="Michael Mishal" userId="399b58bf3390cc80" providerId="LiveId" clId="{BD321B4A-B608-4BBF-A143-C0DA9101C0D9}" dt="2018-06-10T18:00:55.348" v="67" actId="2696"/>
        <pc:sldMkLst>
          <pc:docMk/>
          <pc:sldMk cId="1196031476" sldId="341"/>
        </pc:sldMkLst>
      </pc:sldChg>
      <pc:sldChg chg="addSp modSp modTransition">
        <pc:chgData name="Michael Mishal" userId="399b58bf3390cc80" providerId="LiveId" clId="{BD321B4A-B608-4BBF-A143-C0DA9101C0D9}" dt="2018-06-10T18:02:25.895" v="77" actId="20577"/>
        <pc:sldMkLst>
          <pc:docMk/>
          <pc:sldMk cId="3616813872" sldId="342"/>
        </pc:sldMkLst>
        <pc:spChg chg="add mod">
          <ac:chgData name="Michael Mishal" userId="399b58bf3390cc80" providerId="LiveId" clId="{BD321B4A-B608-4BBF-A143-C0DA9101C0D9}" dt="2018-06-10T18:02:25.895" v="77" actId="20577"/>
          <ac:spMkLst>
            <pc:docMk/>
            <pc:sldMk cId="3616813872" sldId="342"/>
            <ac:spMk id="4" creationId="{C0CD37A5-2D9F-443A-BE88-5DB7A2965F7B}"/>
          </ac:spMkLst>
        </pc:spChg>
      </pc:sldChg>
      <pc:sldChg chg="addSp delSp modSp del modTransition">
        <pc:chgData name="Michael Mishal" userId="399b58bf3390cc80" providerId="LiveId" clId="{BD321B4A-B608-4BBF-A143-C0DA9101C0D9}" dt="2018-06-10T18:00:29.370" v="63" actId="2696"/>
        <pc:sldMkLst>
          <pc:docMk/>
          <pc:sldMk cId="2713139439" sldId="343"/>
        </pc:sldMkLst>
        <pc:spChg chg="add del mod">
          <ac:chgData name="Michael Mishal" userId="399b58bf3390cc80" providerId="LiveId" clId="{BD321B4A-B608-4BBF-A143-C0DA9101C0D9}" dt="2018-06-10T17:58:51.155" v="42" actId="2696"/>
          <ac:spMkLst>
            <pc:docMk/>
            <pc:sldMk cId="2713139439" sldId="343"/>
            <ac:spMk id="7" creationId="{22DECE1B-6F16-4B89-BA70-6799B52625ED}"/>
          </ac:spMkLst>
        </pc:spChg>
      </pc:sldChg>
      <pc:sldChg chg="addSp modSp modTransition">
        <pc:chgData name="Michael Mishal" userId="399b58bf3390cc80" providerId="LiveId" clId="{BD321B4A-B608-4BBF-A143-C0DA9101C0D9}" dt="2018-06-10T18:01:15.724" v="69" actId="20577"/>
        <pc:sldMkLst>
          <pc:docMk/>
          <pc:sldMk cId="3099563250" sldId="344"/>
        </pc:sldMkLst>
        <pc:spChg chg="add mod">
          <ac:chgData name="Michael Mishal" userId="399b58bf3390cc80" providerId="LiveId" clId="{BD321B4A-B608-4BBF-A143-C0DA9101C0D9}" dt="2018-06-10T18:01:15.724" v="69" actId="20577"/>
          <ac:spMkLst>
            <pc:docMk/>
            <pc:sldMk cId="3099563250" sldId="344"/>
            <ac:spMk id="4" creationId="{6AD02BD7-BA02-4E87-8C73-28996620BC83}"/>
          </ac:spMkLst>
        </pc:spChg>
      </pc:sldChg>
      <pc:sldChg chg="addSp modSp modTransition">
        <pc:chgData name="Michael Mishal" userId="399b58bf3390cc80" providerId="LiveId" clId="{BD321B4A-B608-4BBF-A143-C0DA9101C0D9}" dt="2018-06-10T18:01:23.798" v="70" actId="20577"/>
        <pc:sldMkLst>
          <pc:docMk/>
          <pc:sldMk cId="3918353608" sldId="345"/>
        </pc:sldMkLst>
        <pc:spChg chg="add mod">
          <ac:chgData name="Michael Mishal" userId="399b58bf3390cc80" providerId="LiveId" clId="{BD321B4A-B608-4BBF-A143-C0DA9101C0D9}" dt="2018-06-10T18:01:23.798" v="70" actId="20577"/>
          <ac:spMkLst>
            <pc:docMk/>
            <pc:sldMk cId="3918353608" sldId="345"/>
            <ac:spMk id="4" creationId="{595F2059-571B-4D44-81B2-F15AC434E468}"/>
          </ac:spMkLst>
        </pc:spChg>
      </pc:sldChg>
      <pc:sldChg chg="addSp modSp modTransition">
        <pc:chgData name="Michael Mishal" userId="399b58bf3390cc80" providerId="LiveId" clId="{BD321B4A-B608-4BBF-A143-C0DA9101C0D9}" dt="2018-06-10T18:01:39.253" v="72" actId="20577"/>
        <pc:sldMkLst>
          <pc:docMk/>
          <pc:sldMk cId="1865436198" sldId="346"/>
        </pc:sldMkLst>
        <pc:spChg chg="add mod">
          <ac:chgData name="Michael Mishal" userId="399b58bf3390cc80" providerId="LiveId" clId="{BD321B4A-B608-4BBF-A143-C0DA9101C0D9}" dt="2018-06-10T18:01:39.253" v="72" actId="20577"/>
          <ac:spMkLst>
            <pc:docMk/>
            <pc:sldMk cId="1865436198" sldId="346"/>
            <ac:spMk id="4" creationId="{D5174F88-6C13-4FDA-8DBC-A946045C7334}"/>
          </ac:spMkLst>
        </pc:spChg>
      </pc:sldChg>
      <pc:sldChg chg="addSp modSp modTransition">
        <pc:chgData name="Michael Mishal" userId="399b58bf3390cc80" providerId="LiveId" clId="{BD321B4A-B608-4BBF-A143-C0DA9101C0D9}" dt="2018-06-10T18:02:42.772" v="80" actId="20577"/>
        <pc:sldMkLst>
          <pc:docMk/>
          <pc:sldMk cId="1461244905" sldId="347"/>
        </pc:sldMkLst>
        <pc:spChg chg="add mod">
          <ac:chgData name="Michael Mishal" userId="399b58bf3390cc80" providerId="LiveId" clId="{BD321B4A-B608-4BBF-A143-C0DA9101C0D9}" dt="2018-06-10T18:02:42.772" v="80" actId="20577"/>
          <ac:spMkLst>
            <pc:docMk/>
            <pc:sldMk cId="1461244905" sldId="347"/>
            <ac:spMk id="4" creationId="{BD1787CD-35F0-4771-8CA7-EDC5B17805FE}"/>
          </ac:spMkLst>
        </pc:spChg>
      </pc:sldChg>
      <pc:sldChg chg="addSp modSp modTransition">
        <pc:chgData name="Michael Mishal" userId="399b58bf3390cc80" providerId="LiveId" clId="{BD321B4A-B608-4BBF-A143-C0DA9101C0D9}" dt="2018-06-10T18:02:48.881" v="81" actId="20577"/>
        <pc:sldMkLst>
          <pc:docMk/>
          <pc:sldMk cId="1436455768" sldId="348"/>
        </pc:sldMkLst>
        <pc:spChg chg="add mod">
          <ac:chgData name="Michael Mishal" userId="399b58bf3390cc80" providerId="LiveId" clId="{BD321B4A-B608-4BBF-A143-C0DA9101C0D9}" dt="2018-06-10T18:02:48.881" v="81" actId="20577"/>
          <ac:spMkLst>
            <pc:docMk/>
            <pc:sldMk cId="1436455768" sldId="348"/>
            <ac:spMk id="4" creationId="{755F02CD-9FB6-4F10-BDA2-47A70708D34F}"/>
          </ac:spMkLst>
        </pc:spChg>
      </pc:sldChg>
      <pc:sldChg chg="del">
        <pc:chgData name="Michael Mishal" userId="399b58bf3390cc80" providerId="LiveId" clId="{BD321B4A-B608-4BBF-A143-C0DA9101C0D9}" dt="2018-06-10T18:02:32.030" v="78" actId="2696"/>
        <pc:sldMkLst>
          <pc:docMk/>
          <pc:sldMk cId="585066300" sldId="350"/>
        </pc:sldMkLst>
      </pc:sldChg>
      <pc:sldChg chg="del">
        <pc:chgData name="Michael Mishal" userId="399b58bf3390cc80" providerId="LiveId" clId="{BD321B4A-B608-4BBF-A143-C0DA9101C0D9}" dt="2018-06-10T18:02:50.408" v="82" actId="2696"/>
        <pc:sldMkLst>
          <pc:docMk/>
          <pc:sldMk cId="3501794008" sldId="351"/>
        </pc:sldMkLst>
      </pc:sldChg>
      <pc:sldChg chg="modSp ord">
        <pc:chgData name="Michael Mishal" userId="399b58bf3390cc80" providerId="LiveId" clId="{BD321B4A-B608-4BBF-A143-C0DA9101C0D9}" dt="2018-06-11T05:10:37.434" v="1096" actId="207"/>
        <pc:sldMkLst>
          <pc:docMk/>
          <pc:sldMk cId="1304892742" sldId="398"/>
        </pc:sldMkLst>
        <pc:spChg chg="mod">
          <ac:chgData name="Michael Mishal" userId="399b58bf3390cc80" providerId="LiveId" clId="{BD321B4A-B608-4BBF-A143-C0DA9101C0D9}" dt="2018-06-10T17:53:08.643" v="0" actId="13822"/>
          <ac:spMkLst>
            <pc:docMk/>
            <pc:sldMk cId="1304892742" sldId="398"/>
            <ac:spMk id="3" creationId="{00000000-0000-0000-0000-000000000000}"/>
          </ac:spMkLst>
        </pc:spChg>
        <pc:spChg chg="mod">
          <ac:chgData name="Michael Mishal" userId="399b58bf3390cc80" providerId="LiveId" clId="{BD321B4A-B608-4BBF-A143-C0DA9101C0D9}" dt="2018-06-11T05:10:37.434" v="1096" actId="207"/>
          <ac:spMkLst>
            <pc:docMk/>
            <pc:sldMk cId="1304892742" sldId="398"/>
            <ac:spMk id="17" creationId="{0DD7E3D9-0F16-4FC0-8096-670127E70DF5}"/>
          </ac:spMkLst>
        </pc:spChg>
        <pc:spChg chg="mod">
          <ac:chgData name="Michael Mishal" userId="399b58bf3390cc80" providerId="LiveId" clId="{BD321B4A-B608-4BBF-A143-C0DA9101C0D9}" dt="2018-06-10T18:03:40.586" v="91" actId="20577"/>
          <ac:spMkLst>
            <pc:docMk/>
            <pc:sldMk cId="1304892742" sldId="398"/>
            <ac:spMk id="18" creationId="{11C93E1D-2E2F-4845-990B-E2CC8438D003}"/>
          </ac:spMkLst>
        </pc:spChg>
      </pc:sldChg>
      <pc:sldChg chg="addSp modSp add modTransition">
        <pc:chgData name="Michael Mishal" userId="399b58bf3390cc80" providerId="LiveId" clId="{BD321B4A-B608-4BBF-A143-C0DA9101C0D9}" dt="2018-06-10T18:00:19.171" v="62" actId="20577"/>
        <pc:sldMkLst>
          <pc:docMk/>
          <pc:sldMk cId="3017463168" sldId="399"/>
        </pc:sldMkLst>
        <pc:spChg chg="mod">
          <ac:chgData name="Michael Mishal" userId="399b58bf3390cc80" providerId="LiveId" clId="{BD321B4A-B608-4BBF-A143-C0DA9101C0D9}" dt="2018-06-10T18:00:19.171" v="62" actId="20577"/>
          <ac:spMkLst>
            <pc:docMk/>
            <pc:sldMk cId="3017463168" sldId="399"/>
            <ac:spMk id="2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8:00:13.123" v="60" actId="207"/>
          <ac:spMkLst>
            <pc:docMk/>
            <pc:sldMk cId="3017463168" sldId="399"/>
            <ac:spMk id="3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7:59:51.752" v="56" actId="404"/>
          <ac:spMkLst>
            <pc:docMk/>
            <pc:sldMk cId="3017463168" sldId="399"/>
            <ac:spMk id="5" creationId="{00000000-0000-0000-0000-000000000000}"/>
          </ac:spMkLst>
        </pc:spChg>
        <pc:spChg chg="mod">
          <ac:chgData name="Michael Mishal" userId="399b58bf3390cc80" providerId="LiveId" clId="{BD321B4A-B608-4BBF-A143-C0DA9101C0D9}" dt="2018-06-10T18:00:10.333" v="59" actId="14100"/>
          <ac:spMkLst>
            <pc:docMk/>
            <pc:sldMk cId="3017463168" sldId="399"/>
            <ac:spMk id="6" creationId="{00000000-0000-0000-0000-000000000000}"/>
          </ac:spMkLst>
        </pc:spChg>
        <pc:spChg chg="add mod">
          <ac:chgData name="Michael Mishal" userId="399b58bf3390cc80" providerId="LiveId" clId="{BD321B4A-B608-4BBF-A143-C0DA9101C0D9}" dt="2018-06-10T17:59:12.364" v="46" actId="20577"/>
          <ac:spMkLst>
            <pc:docMk/>
            <pc:sldMk cId="3017463168" sldId="399"/>
            <ac:spMk id="7" creationId="{5AB75B38-0560-461E-A1AD-AD14C756A74D}"/>
          </ac:spMkLst>
        </pc:spChg>
      </pc:sldChg>
      <pc:sldChg chg="modSp add modNotesTx">
        <pc:chgData name="Michael Mishal" userId="399b58bf3390cc80" providerId="LiveId" clId="{BD321B4A-B608-4BBF-A143-C0DA9101C0D9}" dt="2018-06-10T22:10:31.321" v="1079" actId="20577"/>
        <pc:sldMkLst>
          <pc:docMk/>
          <pc:sldMk cId="2680487107" sldId="400"/>
        </pc:sldMkLst>
        <pc:spChg chg="mod">
          <ac:chgData name="Michael Mishal" userId="399b58bf3390cc80" providerId="LiveId" clId="{BD321B4A-B608-4BBF-A143-C0DA9101C0D9}" dt="2018-06-10T22:10:31.321" v="1079" actId="20577"/>
          <ac:spMkLst>
            <pc:docMk/>
            <pc:sldMk cId="2680487107" sldId="400"/>
            <ac:spMk id="2" creationId="{9E2ED6ED-ECAF-4AA1-944C-192BEC908A80}"/>
          </ac:spMkLst>
        </pc:spChg>
        <pc:spChg chg="mod">
          <ac:chgData name="Michael Mishal" userId="399b58bf3390cc80" providerId="LiveId" clId="{BD321B4A-B608-4BBF-A143-C0DA9101C0D9}" dt="2018-06-10T21:56:54.368" v="1042" actId="20577"/>
          <ac:spMkLst>
            <pc:docMk/>
            <pc:sldMk cId="2680487107" sldId="400"/>
            <ac:spMk id="3" creationId="{D95AB983-B0FF-4903-A77E-DFE4E6EE7613}"/>
          </ac:spMkLst>
        </pc:spChg>
      </pc:sldChg>
      <pc:sldChg chg="addSp delSp modSp add">
        <pc:chgData name="Michael Mishal" userId="399b58bf3390cc80" providerId="LiveId" clId="{BD321B4A-B608-4BBF-A143-C0DA9101C0D9}" dt="2018-06-10T18:08:30.693" v="137" actId="20577"/>
        <pc:sldMkLst>
          <pc:docMk/>
          <pc:sldMk cId="2935822680" sldId="401"/>
        </pc:sldMkLst>
        <pc:spChg chg="del">
          <ac:chgData name="Michael Mishal" userId="399b58bf3390cc80" providerId="LiveId" clId="{BD321B4A-B608-4BBF-A143-C0DA9101C0D9}" dt="2018-06-10T18:06:37.929" v="93" actId="20577"/>
          <ac:spMkLst>
            <pc:docMk/>
            <pc:sldMk cId="2935822680" sldId="401"/>
            <ac:spMk id="2" creationId="{5E66D4AA-AB35-4EA3-93FF-6563597DA5D2}"/>
          </ac:spMkLst>
        </pc:spChg>
        <pc:spChg chg="del">
          <ac:chgData name="Michael Mishal" userId="399b58bf3390cc80" providerId="LiveId" clId="{BD321B4A-B608-4BBF-A143-C0DA9101C0D9}" dt="2018-06-10T18:06:37.929" v="93" actId="20577"/>
          <ac:spMkLst>
            <pc:docMk/>
            <pc:sldMk cId="2935822680" sldId="401"/>
            <ac:spMk id="3" creationId="{E0EA6864-37FC-426F-9854-F7A0BEAA8162}"/>
          </ac:spMkLst>
        </pc:spChg>
        <pc:spChg chg="del">
          <ac:chgData name="Michael Mishal" userId="399b58bf3390cc80" providerId="LiveId" clId="{BD321B4A-B608-4BBF-A143-C0DA9101C0D9}" dt="2018-06-10T18:06:37.929" v="93" actId="20577"/>
          <ac:spMkLst>
            <pc:docMk/>
            <pc:sldMk cId="2935822680" sldId="401"/>
            <ac:spMk id="4" creationId="{E7415AEA-43C1-4D8D-AA45-61B3035A8060}"/>
          </ac:spMkLst>
        </pc:spChg>
        <pc:spChg chg="add mod">
          <ac:chgData name="Michael Mishal" userId="399b58bf3390cc80" providerId="LiveId" clId="{BD321B4A-B608-4BBF-A143-C0DA9101C0D9}" dt="2018-06-10T18:07:16.465" v="111" actId="403"/>
          <ac:spMkLst>
            <pc:docMk/>
            <pc:sldMk cId="2935822680" sldId="401"/>
            <ac:spMk id="5" creationId="{26AC87BD-4586-4CDF-A7FB-9AED409086EC}"/>
          </ac:spMkLst>
        </pc:spChg>
        <pc:spChg chg="add mod">
          <ac:chgData name="Michael Mishal" userId="399b58bf3390cc80" providerId="LiveId" clId="{BD321B4A-B608-4BBF-A143-C0DA9101C0D9}" dt="2018-06-10T18:08:30.693" v="137" actId="20577"/>
          <ac:spMkLst>
            <pc:docMk/>
            <pc:sldMk cId="2935822680" sldId="401"/>
            <ac:spMk id="6" creationId="{0C8BD19A-7405-47E1-A782-C9369CA59BCF}"/>
          </ac:spMkLst>
        </pc:spChg>
        <pc:spChg chg="add mod">
          <ac:chgData name="Michael Mishal" userId="399b58bf3390cc80" providerId="LiveId" clId="{BD321B4A-B608-4BBF-A143-C0DA9101C0D9}" dt="2018-06-10T18:06:37.929" v="93" actId="20577"/>
          <ac:spMkLst>
            <pc:docMk/>
            <pc:sldMk cId="2935822680" sldId="401"/>
            <ac:spMk id="7" creationId="{1D03E01A-6134-4EDB-8141-071046FEA8B2}"/>
          </ac:spMkLst>
        </pc:spChg>
      </pc:sldChg>
      <pc:sldChg chg="addSp delSp modSp add">
        <pc:chgData name="Michael Mishal" userId="399b58bf3390cc80" providerId="LiveId" clId="{BD321B4A-B608-4BBF-A143-C0DA9101C0D9}" dt="2018-06-10T18:07:52.504" v="118" actId="20577"/>
        <pc:sldMkLst>
          <pc:docMk/>
          <pc:sldMk cId="4152052756" sldId="402"/>
        </pc:sldMkLst>
        <pc:spChg chg="del">
          <ac:chgData name="Michael Mishal" userId="399b58bf3390cc80" providerId="LiveId" clId="{BD321B4A-B608-4BBF-A143-C0DA9101C0D9}" dt="2018-06-10T18:07:24.833" v="113" actId="20577"/>
          <ac:spMkLst>
            <pc:docMk/>
            <pc:sldMk cId="4152052756" sldId="402"/>
            <ac:spMk id="2" creationId="{62094BB1-A917-4E25-9A50-AC918A961C77}"/>
          </ac:spMkLst>
        </pc:spChg>
        <pc:spChg chg="del">
          <ac:chgData name="Michael Mishal" userId="399b58bf3390cc80" providerId="LiveId" clId="{BD321B4A-B608-4BBF-A143-C0DA9101C0D9}" dt="2018-06-10T18:07:24.833" v="113" actId="20577"/>
          <ac:spMkLst>
            <pc:docMk/>
            <pc:sldMk cId="4152052756" sldId="402"/>
            <ac:spMk id="3" creationId="{918C78AC-514C-4F7E-8DFA-E0743473C1BB}"/>
          </ac:spMkLst>
        </pc:spChg>
        <pc:spChg chg="del">
          <ac:chgData name="Michael Mishal" userId="399b58bf3390cc80" providerId="LiveId" clId="{BD321B4A-B608-4BBF-A143-C0DA9101C0D9}" dt="2018-06-10T18:07:24.833" v="113" actId="20577"/>
          <ac:spMkLst>
            <pc:docMk/>
            <pc:sldMk cId="4152052756" sldId="402"/>
            <ac:spMk id="4" creationId="{E43A1F94-324D-4780-B2DD-B95D39B4B499}"/>
          </ac:spMkLst>
        </pc:spChg>
        <pc:spChg chg="add mod">
          <ac:chgData name="Michael Mishal" userId="399b58bf3390cc80" providerId="LiveId" clId="{BD321B4A-B608-4BBF-A143-C0DA9101C0D9}" dt="2018-06-10T18:07:35.030" v="116" actId="20577"/>
          <ac:spMkLst>
            <pc:docMk/>
            <pc:sldMk cId="4152052756" sldId="402"/>
            <ac:spMk id="5" creationId="{E33651E8-949E-4516-85FC-BC879DC79054}"/>
          </ac:spMkLst>
        </pc:spChg>
        <pc:spChg chg="add mod">
          <ac:chgData name="Michael Mishal" userId="399b58bf3390cc80" providerId="LiveId" clId="{BD321B4A-B608-4BBF-A143-C0DA9101C0D9}" dt="2018-06-10T18:07:52.504" v="118" actId="20577"/>
          <ac:spMkLst>
            <pc:docMk/>
            <pc:sldMk cId="4152052756" sldId="402"/>
            <ac:spMk id="6" creationId="{A482B870-521E-4C5D-8A6B-91B55ABC3835}"/>
          </ac:spMkLst>
        </pc:spChg>
        <pc:spChg chg="add mod">
          <ac:chgData name="Michael Mishal" userId="399b58bf3390cc80" providerId="LiveId" clId="{BD321B4A-B608-4BBF-A143-C0DA9101C0D9}" dt="2018-06-10T18:07:24.833" v="113" actId="20577"/>
          <ac:spMkLst>
            <pc:docMk/>
            <pc:sldMk cId="4152052756" sldId="402"/>
            <ac:spMk id="7" creationId="{F0FD760C-7346-48B2-A953-5F2474BDBCC9}"/>
          </ac:spMkLst>
        </pc:spChg>
      </pc:sldChg>
      <pc:sldChg chg="modSp">
        <pc:chgData name="Michael Mishal" userId="399b58bf3390cc80" providerId="LiveId" clId="{BD321B4A-B608-4BBF-A143-C0DA9101C0D9}" dt="2018-06-10T21:08:57.949" v="158" actId="20577"/>
        <pc:sldMkLst>
          <pc:docMk/>
          <pc:sldMk cId="1215486886" sldId="1684"/>
        </pc:sldMkLst>
        <pc:spChg chg="mod">
          <ac:chgData name="Michael Mishal" userId="399b58bf3390cc80" providerId="LiveId" clId="{BD321B4A-B608-4BBF-A143-C0DA9101C0D9}" dt="2018-06-10T21:08:57.949" v="158" actId="20577"/>
          <ac:spMkLst>
            <pc:docMk/>
            <pc:sldMk cId="1215486886" sldId="1684"/>
            <ac:spMk id="6" creationId="{21D3B1C2-B4AE-4577-936D-AD6DB9B95D2C}"/>
          </ac:spMkLst>
        </pc:spChg>
      </pc:sldChg>
      <pc:sldMasterChg chg="modSldLayout">
        <pc:chgData name="Michael Mishal" userId="399b58bf3390cc80" providerId="LiveId" clId="{BD321B4A-B608-4BBF-A143-C0DA9101C0D9}" dt="2018-06-10T22:10:54.239" v="1095" actId="20577"/>
        <pc:sldMasterMkLst>
          <pc:docMk/>
          <pc:sldMasterMk cId="3173269936" sldId="2147483735"/>
        </pc:sldMasterMkLst>
        <pc:sldLayoutChg chg="modSp">
          <pc:chgData name="Michael Mishal" userId="399b58bf3390cc80" providerId="LiveId" clId="{BD321B4A-B608-4BBF-A143-C0DA9101C0D9}" dt="2018-06-10T22:10:54.239" v="1095" actId="20577"/>
          <pc:sldLayoutMkLst>
            <pc:docMk/>
            <pc:sldMasterMk cId="3173269936" sldId="2147483735"/>
            <pc:sldLayoutMk cId="3591129403" sldId="2147483744"/>
          </pc:sldLayoutMkLst>
          <pc:spChg chg="mod">
            <ac:chgData name="Michael Mishal" userId="399b58bf3390cc80" providerId="LiveId" clId="{BD321B4A-B608-4BBF-A143-C0DA9101C0D9}" dt="2018-06-10T22:10:54.239" v="1095" actId="20577"/>
            <ac:spMkLst>
              <pc:docMk/>
              <pc:sldMasterMk cId="3173269936" sldId="2147483735"/>
              <pc:sldLayoutMk cId="3591129403" sldId="2147483744"/>
              <ac:spMk id="12" creationId="{E1C05B86-1160-4370-A04A-9508198B968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86737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different ways to find files, but</a:t>
            </a:r>
            <a:r>
              <a:rPr lang="en-US" baseline="0" dirty="0"/>
              <a:t> this is the most efficient way</a:t>
            </a:r>
          </a:p>
          <a:p>
            <a:endParaRPr lang="en-US" dirty="0"/>
          </a:p>
          <a:p>
            <a:r>
              <a:rPr lang="en-US" dirty="0"/>
              <a:t>Find all files in the home directory files that</a:t>
            </a:r>
            <a:r>
              <a:rPr lang="en-US" baseline="0" dirty="0"/>
              <a:t> are greater than 10M, type files, end with </a:t>
            </a:r>
            <a:r>
              <a:rPr lang="en-US" baseline="0" dirty="0" err="1"/>
              <a:t>tmp</a:t>
            </a:r>
            <a:r>
              <a:rPr lang="en-US" baseline="0" dirty="0"/>
              <a:t>, </a:t>
            </a:r>
            <a:r>
              <a:rPr lang="en-US" baseline="0" dirty="0" err="1"/>
              <a:t>rm</a:t>
            </a:r>
            <a:r>
              <a:rPr lang="en-US" baseline="0" dirty="0"/>
              <a:t> for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 -name </a:t>
            </a:r>
            <a:r>
              <a:rPr lang="en-US" dirty="0" err="1"/>
              <a:t>grub.cfg</a:t>
            </a:r>
            <a:r>
              <a:rPr lang="en-US" dirty="0"/>
              <a:t> </a:t>
            </a:r>
          </a:p>
          <a:p>
            <a:r>
              <a:rPr lang="en-US" dirty="0"/>
              <a:t>find / -perm 777</a:t>
            </a:r>
          </a:p>
          <a:p>
            <a:r>
              <a:rPr lang="en-US" dirty="0"/>
              <a:t>find / -type f –name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Find / -type d –name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find $HOME / -type f –name *.</a:t>
            </a:r>
            <a:r>
              <a:rPr lang="en-US" dirty="0" err="1"/>
              <a:t>tmp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–l &gt;&gt; 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$HOME / -type f –name *.</a:t>
            </a:r>
            <a:r>
              <a:rPr lang="en-US" dirty="0" err="1"/>
              <a:t>tmp</a:t>
            </a:r>
            <a:r>
              <a:rPr lang="en-US" dirty="0"/>
              <a:t> –exec {} \; &gt;&gt; remove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$HOME / -type f –name *.</a:t>
            </a:r>
            <a:r>
              <a:rPr lang="en-US" dirty="0" err="1"/>
              <a:t>tmp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–l &gt;&gt; 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sed “s/Brady/Nadella/g” </a:t>
            </a:r>
            <a:r>
              <a:rPr lang="en-US" dirty="0" err="1"/>
              <a:t>foo.text</a:t>
            </a:r>
            <a:r>
              <a:rPr lang="en-US" dirty="0"/>
              <a:t> &gt;&gt; g for everything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sed “s/Brady/Nadella/g” </a:t>
            </a:r>
            <a:r>
              <a:rPr lang="en-US" dirty="0" err="1"/>
              <a:t>foo.text</a:t>
            </a:r>
            <a:r>
              <a:rPr lang="en-US" dirty="0"/>
              <a:t> &gt; foo7.txt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sed -</a:t>
            </a:r>
            <a:r>
              <a:rPr lang="en-US" dirty="0" err="1"/>
              <a:t>i</a:t>
            </a:r>
            <a:r>
              <a:rPr lang="en-US" dirty="0"/>
              <a:t> “s/Brady/Nadella/g” </a:t>
            </a:r>
            <a:r>
              <a:rPr lang="en-US" dirty="0" err="1"/>
              <a:t>foo.text</a:t>
            </a:r>
            <a:r>
              <a:rPr lang="en-US" dirty="0"/>
              <a:t> &gt; foo7.txt &gt;&gt; </a:t>
            </a:r>
            <a:r>
              <a:rPr lang="en-US" dirty="0" err="1"/>
              <a:t>inplace</a:t>
            </a:r>
            <a:r>
              <a:rPr lang="en-US" dirty="0"/>
              <a:t> modification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ps</a:t>
            </a:r>
            <a:r>
              <a:rPr lang="en-US" dirty="0"/>
              <a:t> aux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ps</a:t>
            </a:r>
            <a:r>
              <a:rPr lang="en-US" dirty="0"/>
              <a:t> aux |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ps</a:t>
            </a:r>
            <a:r>
              <a:rPr lang="en-US" dirty="0"/>
              <a:t> aux | </a:t>
            </a:r>
            <a:r>
              <a:rPr lang="en-US" dirty="0" err="1"/>
              <a:t>awk</a:t>
            </a:r>
            <a:r>
              <a:rPr lang="en-US" dirty="0"/>
              <a:t> ‘{print “PS:”$11” RSS:”$5}’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ps</a:t>
            </a:r>
            <a:r>
              <a:rPr lang="en-US" dirty="0"/>
              <a:t> aux | </a:t>
            </a:r>
            <a:r>
              <a:rPr lang="en-US" dirty="0" err="1"/>
              <a:t>awk</a:t>
            </a:r>
            <a:r>
              <a:rPr lang="en-US" dirty="0"/>
              <a:t> ‘{print $11 $5}’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 | cut –d: -f1,7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gnupg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grep –</a:t>
            </a:r>
            <a:r>
              <a:rPr lang="en-US" dirty="0" err="1"/>
              <a:t>i</a:t>
            </a:r>
            <a:r>
              <a:rPr lang="en-US" dirty="0"/>
              <a:t> the help.ca.txt     regardless of casing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lsof</a:t>
            </a:r>
            <a:r>
              <a:rPr lang="en-US" dirty="0"/>
              <a:t> | grep root | sed “s/root/Admin/g”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 /var/log/secure | tr [a-z] [A-Z]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redhat</a:t>
            </a:r>
            <a:r>
              <a:rPr lang="en-US" dirty="0"/>
              <a:t>-release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redhat</a:t>
            </a:r>
            <a:r>
              <a:rPr lang="en-US" dirty="0"/>
              <a:t>-release HARDLINK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ln –s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redhat</a:t>
            </a:r>
            <a:r>
              <a:rPr lang="en-US" dirty="0"/>
              <a:t>-release SYMLINK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Author’s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Add content here</a:t>
            </a:r>
          </a:p>
          <a:p>
            <a:pPr lvl="1"/>
            <a:r>
              <a:rPr lang="en-US"/>
              <a:t>Sub content here</a:t>
            </a:r>
          </a:p>
          <a:p>
            <a:pPr lvl="0"/>
            <a:r>
              <a:rPr lang="en-US"/>
              <a:t>Try to use short phrases and keywords</a:t>
            </a:r>
          </a:p>
          <a:p>
            <a:pPr lvl="0"/>
            <a:r>
              <a:rPr lang="en-US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6283466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595282"/>
            <a:ext cx="7054357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252" y="2756542"/>
            <a:ext cx="4322233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182" y="1689742"/>
            <a:ext cx="11460253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=&gt;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811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12326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107190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454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6072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2634" y="868681"/>
            <a:ext cx="11433116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4509294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409" y="-4"/>
            <a:ext cx="11781452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57400"/>
            <a:ext cx="11433116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224199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739" y="-3"/>
            <a:ext cx="11816861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61882"/>
            <a:ext cx="11433116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3223657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0548" y="770219"/>
            <a:ext cx="11172267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211266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11294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800100" indent="-457200">
              <a:buFont typeface="+mj-lt"/>
              <a:buAutoNum type="alphaUcPeriod"/>
              <a:defRPr sz="2400"/>
            </a:lvl2pPr>
            <a:lvl3pPr marL="1200150" indent="-514350">
              <a:buFont typeface="Segoe UI" panose="020B0502040204020203" pitchFamily="34" charset="0"/>
              <a:buChar char="•"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411606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18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1055078"/>
            <a:ext cx="11905861" cy="5616311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3780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32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1799094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1018564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1018564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1857131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0"/>
            <a:ext cx="11418277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6704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26466"/>
            <a:ext cx="5386917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86704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26466"/>
            <a:ext cx="5389033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116119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73331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4728307" y="0"/>
            <a:ext cx="7463692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4712677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73050"/>
            <a:ext cx="4292437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693" y="1435101"/>
            <a:ext cx="42689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6228883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16623"/>
            <a:ext cx="73152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8975984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950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1002321"/>
            <a:ext cx="25908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1002321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702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1087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6061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97323"/>
            <a:ext cx="11653521" cy="1956973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5437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219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  <p:sldLayoutId id="2147483734" r:id="rId33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7571" y="-3"/>
            <a:ext cx="11769968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317326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4914123" y="2110582"/>
            <a:ext cx="7054357" cy="2616101"/>
          </a:xfrm>
        </p:spPr>
        <p:txBody>
          <a:bodyPr/>
          <a:lstStyle/>
          <a:p>
            <a:r>
              <a:rPr lang="en-US" sz="1600" dirty="0">
                <a:solidFill>
                  <a:srgbClr val="FFFF00"/>
                </a:solidFill>
              </a:rPr>
              <a:t>Essential Commands</a:t>
            </a:r>
          </a:p>
          <a:p>
            <a:r>
              <a:rPr lang="en-US" sz="1600" dirty="0"/>
              <a:t>User and Group Management</a:t>
            </a:r>
          </a:p>
          <a:p>
            <a:r>
              <a:rPr lang="en-US" sz="1600" dirty="0"/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/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/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1" y="6018240"/>
            <a:ext cx="11619228" cy="6155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https://training.linuxfoundation.org/certification/lfcs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grep</a:t>
            </a:r>
            <a:r>
              <a:rPr lang="en-US"/>
              <a:t> = pattern matching (or not) tool</a:t>
            </a:r>
          </a:p>
          <a:p>
            <a:pPr lvl="1"/>
            <a:r>
              <a:rPr lang="en-US"/>
              <a:t>Output all lines with the word “disk” from the kernel docs devices.txt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kernel-doc</a:t>
            </a:r>
            <a:r>
              <a:rPr lang="en-US"/>
              <a:t>` Install the kernel docs - Not there by default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lines without the word “disk” from the same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-iv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open files owned by “root” and change “root” to “Admin”</a:t>
            </a:r>
          </a:p>
          <a:p>
            <a:pPr lvl="1"/>
            <a:r>
              <a:rPr lang="en-US"/>
              <a:t>`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lsof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root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“s/root/Admin/g”</a:t>
            </a:r>
            <a:r>
              <a:rPr lang="en-US"/>
              <a:t>`</a:t>
            </a:r>
          </a:p>
          <a:p>
            <a:r>
              <a:rPr lang="en-US" b="1" err="1"/>
              <a:t>tr</a:t>
            </a:r>
            <a:r>
              <a:rPr lang="en-US"/>
              <a:t> = translate or delete characters</a:t>
            </a:r>
          </a:p>
          <a:p>
            <a:pPr lvl="1"/>
            <a:r>
              <a:rPr lang="en-US"/>
              <a:t>Display the “/</a:t>
            </a:r>
            <a:r>
              <a:rPr lang="en-US" err="1"/>
              <a:t>var</a:t>
            </a:r>
            <a:r>
              <a:rPr lang="en-US"/>
              <a:t>/log/secure” file in “ALL CAPS”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[a-z] [A-Z]</a:t>
            </a:r>
            <a:r>
              <a:rPr lang="en-US"/>
              <a:t>`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14B52-2804-425D-9611-7AD6D56AE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/ mv / rm / ls / cp / ln -- All relative to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`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 b="1" dirty="0"/>
              <a:t>cd = Change Directory</a:t>
            </a:r>
          </a:p>
          <a:p>
            <a:pPr lvl="1"/>
            <a:r>
              <a:rPr lang="en-US" dirty="0"/>
              <a:t>Return to Home Directory 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r>
              <a:rPr lang="en-US" dirty="0"/>
              <a:t>` or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$HOME</a:t>
            </a:r>
            <a:r>
              <a:rPr lang="en-US" dirty="0"/>
              <a:t>` or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Go to the Root Directory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/>
              <a:t>`</a:t>
            </a:r>
          </a:p>
          <a:p>
            <a:r>
              <a:rPr lang="en-US" b="1" dirty="0"/>
              <a:t>mv = Move or Rename files / directories</a:t>
            </a:r>
          </a:p>
          <a:p>
            <a:pPr lvl="1"/>
            <a:r>
              <a:rPr lang="en-US" dirty="0"/>
              <a:t>Move foo.txt from home directory to “LFCS” 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~/LFCS 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Rename foo.txt to file.txt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~/file.txt</a:t>
            </a:r>
            <a:r>
              <a:rPr lang="en-US" dirty="0"/>
              <a:t>`</a:t>
            </a:r>
          </a:p>
          <a:p>
            <a:r>
              <a:rPr lang="en-US" b="1" dirty="0"/>
              <a:t>rm = Remove files from</a:t>
            </a:r>
          </a:p>
          <a:p>
            <a:pPr lvl="1"/>
            <a:r>
              <a:rPr lang="en-US" dirty="0"/>
              <a:t>Delete the file foo.txt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foo.txt</a:t>
            </a:r>
            <a:r>
              <a:rPr lang="en-US" dirty="0"/>
              <a:t>` or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-f foo.txt</a:t>
            </a:r>
            <a:r>
              <a:rPr lang="en-US" dirty="0"/>
              <a:t>` (Root will be prompted)</a:t>
            </a:r>
          </a:p>
          <a:p>
            <a:pPr lvl="1"/>
            <a:r>
              <a:rPr lang="en-US" dirty="0"/>
              <a:t>Delete the directory “</a:t>
            </a:r>
            <a:r>
              <a:rPr lang="en-US" dirty="0" err="1"/>
              <a:t>deleteme</a:t>
            </a:r>
            <a:r>
              <a:rPr lang="en-US" dirty="0"/>
              <a:t>” and all files within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~/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Be VERY careful using the “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-rf</a:t>
            </a:r>
            <a:r>
              <a:rPr lang="en-US" dirty="0"/>
              <a:t>” switch with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` as disasters can happen!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26F325-73A0-4AA4-A9A9-139AAB8F7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10" y="289513"/>
            <a:ext cx="2622153" cy="255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67" y="428455"/>
            <a:ext cx="2308238" cy="23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/ mv / rm / ls / cp / ln -- All relative to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`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ls = List files within a directory - ls will show files &amp; directories (use find)</a:t>
            </a:r>
          </a:p>
          <a:p>
            <a:pPr lvl="1"/>
            <a:r>
              <a:rPr lang="en-US" dirty="0"/>
              <a:t>List files in a directory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err="1"/>
              <a:t>`</a:t>
            </a:r>
            <a:endParaRPr lang="en-US" dirty="0"/>
          </a:p>
          <a:p>
            <a:pPr lvl="1"/>
            <a:r>
              <a:rPr lang="en-US" dirty="0"/>
              <a:t>Long list files in a directory &amp; show permissions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Long list files and hidden files in a directory &amp; display permissions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-la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List all files in a directory one file at a time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</a:t>
            </a:r>
            <a:r>
              <a:rPr lang="en-US" dirty="0"/>
              <a:t>` (useful for scripting!)</a:t>
            </a:r>
          </a:p>
          <a:p>
            <a:pPr lvl="1"/>
            <a:r>
              <a:rPr lang="en-US" dirty="0"/>
              <a:t>List all files in all directories below /</a:t>
            </a:r>
            <a:r>
              <a:rPr lang="en-US" dirty="0" err="1"/>
              <a:t>etc</a:t>
            </a:r>
            <a:r>
              <a:rPr lang="en-US" dirty="0"/>
              <a:t> recursively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-R 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`</a:t>
            </a:r>
          </a:p>
          <a:p>
            <a:r>
              <a:rPr lang="en-US" b="1" dirty="0"/>
              <a:t>cp = Copy a file from one location to another</a:t>
            </a:r>
          </a:p>
          <a:p>
            <a:pPr lvl="1"/>
            <a:r>
              <a:rPr lang="en-US" dirty="0"/>
              <a:t>Copy file from home </a:t>
            </a:r>
            <a:r>
              <a:rPr lang="en-US" dirty="0" err="1"/>
              <a:t>dir</a:t>
            </a:r>
            <a:r>
              <a:rPr lang="en-US" dirty="0"/>
              <a:t> to LFCS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~/foo.txt ~/LFCS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Copy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to home </a:t>
            </a:r>
            <a:r>
              <a:rPr lang="en-US" dirty="0" err="1"/>
              <a:t>dir</a:t>
            </a:r>
            <a:r>
              <a:rPr lang="en-US" dirty="0"/>
              <a:t> and be verbose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-v 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Copy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to home </a:t>
            </a:r>
            <a:r>
              <a:rPr lang="en-US" dirty="0" err="1"/>
              <a:t>dir</a:t>
            </a:r>
            <a:r>
              <a:rPr lang="en-US" dirty="0"/>
              <a:t> &amp; preserve perms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-p 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Copy all files in &amp; under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 to ~/LFCS, preserve permissions &amp; be 					 verbose 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rvp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~/LFCS</a:t>
            </a:r>
            <a:r>
              <a:rPr lang="en-US" dirty="0"/>
              <a:t>`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09558-2B9B-4BA6-96B6-C31E0FCD1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/ mv / rm / ls / cp / ln -- All relative to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`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8338" y="1021215"/>
            <a:ext cx="11433116" cy="4770500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“abc123” &gt; myfile.txt</a:t>
            </a:r>
            <a:r>
              <a:rPr lang="en-US" sz="2000" dirty="0"/>
              <a:t>`</a:t>
            </a:r>
          </a:p>
          <a:p>
            <a:pPr lvl="1"/>
            <a:r>
              <a:rPr lang="en-US" sz="2000" dirty="0"/>
              <a:t>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myfile.txt my-hard-link</a:t>
            </a:r>
            <a:r>
              <a:rPr lang="en-US" sz="2000" dirty="0"/>
              <a:t>`</a:t>
            </a:r>
          </a:p>
          <a:p>
            <a:pPr lvl="1"/>
            <a:r>
              <a:rPr lang="en-US" sz="2000" dirty="0"/>
              <a:t>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myfile.txt my-soft-link</a:t>
            </a:r>
            <a:r>
              <a:rPr lang="en-US" sz="2000" dirty="0"/>
              <a:t>`</a:t>
            </a:r>
          </a:p>
          <a:p>
            <a:r>
              <a:rPr lang="en-US" sz="2400" dirty="0"/>
              <a:t>If the filename “myfile.txt” changes, “my-hard-link” continues to display the file text since it points to the original </a:t>
            </a:r>
            <a:r>
              <a:rPr lang="en-US" sz="2400" dirty="0" err="1"/>
              <a:t>inode</a:t>
            </a:r>
            <a:r>
              <a:rPr lang="en-US" sz="2400" dirty="0"/>
              <a:t>; my-soft-link will fail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75B38-0560-461E-A1AD-AD14C756A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15" r="-80" b="-115"/>
          <a:stretch>
            <a:fillRect/>
          </a:stretch>
        </p:blipFill>
        <p:spPr>
          <a:xfrm>
            <a:off x="7023854" y="973918"/>
            <a:ext cx="4895854" cy="2428878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30244" y="985790"/>
            <a:ext cx="6755356" cy="279457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ln = Make links between files</a:t>
            </a:r>
          </a:p>
          <a:p>
            <a:pPr lvl="1"/>
            <a:r>
              <a:rPr lang="en-US" sz="2400" dirty="0"/>
              <a:t>Two types of links - hard / symbolic links</a:t>
            </a:r>
          </a:p>
          <a:p>
            <a:pPr lvl="1"/>
            <a:r>
              <a:rPr lang="en-US" sz="2400" dirty="0"/>
              <a:t>Hard links are files pointing to the same </a:t>
            </a:r>
            <a:r>
              <a:rPr lang="en-US" sz="2400" dirty="0" err="1"/>
              <a:t>inode</a:t>
            </a:r>
            <a:r>
              <a:rPr lang="en-US" sz="2400" dirty="0"/>
              <a:t> as the original file</a:t>
            </a:r>
          </a:p>
          <a:p>
            <a:pPr lvl="1"/>
            <a:r>
              <a:rPr lang="en-US" sz="2400" dirty="0"/>
              <a:t>Symbolic links are pointers to existing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5812" y="3450442"/>
            <a:ext cx="3532711" cy="16342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Symlinks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create links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between directories &amp; can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cross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filesystem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boundaries.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 links cannot.</a:t>
            </a:r>
          </a:p>
        </p:txBody>
      </p:sp>
    </p:spTree>
    <p:extLst>
      <p:ext uri="{BB962C8B-B14F-4D97-AF65-F5344CB8AC3E}">
        <p14:creationId xmlns:p14="http://schemas.microsoft.com/office/powerpoint/2010/main" val="301746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apropos / man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“Man” pages are one of the only sources of information made available to you during the LFCS exam - The other is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  <a:r>
              <a:rPr lang="en-US"/>
              <a:t>` directory</a:t>
            </a:r>
          </a:p>
          <a:p>
            <a:r>
              <a:rPr lang="en-US"/>
              <a:t>Invoked by entering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&lt;section&gt; &lt;command&gt;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/>
              <a:t>` will show Section 8 of the </a:t>
            </a:r>
            <a:r>
              <a:rPr lang="en-US" err="1"/>
              <a:t>httpd</a:t>
            </a:r>
            <a:r>
              <a:rPr lang="en-US"/>
              <a:t> man pages - That’s all there is!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crontab</a:t>
            </a:r>
            <a:r>
              <a:rPr lang="en-US"/>
              <a:t>` will show Section 1 of the crontab man pages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5 crontab</a:t>
            </a:r>
            <a:r>
              <a:rPr lang="en-US"/>
              <a:t>` will show Section 5 of the crontab man pages</a:t>
            </a:r>
          </a:p>
          <a:p>
            <a:r>
              <a:rPr lang="en-US"/>
              <a:t>Different information is contained in each section!</a:t>
            </a:r>
          </a:p>
          <a:p>
            <a:r>
              <a:rPr lang="en-US"/>
              <a:t>You may also use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&lt;keyword&gt;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&lt;keyword&gt;</a:t>
            </a:r>
            <a:r>
              <a:rPr lang="en-US"/>
              <a:t>` commands to perform a keyword search to recall a command you may have forgotten such as: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apache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apache</a:t>
            </a:r>
            <a:r>
              <a:rPr lang="en-US"/>
              <a:t>`</a:t>
            </a:r>
          </a:p>
          <a:p>
            <a:r>
              <a:rPr lang="en-US"/>
              <a:t>Don’t forget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/>
              <a:t>` will list all docs for an RPM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EB39-4BDA-4339-93CF-D0AACEE59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whoami</a:t>
            </a:r>
            <a:r>
              <a:rPr lang="en-US"/>
              <a:t> / id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/>
              <a:t>` prints the user name of the current effective user ID</a:t>
            </a:r>
          </a:p>
          <a:p>
            <a:r>
              <a:rPr lang="en-US"/>
              <a:t>The current user name &amp; ID can also be determined by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</a:t>
            </a:r>
          </a:p>
          <a:p>
            <a:r>
              <a:rPr lang="en-US"/>
              <a:t>Linux user ID values (UIDs) from usually 1000 to 60000</a:t>
            </a:r>
          </a:p>
          <a:p>
            <a:r>
              <a:rPr lang="en-US"/>
              <a:t>User ID values greater than “0” and less than “1000” are usually system / application / services accounts</a:t>
            </a:r>
          </a:p>
          <a:p>
            <a:r>
              <a:rPr lang="en-US"/>
              <a:t>Normal unprivileged users typically have a user ID greater than 1000</a:t>
            </a:r>
          </a:p>
          <a:p>
            <a:r>
              <a:rPr lang="en-US"/>
              <a:t>User ID ranges are stored in the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login.defs</a:t>
            </a:r>
            <a:r>
              <a:rPr lang="en-US"/>
              <a:t>` file</a:t>
            </a:r>
          </a:p>
          <a:p>
            <a:r>
              <a:rPr lang="en-US"/>
              <a:t>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 and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$USER</a:t>
            </a:r>
            <a:r>
              <a:rPr lang="en-US"/>
              <a:t>` will also show the current user name</a:t>
            </a:r>
          </a:p>
          <a:p>
            <a:r>
              <a:rPr lang="en-US"/>
              <a:t>Using the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/>
              <a:t>` command will display current environment variables</a:t>
            </a:r>
          </a:p>
          <a:p>
            <a:r>
              <a:rPr lang="en-US"/>
              <a:t>The root user of any Linux host is always holds user id “UID 0” (zero)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643A-D173-49B9-8744-E9E66A445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 / </a:t>
            </a:r>
            <a:r>
              <a:rPr lang="en-US" err="1"/>
              <a:t>cmp</a:t>
            </a:r>
            <a:r>
              <a:rPr lang="en-US"/>
              <a:t> / file /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 = Compare files line by line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-y file1.txt file2.txt</a:t>
            </a:r>
            <a:r>
              <a:rPr lang="en-US"/>
              <a:t>`</a:t>
            </a:r>
          </a:p>
          <a:p>
            <a:r>
              <a:rPr lang="en-US" err="1"/>
              <a:t>cmp</a:t>
            </a:r>
            <a:r>
              <a:rPr lang="en-US"/>
              <a:t> = Compare files byte by byte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/>
              <a:t>`</a:t>
            </a:r>
          </a:p>
          <a:p>
            <a:r>
              <a:rPr lang="en-US"/>
              <a:t>file = Determine file type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r>
              <a:rPr lang="en-US"/>
              <a:t>strings = Print the strings of printable characters in files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CB1D-D0EE-4198-A94E-FEDA6D371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additional block devices to be mounted to a Linux hosts</a:t>
            </a:r>
          </a:p>
          <a:p>
            <a:r>
              <a:rPr lang="en-US"/>
              <a:t>Block devices can be mounted natively or provisioned as LVM PVs</a:t>
            </a:r>
          </a:p>
          <a:p>
            <a:r>
              <a:rPr lang="en-US"/>
              <a:t>You must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/>
              <a:t>` or “Make a file system” on a block device prior to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/>
              <a:t>`</a:t>
            </a:r>
          </a:p>
          <a:p>
            <a:r>
              <a:rPr lang="en-US"/>
              <a:t>File systems are attached to “mount points” which are empty directories</a:t>
            </a:r>
          </a:p>
          <a:p>
            <a:r>
              <a:rPr lang="en-US"/>
              <a:t>There are many different types of file systems: ext4, </a:t>
            </a:r>
            <a:r>
              <a:rPr lang="en-US" err="1"/>
              <a:t>xfs</a:t>
            </a:r>
            <a:r>
              <a:rPr lang="en-US"/>
              <a:t>, </a:t>
            </a:r>
            <a:r>
              <a:rPr lang="en-US" err="1"/>
              <a:t>btrfs</a:t>
            </a:r>
            <a:r>
              <a:rPr lang="en-US"/>
              <a:t>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All file systems to be mounted are defined in the file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/>
              <a:t>`</a:t>
            </a:r>
          </a:p>
          <a:p>
            <a:r>
              <a:rPr lang="en-US"/>
              <a:t>Can be defined by the path to the block device, label, or UUID</a:t>
            </a:r>
          </a:p>
          <a:p>
            <a:r>
              <a:rPr lang="en-US"/>
              <a:t>Assign a label to an ext4 FS to allow easy reference in </a:t>
            </a:r>
            <a:r>
              <a:rPr lang="en-US" err="1"/>
              <a:t>fstab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e2label &lt;device&gt; &lt;label&gt;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/>
              <a:t>View a file system’s UUID using </a:t>
            </a:r>
            <a:r>
              <a:rPr lang="en-US" err="1"/>
              <a:t>blkid</a:t>
            </a:r>
            <a:r>
              <a:rPr lang="en-US"/>
              <a:t>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list</a:t>
            </a:r>
            <a:r>
              <a:rPr lang="en-US"/>
              <a:t>`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CBBBB-1D7A-480D-A9BA-C5BC7D678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Become root</a:t>
            </a:r>
          </a:p>
          <a:p>
            <a:r>
              <a:rPr lang="en-US"/>
              <a:t>Create required subdirectories for filesystems and mount points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~/fs-files ;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~/fs-mount{1..3}</a:t>
            </a:r>
            <a:r>
              <a:rPr lang="en-US"/>
              <a:t>`</a:t>
            </a:r>
          </a:p>
          <a:p>
            <a:r>
              <a:rPr lang="en-US"/>
              <a:t>Create 3 x 20MB file to be used as filesystems</a:t>
            </a:r>
          </a:p>
          <a:p>
            <a:pPr lvl="1"/>
            <a:r>
              <a:rPr lang="en-US"/>
              <a:t>`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{1..3}; do 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if=/dev/zero of=~/fs-files/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fs$i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count=40960; done</a:t>
            </a:r>
            <a:r>
              <a:rPr lang="en-US"/>
              <a:t>`</a:t>
            </a:r>
          </a:p>
          <a:p>
            <a:r>
              <a:rPr lang="en-US"/>
              <a:t>Format the first as an ext4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ext4 ~/fs-files/fs1</a:t>
            </a:r>
            <a:r>
              <a:rPr lang="en-US"/>
              <a:t>`  (Answer yes to ‘proceed anyway’ question)</a:t>
            </a:r>
          </a:p>
          <a:p>
            <a:r>
              <a:rPr lang="en-US"/>
              <a:t>Mount the first filesystem under the first mount point &amp; verify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~/fs-files/fs1 ~/fs-mount1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  <a:r>
              <a:rPr lang="en-US"/>
              <a:t>`</a:t>
            </a:r>
          </a:p>
          <a:p>
            <a:pPr lvl="1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02BD7-BA02-4E87-8C73-28996620B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an empty file in this file system named “</a:t>
            </a:r>
            <a:r>
              <a:rPr lang="en-US" err="1"/>
              <a:t>myfile</a:t>
            </a:r>
            <a:r>
              <a:rPr lang="en-US"/>
              <a:t>-USERNAME” substituting with a variable &amp; verify its creation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~/fs-mount1/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-$USER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r>
              <a:rPr lang="en-US"/>
              <a:t>Un-mount the first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~/fs-mount1</a:t>
            </a:r>
            <a:r>
              <a:rPr lang="en-US"/>
              <a:t>`</a:t>
            </a:r>
          </a:p>
          <a:p>
            <a:r>
              <a:rPr lang="en-US"/>
              <a:t>Verify the empty file no longer exists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2059-571B-4D44-81B2-F15AC434E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Deep Dive on Basic Linux Commands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pPr lvl="0" defTabSz="914400">
              <a:buSzTx/>
            </a:pPr>
            <a:r>
              <a:rPr lang="en-US" dirty="0">
                <a:latin typeface="Calibri" panose="020F0502020204030204"/>
              </a:rPr>
              <a:t>Mohd Mishal</a:t>
            </a:r>
          </a:p>
          <a:p>
            <a:pPr lvl="0" defTabSz="914400">
              <a:buSzTx/>
            </a:pPr>
            <a:r>
              <a:rPr lang="en-US" dirty="0">
                <a:latin typeface="Calibri" panose="020F0502020204030204"/>
              </a:rPr>
              <a:t>Clouds Consultant | MCT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tail = Output the last part of files (10 lines by default)</a:t>
            </a:r>
          </a:p>
          <a:p>
            <a:r>
              <a:rPr lang="en-US"/>
              <a:t>head = Output the first part of files (10 lines by default)</a:t>
            </a:r>
          </a:p>
          <a:p>
            <a:r>
              <a:rPr lang="en-US" err="1"/>
              <a:t>nano</a:t>
            </a:r>
            <a:r>
              <a:rPr lang="en-US"/>
              <a:t> = A TUI-based text editor</a:t>
            </a:r>
          </a:p>
          <a:p>
            <a:r>
              <a:rPr lang="en-US"/>
              <a:t>vi = A terse, but widely used and powerful, text editor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2D8048-81CE-4B34-98CE-47103A9F0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32" y="3351710"/>
            <a:ext cx="4352544" cy="277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3" y="3354565"/>
            <a:ext cx="4349632" cy="27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the last 5 lines of /</a:t>
            </a:r>
            <a:r>
              <a:rPr lang="en-US" err="1"/>
              <a:t>var</a:t>
            </a:r>
            <a:r>
              <a:rPr lang="en-US"/>
              <a:t>/log/messages &amp; /</a:t>
            </a:r>
            <a:r>
              <a:rPr lang="en-US" err="1"/>
              <a:t>var</a:t>
            </a:r>
            <a:r>
              <a:rPr lang="en-US"/>
              <a:t>/log/secure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-n 5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</a:t>
            </a:r>
            <a:r>
              <a:rPr lang="en-US"/>
              <a:t>`</a:t>
            </a:r>
          </a:p>
          <a:p>
            <a:r>
              <a:rPr lang="en-US"/>
              <a:t>Follow the /</a:t>
            </a:r>
            <a:r>
              <a:rPr lang="en-US" err="1"/>
              <a:t>var</a:t>
            </a:r>
            <a:r>
              <a:rPr lang="en-US"/>
              <a:t>/log/messages file &amp; generate output to it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-f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</a:t>
            </a:r>
            <a:r>
              <a:rPr lang="en-US"/>
              <a:t>` 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{1..20}; do logger Hi number $i ; done</a:t>
            </a:r>
            <a:r>
              <a:rPr lang="en-US"/>
              <a:t>` (In a new window)</a:t>
            </a:r>
          </a:p>
          <a:p>
            <a:r>
              <a:rPr lang="en-US"/>
              <a:t>Print the first two lines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/>
              <a:t>`</a:t>
            </a:r>
          </a:p>
          <a:p>
            <a:r>
              <a:rPr lang="en-US"/>
              <a:t>Print only lines 15 through 20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20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tail -n 5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4F88-6C13-4FDA-8DBC-A946045C7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setenforce</a:t>
            </a:r>
            <a:r>
              <a:rPr lang="en-US"/>
              <a:t> / </a:t>
            </a:r>
            <a:r>
              <a:rPr lang="en-US" err="1"/>
              <a:t>getenforce</a:t>
            </a:r>
            <a:br>
              <a:rPr lang="en-US"/>
            </a:b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Part of the </a:t>
            </a:r>
            <a:r>
              <a:rPr lang="en-US" sz="2400" dirty="0" err="1"/>
              <a:t>SELinux</a:t>
            </a:r>
            <a:r>
              <a:rPr lang="en-US" sz="2400" dirty="0"/>
              <a:t> software portfolio</a:t>
            </a:r>
          </a:p>
          <a:p>
            <a:r>
              <a:rPr lang="en-US" sz="2400" dirty="0" err="1"/>
              <a:t>SELinux</a:t>
            </a:r>
            <a:r>
              <a:rPr lang="en-US" sz="2400" dirty="0"/>
              <a:t> = Security Enhanced Linux</a:t>
            </a:r>
          </a:p>
          <a:p>
            <a:r>
              <a:rPr lang="en-US" sz="2400" dirty="0"/>
              <a:t>Three states:  Enforcing / Permissive / Disabled - use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getenforce</a:t>
            </a:r>
            <a:r>
              <a:rPr lang="en-US" sz="2400" dirty="0"/>
              <a:t>` to check</a:t>
            </a:r>
          </a:p>
          <a:p>
            <a:r>
              <a:rPr lang="en-US" sz="2400" dirty="0"/>
              <a:t>If something isn’t working, try switching </a:t>
            </a:r>
            <a:r>
              <a:rPr lang="en-US" sz="2400" dirty="0" err="1"/>
              <a:t>SELinux</a:t>
            </a:r>
            <a:r>
              <a:rPr lang="en-US" sz="2400" dirty="0"/>
              <a:t> to “Permissive” mode</a:t>
            </a:r>
          </a:p>
          <a:p>
            <a:pPr lvl="1"/>
            <a:r>
              <a:rPr lang="en-US" sz="2000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sz="2000" dirty="0"/>
              <a:t>` &lt;Try your action again&gt;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000" dirty="0"/>
              <a:t>` to resume Enforcing</a:t>
            </a:r>
          </a:p>
          <a:p>
            <a:r>
              <a:rPr lang="en-US" sz="2400" dirty="0"/>
              <a:t>View security contexts using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-Z &lt;filename&gt;</a:t>
            </a:r>
            <a:r>
              <a:rPr lang="en-US" sz="2400" dirty="0"/>
              <a:t>` command</a:t>
            </a:r>
          </a:p>
          <a:p>
            <a:r>
              <a:rPr lang="en-US" sz="2400" dirty="0"/>
              <a:t>If permissive </a:t>
            </a:r>
            <a:r>
              <a:rPr lang="en-US" sz="2400" dirty="0" err="1"/>
              <a:t>SELinux</a:t>
            </a:r>
            <a:r>
              <a:rPr lang="en-US" sz="2400" dirty="0"/>
              <a:t> is successful, and enforcing </a:t>
            </a:r>
            <a:r>
              <a:rPr lang="en-US" sz="2400" dirty="0" err="1"/>
              <a:t>SELinux</a:t>
            </a:r>
            <a:r>
              <a:rPr lang="en-US" sz="2400" dirty="0"/>
              <a:t> fails, review security contexts to determine if the correct context is set on file/directory</a:t>
            </a:r>
          </a:p>
          <a:p>
            <a:r>
              <a:rPr lang="en-US" sz="2400" dirty="0"/>
              <a:t>Reset security contexts on the files / directories that are set incorrectly</a:t>
            </a:r>
          </a:p>
          <a:p>
            <a:pPr lvl="1"/>
            <a:r>
              <a:rPr lang="en-US" sz="2000" dirty="0"/>
              <a:t>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/path/to/recursively/change</a:t>
            </a:r>
            <a:r>
              <a:rPr lang="en-US" sz="2000" dirty="0"/>
              <a:t>` or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  <a:r>
              <a:rPr lang="en-US" sz="2000" dirty="0"/>
              <a:t>`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29DC-5D51-47C7-A244-75D9B8B79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39408" y="5665108"/>
            <a:ext cx="8655190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in doubt, always assume exams are graded “Enforcing”</a:t>
            </a:r>
          </a:p>
        </p:txBody>
      </p:sp>
    </p:spTree>
    <p:extLst>
      <p:ext uri="{BB962C8B-B14F-4D97-AF65-F5344CB8AC3E}">
        <p14:creationId xmlns:p14="http://schemas.microsoft.com/office/powerpoint/2010/main" val="101310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Compression in Linux is centered around tar / </a:t>
            </a:r>
            <a:r>
              <a:rPr lang="en-US" err="1"/>
              <a:t>bzip</a:t>
            </a:r>
            <a:endParaRPr lang="en-US"/>
          </a:p>
          <a:p>
            <a:r>
              <a:rPr lang="en-US"/>
              <a:t>tar = Tape Archive - Archives often referred to as a “</a:t>
            </a:r>
            <a:r>
              <a:rPr lang="en-US" err="1"/>
              <a:t>tarball</a:t>
            </a:r>
            <a:r>
              <a:rPr lang="en-US"/>
              <a:t>”</a:t>
            </a:r>
          </a:p>
          <a:p>
            <a:r>
              <a:rPr lang="en-US" err="1"/>
              <a:t>gzip</a:t>
            </a:r>
            <a:r>
              <a:rPr lang="en-US"/>
              <a:t> = Compress or expand files (Quickest &amp; small memory footprint)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</a:t>
            </a:r>
            <a:r>
              <a:rPr lang="en-US" err="1"/>
              <a:t>gzip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cvfz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View the contents of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Extract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Copy all files from /</a:t>
            </a:r>
            <a:r>
              <a:rPr lang="en-US" err="1"/>
              <a:t>var</a:t>
            </a:r>
            <a:r>
              <a:rPr lang="en-US"/>
              <a:t>/log into ~/</a:t>
            </a:r>
            <a:r>
              <a:rPr lang="en-US" err="1"/>
              <a:t>varlog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 | (cd ~/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varlog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-)</a:t>
            </a:r>
            <a:r>
              <a:rPr lang="en-US"/>
              <a:t>`</a:t>
            </a:r>
          </a:p>
          <a:p>
            <a:r>
              <a:rPr lang="en-US"/>
              <a:t>Other applications exist for bulk copy beyond tar such as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FCE8-16FA-4387-96CB-294158178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bzip2 = Block Sorting File Compressor (Typically better compression)</a:t>
            </a:r>
          </a:p>
          <a:p>
            <a:r>
              <a:rPr lang="en-US"/>
              <a:t>bzip2 will compress individual files; It will not archive; Use tar to archive 1</a:t>
            </a:r>
            <a:r>
              <a:rPr lang="en-US" baseline="30000"/>
              <a:t>st</a:t>
            </a:r>
            <a:r>
              <a:rPr lang="en-US"/>
              <a:t>!</a:t>
            </a:r>
          </a:p>
          <a:p>
            <a:r>
              <a:rPr lang="en-US"/>
              <a:t>Extension is typically .bz2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bzip2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cvfj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~/etc.tar.bz2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bunzip2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Find all non-current log files, files that have been log-rotated, and </a:t>
            </a:r>
            <a:r>
              <a:rPr lang="en-US" err="1"/>
              <a:t>bzip</a:t>
            </a:r>
            <a:r>
              <a:rPr lang="en-US"/>
              <a:t> them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/log/*2016* | while read name ; do bzip2 $name; done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37A5-2D9F-443A-BE88-5DB7A2965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6ED-ECAF-4AA1-944C-192BEC908A8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AB983-B0FF-4903-A77E-DFE4E6EE761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  <a:p>
            <a:r>
              <a:rPr lang="en-US" dirty="0"/>
              <a:t>sed</a:t>
            </a:r>
          </a:p>
          <a:p>
            <a:r>
              <a:rPr lang="en-US" dirty="0" err="1"/>
              <a:t>awk</a:t>
            </a:r>
            <a:endParaRPr lang="en-US" dirty="0"/>
          </a:p>
          <a:p>
            <a:r>
              <a:rPr lang="en-US" dirty="0"/>
              <a:t>cat</a:t>
            </a:r>
          </a:p>
          <a:p>
            <a:r>
              <a:rPr lang="en-US" dirty="0"/>
              <a:t>grep</a:t>
            </a:r>
          </a:p>
          <a:p>
            <a:r>
              <a:rPr lang="en-US" dirty="0"/>
              <a:t>ln</a:t>
            </a:r>
          </a:p>
          <a:p>
            <a:r>
              <a:rPr lang="en-US" dirty="0"/>
              <a:t>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54FE-CD4C-49D3-8915-DC614B0FA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1D0A8-0449-49DB-8AC5-57CC7A12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7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all read-only files in /</a:t>
            </a:r>
            <a:r>
              <a:rPr lang="en-US" sz="2400" dirty="0" err="1"/>
              <a:t>etc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150 dummy files in ~/</a:t>
            </a:r>
            <a:r>
              <a:rPr lang="en-US" sz="2400" dirty="0" err="1"/>
              <a:t>dummydir</a:t>
            </a:r>
            <a:r>
              <a:rPr lang="en-US" sz="2400" dirty="0"/>
              <a:t> named “dummyfile1” to “dummyfile150”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“dummyfile80” to “dummyfile89”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the permissions of all files named “dummyfile70” to “dummyfile79” to “</a:t>
            </a:r>
            <a:r>
              <a:rPr lang="en-US" sz="2400" dirty="0" err="1"/>
              <a:t>rwxrwxrwx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the last 10 lines of the password file into the file “dummyfile1”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the top 150 lines of the messages log file into the file “dummyfile2”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all files in /</a:t>
            </a:r>
            <a:r>
              <a:rPr lang="en-US" sz="2400" dirty="0" err="1"/>
              <a:t>usr</a:t>
            </a:r>
            <a:r>
              <a:rPr lang="en-US" sz="2400" dirty="0"/>
              <a:t> that are greater than 3MB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many empty files are present in your home directory?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Copy the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bashrc</a:t>
            </a:r>
            <a:r>
              <a:rPr lang="en-US" sz="2400" dirty="0"/>
              <a:t> file to dummyfile5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Replace all instances of the word “if” with the word “MICROSOFT” in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Determine the command to display the routing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2BF9-A7E3-4F53-938E-CED9AA9F2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/>
              <a:t>Display only the third column of the last three lines of the routing table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Show a list of all users and their home directories and redirect to “dummyfile6”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Copy the contents of the </a:t>
            </a:r>
            <a:r>
              <a:rPr lang="en-US" sz="2400" err="1"/>
              <a:t>httpd</a:t>
            </a:r>
            <a:r>
              <a:rPr lang="en-US" sz="2400"/>
              <a:t> configuration file to “dummyfile7”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lines that contain the word “the” or “The” in “dummyfile7” to “dummyfile8 “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contents of “dummyfile8” into “dummyfile9” making sure all lower case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hard-link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hardVersion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symbolic 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symVersion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your username to “dummyfile99”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View a side-by-side comparison of the “/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passwd</a:t>
            </a:r>
            <a:r>
              <a:rPr lang="en-US" sz="2400"/>
              <a:t>” and “/</a:t>
            </a:r>
            <a:r>
              <a:rPr lang="en-US" sz="2400" err="1"/>
              <a:t>etc</a:t>
            </a:r>
            <a:r>
              <a:rPr lang="en-US" sz="2400"/>
              <a:t>/shadow” files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“dummyfile40” can be read/written/executed by anyone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“dummyfile41” can only be read by root – and nothing else.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787CD-35F0-4771-8CA7-EDC5B1780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Move “dummyfile66” to the </a:t>
            </a:r>
            <a:r>
              <a:rPr lang="en-US" sz="2400" err="1"/>
              <a:t>ServerRoot</a:t>
            </a:r>
            <a:r>
              <a:rPr lang="en-US" sz="2400"/>
              <a:t> directory found in the </a:t>
            </a:r>
            <a:r>
              <a:rPr lang="en-US" sz="2400" err="1"/>
              <a:t>httpd</a:t>
            </a:r>
            <a:r>
              <a:rPr lang="en-US" sz="2400"/>
              <a:t> config file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 in the </a:t>
            </a:r>
            <a:r>
              <a:rPr lang="en-US" sz="2400" err="1"/>
              <a:t>httpd</a:t>
            </a:r>
            <a:r>
              <a:rPr lang="en-US" sz="2400"/>
              <a:t> config directory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Fix (restore) the </a:t>
            </a:r>
            <a:r>
              <a:rPr lang="en-US" sz="2400" err="1"/>
              <a:t>SELinux</a:t>
            </a:r>
            <a:r>
              <a:rPr lang="en-US" sz="2400"/>
              <a:t> contexts of “dummyfile66” appropriate for web content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Preserving original file permissions and in a single command, create a </a:t>
            </a:r>
            <a:r>
              <a:rPr lang="en-US" sz="2400" err="1"/>
              <a:t>gzip’d</a:t>
            </a:r>
            <a:r>
              <a:rPr lang="en-US" sz="2400"/>
              <a:t> </a:t>
            </a:r>
            <a:r>
              <a:rPr lang="en-US" sz="2400" err="1"/>
              <a:t>tarball</a:t>
            </a:r>
            <a:r>
              <a:rPr lang="en-US" sz="2400"/>
              <a:t> named ~/myarchive.tar with contents from all of the following: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etc</a:t>
            </a:r>
            <a:r>
              <a:rPr lang="en-US" sz="2200"/>
              <a:t>/</a:t>
            </a:r>
            <a:r>
              <a:rPr lang="en-US" sz="2200" err="1"/>
              <a:t>sysconfig</a:t>
            </a:r>
            <a:r>
              <a:rPr lang="en-US" sz="2200"/>
              <a:t>/network-scripts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var</a:t>
            </a:r>
            <a:r>
              <a:rPr lang="en-US" sz="2200"/>
              <a:t>/lib/yum/repos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“dummyfile90” .. “dummyfile99” under the “</a:t>
            </a:r>
            <a:r>
              <a:rPr lang="en-US" sz="2200" err="1"/>
              <a:t>dummydir</a:t>
            </a:r>
            <a:r>
              <a:rPr lang="en-US" sz="2200"/>
              <a:t>” directory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Repeat #27 but instead compress with bzip2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Count the number of files in /</a:t>
            </a:r>
            <a:r>
              <a:rPr lang="en-US" sz="2400" err="1"/>
              <a:t>etc</a:t>
            </a:r>
            <a:r>
              <a:rPr lang="en-US" sz="2400"/>
              <a:t> which haven’t been accessed this year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Add the values in the 5</a:t>
            </a:r>
            <a:r>
              <a:rPr lang="en-US" sz="2400" baseline="30000"/>
              <a:t>th</a:t>
            </a:r>
            <a:r>
              <a:rPr lang="en-US" sz="2400"/>
              <a:t> column of the last 4 rows of the routing table up</a:t>
            </a:r>
          </a:p>
          <a:p>
            <a:pPr marL="514350" indent="-514350">
              <a:buFont typeface="+mj-lt"/>
              <a:buAutoNum type="arabicPeriod" startAt="23"/>
            </a:pPr>
            <a:endParaRPr lang="en-US" sz="2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02CD-9FB6-4F10-BDA2-47A70708D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find / </a:t>
            </a:r>
            <a:r>
              <a:rPr lang="en-US" sz="2400" err="1"/>
              <a:t>xargs</a:t>
            </a:r>
            <a:endParaRPr lang="en-US" sz="2400"/>
          </a:p>
          <a:p>
            <a:r>
              <a:rPr lang="en-US" sz="2400" err="1"/>
              <a:t>sed</a:t>
            </a:r>
            <a:r>
              <a:rPr lang="en-US" sz="2400"/>
              <a:t> / </a:t>
            </a:r>
            <a:r>
              <a:rPr lang="en-US" sz="2400" err="1"/>
              <a:t>awk</a:t>
            </a:r>
            <a:r>
              <a:rPr lang="en-US" sz="2400"/>
              <a:t> / grep / cut / </a:t>
            </a:r>
            <a:r>
              <a:rPr lang="en-US" sz="2400" err="1"/>
              <a:t>tr</a:t>
            </a:r>
            <a:endParaRPr lang="en-US" sz="2400"/>
          </a:p>
          <a:p>
            <a:r>
              <a:rPr lang="en-US" sz="2400"/>
              <a:t>cd / mv / </a:t>
            </a:r>
            <a:r>
              <a:rPr lang="en-US" sz="2400" err="1"/>
              <a:t>rm</a:t>
            </a:r>
            <a:r>
              <a:rPr lang="en-US" sz="2400"/>
              <a:t> / ls / </a:t>
            </a:r>
            <a:r>
              <a:rPr lang="en-US" sz="2400" err="1"/>
              <a:t>cp</a:t>
            </a:r>
            <a:r>
              <a:rPr lang="en-US" sz="2400"/>
              <a:t> / ln</a:t>
            </a:r>
          </a:p>
          <a:p>
            <a:r>
              <a:rPr lang="en-US" sz="2400"/>
              <a:t>apropos / man</a:t>
            </a:r>
          </a:p>
          <a:p>
            <a:r>
              <a:rPr lang="en-US" sz="2400" err="1"/>
              <a:t>whoami</a:t>
            </a:r>
            <a:endParaRPr lang="en-US" sz="2400"/>
          </a:p>
          <a:p>
            <a:r>
              <a:rPr lang="en-US" sz="2400"/>
              <a:t>diff / </a:t>
            </a:r>
            <a:r>
              <a:rPr lang="en-US" sz="2400" err="1"/>
              <a:t>cmp</a:t>
            </a:r>
            <a:r>
              <a:rPr lang="en-US" sz="2400"/>
              <a:t> / file</a:t>
            </a:r>
          </a:p>
          <a:p>
            <a:r>
              <a:rPr lang="en-US" sz="2400" err="1"/>
              <a:t>chmod</a:t>
            </a:r>
            <a:endParaRPr lang="en-US" sz="2400"/>
          </a:p>
          <a:p>
            <a:r>
              <a:rPr lang="en-US" sz="2400"/>
              <a:t>mount / </a:t>
            </a:r>
            <a:r>
              <a:rPr lang="en-US" sz="2400" err="1"/>
              <a:t>umount</a:t>
            </a:r>
            <a:endParaRPr lang="en-US" sz="2400"/>
          </a:p>
          <a:p>
            <a:r>
              <a:rPr lang="en-US" sz="2400"/>
              <a:t>tail / head / </a:t>
            </a:r>
            <a:r>
              <a:rPr lang="en-US" sz="2400" err="1"/>
              <a:t>nano</a:t>
            </a:r>
            <a:r>
              <a:rPr lang="en-US" sz="2400"/>
              <a:t> / vi</a:t>
            </a:r>
          </a:p>
          <a:p>
            <a:r>
              <a:rPr lang="en-US" sz="2400" err="1"/>
              <a:t>setenforce</a:t>
            </a:r>
            <a:r>
              <a:rPr lang="en-US" sz="2400"/>
              <a:t> / </a:t>
            </a:r>
            <a:r>
              <a:rPr lang="en-US" sz="2400" err="1"/>
              <a:t>getenforce</a:t>
            </a:r>
            <a:endParaRPr lang="en-US" sz="2400"/>
          </a:p>
          <a:p>
            <a:r>
              <a:rPr lang="en-US" sz="2400"/>
              <a:t>tar / </a:t>
            </a:r>
            <a:r>
              <a:rPr lang="en-US" sz="2400" err="1"/>
              <a:t>gzip</a:t>
            </a:r>
            <a:r>
              <a:rPr lang="en-US" sz="2400"/>
              <a:t> / bzip2</a:t>
            </a:r>
          </a:p>
          <a:p>
            <a:endParaRPr lang="en-US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B384F-7260-43FF-8909-BFA1581C8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15" y="1668024"/>
            <a:ext cx="5448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/ exec / </a:t>
            </a:r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Search for files in a directory hierarchy</a:t>
            </a:r>
          </a:p>
          <a:p>
            <a:r>
              <a:rPr lang="en-US" sz="2500" dirty="0"/>
              <a:t>Very powerful for searching</a:t>
            </a:r>
          </a:p>
          <a:p>
            <a:r>
              <a:rPr lang="en-US" sz="2500" dirty="0"/>
              <a:t>Can filter searches based on many criterion:</a:t>
            </a:r>
          </a:p>
          <a:p>
            <a:pPr lvl="1"/>
            <a:r>
              <a:rPr lang="en-US" sz="2500" dirty="0"/>
              <a:t>Name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Type (File / Directory)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f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d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Permissions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-perm ###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Last Modified / Access Time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User / Group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-user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jdoe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-group foo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Size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##M </a:t>
            </a:r>
            <a:r>
              <a:rPr lang="en-US" sz="2500" dirty="0"/>
              <a:t>) or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+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) to search &gt; </a:t>
            </a:r>
            <a:r>
              <a:rPr lang="en-US" sz="2500" dirty="0" err="1"/>
              <a:t>aaMB</a:t>
            </a:r>
            <a:r>
              <a:rPr lang="en-US" sz="2500" dirty="0"/>
              <a:t> &amp; &lt; </a:t>
            </a:r>
            <a:r>
              <a:rPr lang="en-US" sz="2500" dirty="0" err="1"/>
              <a:t>bbMB</a:t>
            </a:r>
            <a:endParaRPr lang="en-US" sz="2500" dirty="0"/>
          </a:p>
          <a:p>
            <a:r>
              <a:rPr lang="en-US" sz="2500" dirty="0"/>
              <a:t>Can perform actions on all of the files found in a search using the “exec” or “</a:t>
            </a:r>
            <a:r>
              <a:rPr lang="en-US" sz="2500" dirty="0" err="1"/>
              <a:t>xargs</a:t>
            </a:r>
            <a:r>
              <a:rPr lang="en-US" sz="2500" dirty="0"/>
              <a:t>” directives 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$HOME -type f -name *.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+10M -exec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 \;`</a:t>
            </a:r>
            <a:endParaRPr lang="en-US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6BF1-76BF-4B3F-998A-838641A88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AC87BD-4586-4CDF-A7FB-9AED4090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???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Find all read-only files in /</a:t>
            </a:r>
            <a:r>
              <a:rPr lang="en-US" sz="3600" dirty="0" err="1"/>
              <a:t>etc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BD19A-7405-47E1-A782-C9369CA5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find /etc -perm /u=r</a:t>
            </a:r>
          </a:p>
          <a:p>
            <a:r>
              <a:rPr lang="pt-BR" dirty="0"/>
              <a:t>exec /etc -perm /u=r</a:t>
            </a:r>
          </a:p>
          <a:p>
            <a:r>
              <a:rPr lang="pt-BR" dirty="0"/>
              <a:t>search /etc -perm /u=r</a:t>
            </a:r>
          </a:p>
          <a:p>
            <a:r>
              <a:rPr lang="pt-BR" dirty="0"/>
              <a:t>find /etc -p /u=r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3E01A-6134-4EDB-8141-071046FEA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651E8-949E-4516-85FC-BC879DC7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How to ???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Find all read-only files in /</a:t>
            </a:r>
            <a:r>
              <a:rPr lang="en-US" sz="3600" dirty="0" err="1">
                <a:solidFill>
                  <a:srgbClr val="FFFFFF"/>
                </a:solidFill>
              </a:rPr>
              <a:t>etc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B870-521E-4C5D-8A6B-91B55ABC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find /etc -perm /u=r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FD760C-7346-48B2-A953-5F2474BDB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DE461C-C533-4C93-AFFD-E44185D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How to ???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/>
              <a:t>Set the permissions of all files named “dummyfile70” to “dummyfile79” to “</a:t>
            </a:r>
            <a:r>
              <a:rPr lang="en-US" sz="3600" dirty="0" err="1"/>
              <a:t>rwxrwxrwx</a:t>
            </a:r>
            <a:r>
              <a:rPr lang="en-US" sz="3600" dirty="0"/>
              <a:t>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3B1C2-B4AE-4577-936D-AD6DB9B9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~/</a:t>
            </a:r>
            <a:r>
              <a:rPr lang="en-US" dirty="0" err="1"/>
              <a:t>dummydir</a:t>
            </a:r>
            <a:r>
              <a:rPr lang="en-US" dirty="0"/>
              <a:t> -name "*7?" -exec </a:t>
            </a:r>
            <a:r>
              <a:rPr lang="en-US" dirty="0" err="1"/>
              <a:t>chmod</a:t>
            </a:r>
            <a:r>
              <a:rPr lang="en-US" dirty="0"/>
              <a:t> 777 {} \;</a:t>
            </a:r>
          </a:p>
          <a:p>
            <a:r>
              <a:rPr lang="en-US" dirty="0"/>
              <a:t>find ~/</a:t>
            </a:r>
            <a:r>
              <a:rPr lang="en-US" dirty="0" err="1"/>
              <a:t>dummydir</a:t>
            </a:r>
            <a:r>
              <a:rPr lang="en-US" dirty="0"/>
              <a:t> -type f -name "*7?" -exec {</a:t>
            </a:r>
            <a:r>
              <a:rPr lang="en-US" dirty="0" err="1"/>
              <a:t>chmod</a:t>
            </a:r>
            <a:r>
              <a:rPr lang="en-US" dirty="0"/>
              <a:t> 777} \;</a:t>
            </a:r>
          </a:p>
          <a:p>
            <a:r>
              <a:rPr lang="en-US" dirty="0"/>
              <a:t>find ~/</a:t>
            </a:r>
            <a:r>
              <a:rPr lang="en-US" dirty="0" err="1"/>
              <a:t>dummydir</a:t>
            </a:r>
            <a:r>
              <a:rPr lang="en-US" dirty="0"/>
              <a:t> -name "*7?" -exec (</a:t>
            </a:r>
            <a:r>
              <a:rPr lang="en-US" dirty="0" err="1"/>
              <a:t>chmod</a:t>
            </a:r>
            <a:r>
              <a:rPr lang="en-US" dirty="0"/>
              <a:t> 777) \;</a:t>
            </a:r>
          </a:p>
          <a:p>
            <a:r>
              <a:rPr lang="en-US" dirty="0"/>
              <a:t>find ~/</a:t>
            </a:r>
            <a:r>
              <a:rPr lang="en-US" dirty="0" err="1"/>
              <a:t>dummydir</a:t>
            </a:r>
            <a:r>
              <a:rPr lang="en-US" dirty="0"/>
              <a:t> -type f -name "*7?" -exec </a:t>
            </a:r>
            <a:r>
              <a:rPr lang="en-US" dirty="0" err="1"/>
              <a:t>chmod</a:t>
            </a:r>
            <a:r>
              <a:rPr lang="en-US" dirty="0"/>
              <a:t> 777 \;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F7A9F-E4DC-44E3-9C42-C4BD0BF55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C6E9E-2397-42CF-B9AD-70692BF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How to ???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Set the permissions of all files named “dummyfile70” to “dummyfile79” to “</a:t>
            </a:r>
            <a:r>
              <a:rPr lang="en-US" sz="3600" dirty="0" err="1">
                <a:solidFill>
                  <a:srgbClr val="FFFFFF"/>
                </a:solidFill>
              </a:rPr>
              <a:t>rwxrwxrwx</a:t>
            </a:r>
            <a:r>
              <a:rPr lang="en-US" sz="3600" dirty="0">
                <a:solidFill>
                  <a:srgbClr val="FFFFFF"/>
                </a:solidFill>
              </a:rPr>
              <a:t>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11403-67E2-4007-9DF7-1666A985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~/</a:t>
            </a:r>
            <a:r>
              <a:rPr lang="en-US" dirty="0" err="1"/>
              <a:t>dummydir</a:t>
            </a:r>
            <a:r>
              <a:rPr lang="en-US" dirty="0"/>
              <a:t> -type f -name "*7?" -exec </a:t>
            </a:r>
            <a:r>
              <a:rPr lang="en-US" dirty="0" err="1"/>
              <a:t>chmod</a:t>
            </a:r>
            <a:r>
              <a:rPr lang="en-US" dirty="0"/>
              <a:t> 777 {} \;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5E0EF-0D61-468F-B1A0-6DA7771306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sed</a:t>
            </a:r>
            <a:r>
              <a:rPr lang="en-US"/>
              <a:t> = stream editor</a:t>
            </a:r>
          </a:p>
          <a:p>
            <a:pPr lvl="1"/>
            <a:r>
              <a:rPr lang="en-US"/>
              <a:t>Replace all instances of “old” with “new” in a file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“s/old/new/g” file.txt</a:t>
            </a:r>
            <a:r>
              <a:rPr lang="en-US"/>
              <a:t>` replaces “old” with “new” - output to console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 “s/old/new/g” file.txt</a:t>
            </a:r>
            <a:r>
              <a:rPr lang="en-US"/>
              <a:t>` replaces “old” with “new” - commit to file</a:t>
            </a:r>
          </a:p>
          <a:p>
            <a:r>
              <a:rPr lang="en-US" b="1" err="1"/>
              <a:t>awk</a:t>
            </a:r>
            <a:r>
              <a:rPr lang="en-US"/>
              <a:t> = pattern scanning and processing language</a:t>
            </a:r>
          </a:p>
          <a:p>
            <a:pPr lvl="1"/>
            <a:r>
              <a:rPr lang="en-US"/>
              <a:t>Show a list of running processes with their resident set size (RSS) value only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 |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'{ print "PS:"$11" RSS:"$5}' | sort</a:t>
            </a:r>
            <a:r>
              <a:rPr lang="en-US"/>
              <a:t>`</a:t>
            </a:r>
          </a:p>
          <a:p>
            <a:r>
              <a:rPr lang="en-US" b="1"/>
              <a:t>cut</a:t>
            </a:r>
            <a:r>
              <a:rPr lang="en-US"/>
              <a:t> = remove sections from each line of files</a:t>
            </a:r>
          </a:p>
          <a:p>
            <a:pPr lvl="1"/>
            <a:r>
              <a:rPr lang="en-US"/>
              <a:t>Show a list of all users and their corresponding login shells only</a:t>
            </a:r>
          </a:p>
          <a:p>
            <a:pPr lvl="1"/>
            <a:r>
              <a:rPr lang="en-US"/>
              <a:t>`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-d: -f1,7</a:t>
            </a:r>
            <a:r>
              <a:rPr lang="fr-FR"/>
              <a:t>`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51F22-C226-4E42-8A22-252CC6203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572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{"officeBundle":{"ctag":"\"c:{08AC9668-7426-4102-9452-FBDC0F1295AD},14\"","fatalError":true,"version":"1.79102838"}}</MediaServiceFastMetadata>
    <MediaServiceMetadata xmlns="80665351-4c0c-42f1-8096-ec7a2623fe2d">{"officeBundle":{"ctag":"\"c:{08AC9668-7426-4102-9452-FBDC0F1295AD},14\"","fatalError":true,"errorInfo":"Server_FragmentLimitExceeded","version":"1.79102838"}}</MediaServiceMetadat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39A2B6D4-3316-47C5-B2D9-E798DBC1E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3280</Words>
  <Application>Microsoft Office PowerPoint</Application>
  <PresentationFormat>Widescreen</PresentationFormat>
  <Paragraphs>314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NG_MOC_Core_ModuleNew2</vt:lpstr>
      <vt:lpstr>Linux Foundation Certified System Administrator</vt:lpstr>
      <vt:lpstr>Linux On Azure Preparation Training Deep Dive on Basic Linux Commands</vt:lpstr>
      <vt:lpstr>Session Agenda</vt:lpstr>
      <vt:lpstr>find / exec / xargs</vt:lpstr>
      <vt:lpstr>How to ???  Find all read-only files in /etc</vt:lpstr>
      <vt:lpstr>How to ???  Find all read-only files in /etc</vt:lpstr>
      <vt:lpstr>How to ???  Set the permissions of all files named “dummyfile70” to “dummyfile79” to “rwxrwxrwx”</vt:lpstr>
      <vt:lpstr>How to ???  Set the permissions of all files named “dummyfile70” to “dummyfile79” to “rwxrwxrwx”</vt:lpstr>
      <vt:lpstr>sed / awk / cut / grep / tr</vt:lpstr>
      <vt:lpstr>sed / awk / cut / grep / tr</vt:lpstr>
      <vt:lpstr>cd / mv / rm / ls / cp / ln -- All relative to `pwd`</vt:lpstr>
      <vt:lpstr>cd / mv / rm / ls / cp / ln -- All relative to `pwd`</vt:lpstr>
      <vt:lpstr>cd / mv / rm / ls / cp / ln -- All relative to `pwd`</vt:lpstr>
      <vt:lpstr>apropos / man</vt:lpstr>
      <vt:lpstr>whoami / id</vt:lpstr>
      <vt:lpstr>diff / cmp / file / strings</vt:lpstr>
      <vt:lpstr>mount / umount</vt:lpstr>
      <vt:lpstr>mount / umount</vt:lpstr>
      <vt:lpstr>mount / umount</vt:lpstr>
      <vt:lpstr>tail / head / nano / vi</vt:lpstr>
      <vt:lpstr>tail / head / nano / vi</vt:lpstr>
      <vt:lpstr>setenforce / getenforce </vt:lpstr>
      <vt:lpstr>tar / gzip / bzip2</vt:lpstr>
      <vt:lpstr>tar / gzip / bzip2</vt:lpstr>
      <vt:lpstr>Basic Linux Commands</vt:lpstr>
      <vt:lpstr>Homework Assignment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Mishal</cp:lastModifiedBy>
  <cp:revision>14</cp:revision>
  <dcterms:modified xsi:type="dcterms:W3CDTF">2018-06-11T05:10:38Z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Ctag">
    <vt:lpwstr>"c:{08AC9668-7426-4102-9452-FBDC0F1295AD},14"</vt:lpwstr>
  </property>
  <property fmtid="{D5CDD505-2E9C-101B-9397-08002B2CF9AE}" pid="4" name="oBundleVer">
    <vt:lpwstr>1.79102838</vt:lpwstr>
  </property>
  <property fmtid="{D5CDD505-2E9C-101B-9397-08002B2CF9AE}" pid="5" name="oBundleFail">
    <vt:lpwstr>true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2018-05-25T17:32:53.4941872Z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