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  <p:sldMasterId id="2147483733" r:id="rId6"/>
    <p:sldMasterId id="2147483758" r:id="rId7"/>
  </p:sldMasterIdLst>
  <p:notesMasterIdLst>
    <p:notesMasterId r:id="rId30"/>
  </p:notesMasterIdLst>
  <p:sldIdLst>
    <p:sldId id="260" r:id="rId8"/>
    <p:sldId id="398" r:id="rId9"/>
    <p:sldId id="276" r:id="rId10"/>
    <p:sldId id="315" r:id="rId11"/>
    <p:sldId id="298" r:id="rId12"/>
    <p:sldId id="299" r:id="rId13"/>
    <p:sldId id="323" r:id="rId14"/>
    <p:sldId id="300" r:id="rId15"/>
    <p:sldId id="320" r:id="rId16"/>
    <p:sldId id="318" r:id="rId17"/>
    <p:sldId id="400" r:id="rId18"/>
    <p:sldId id="302" r:id="rId19"/>
    <p:sldId id="303" r:id="rId20"/>
    <p:sldId id="305" r:id="rId21"/>
    <p:sldId id="306" r:id="rId22"/>
    <p:sldId id="403" r:id="rId23"/>
    <p:sldId id="307" r:id="rId24"/>
    <p:sldId id="311" r:id="rId25"/>
    <p:sldId id="312" r:id="rId26"/>
    <p:sldId id="304" r:id="rId27"/>
    <p:sldId id="401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398"/>
            <p14:sldId id="276"/>
            <p14:sldId id="315"/>
            <p14:sldId id="298"/>
            <p14:sldId id="299"/>
            <p14:sldId id="323"/>
            <p14:sldId id="300"/>
            <p14:sldId id="320"/>
            <p14:sldId id="318"/>
            <p14:sldId id="400"/>
            <p14:sldId id="302"/>
            <p14:sldId id="303"/>
            <p14:sldId id="305"/>
            <p14:sldId id="306"/>
            <p14:sldId id="403"/>
            <p14:sldId id="307"/>
            <p14:sldId id="311"/>
            <p14:sldId id="312"/>
            <p14:sldId id="304"/>
            <p14:sldId id="401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44784" autoAdjust="0"/>
  </p:normalViewPr>
  <p:slideViewPr>
    <p:cSldViewPr snapToGrid="0">
      <p:cViewPr varScale="1">
        <p:scale>
          <a:sx n="45" d="100"/>
          <a:sy n="45" d="100"/>
        </p:scale>
        <p:origin x="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ishal" userId="399b58bf3390cc80" providerId="LiveId" clId="{514B82C0-51A6-4B55-8A1B-D49A25734DB8}"/>
    <pc:docChg chg="undo custSel addSld delSld modSld modSection">
      <pc:chgData name="Michael Mishal" userId="399b58bf3390cc80" providerId="LiveId" clId="{514B82C0-51A6-4B55-8A1B-D49A25734DB8}" dt="2018-06-05T17:14:57.278" v="558" actId="20577"/>
      <pc:docMkLst>
        <pc:docMk/>
      </pc:docMkLst>
      <pc:sldChg chg="add del modTransition">
        <pc:chgData name="Michael Mishal" userId="399b58bf3390cc80" providerId="LiveId" clId="{514B82C0-51A6-4B55-8A1B-D49A25734DB8}" dt="2018-06-05T17:07:29.430" v="86" actId="20577"/>
        <pc:sldMkLst>
          <pc:docMk/>
          <pc:sldMk cId="937049883" sldId="299"/>
        </pc:sldMkLst>
      </pc:sldChg>
      <pc:sldChg chg="modNotesTx">
        <pc:chgData name="Michael Mishal" userId="399b58bf3390cc80" providerId="LiveId" clId="{514B82C0-51A6-4B55-8A1B-D49A25734DB8}" dt="2018-06-05T17:05:16.260" v="83" actId="20577"/>
        <pc:sldMkLst>
          <pc:docMk/>
          <pc:sldMk cId="283678568" sldId="315"/>
        </pc:sldMkLst>
      </pc:sldChg>
    </pc:docChg>
  </pc:docChgLst>
  <pc:docChgLst>
    <pc:chgData name="Michael Mishal" userId="399b58bf3390cc80" providerId="LiveId" clId="{FB00F9FC-DC57-4AB3-AE17-EE7EB847A595}"/>
    <pc:docChg chg="addSld delSld modSld modSection">
      <pc:chgData name="Michael Mishal" userId="399b58bf3390cc80" providerId="LiveId" clId="{FB00F9FC-DC57-4AB3-AE17-EE7EB847A595}" dt="2018-06-11T05:12:09.206" v="81" actId="207"/>
      <pc:docMkLst>
        <pc:docMk/>
      </pc:docMkLst>
      <pc:sldChg chg="modSp">
        <pc:chgData name="Michael Mishal" userId="399b58bf3390cc80" providerId="LiveId" clId="{FB00F9FC-DC57-4AB3-AE17-EE7EB847A595}" dt="2018-06-10T23:33:56.557" v="61" actId="20577"/>
        <pc:sldMkLst>
          <pc:docMk/>
          <pc:sldMk cId="977823867" sldId="260"/>
        </pc:sldMkLst>
        <pc:spChg chg="mod">
          <ac:chgData name="Michael Mishal" userId="399b58bf3390cc80" providerId="LiveId" clId="{FB00F9FC-DC57-4AB3-AE17-EE7EB847A595}" dt="2018-06-10T23:33:05.933" v="53" actId="20577"/>
          <ac:spMkLst>
            <pc:docMk/>
            <pc:sldMk cId="977823867" sldId="260"/>
            <ac:spMk id="2" creationId="{00000000-0000-0000-0000-000000000000}"/>
          </ac:spMkLst>
        </pc:spChg>
        <pc:spChg chg="mod">
          <ac:chgData name="Michael Mishal" userId="399b58bf3390cc80" providerId="LiveId" clId="{FB00F9FC-DC57-4AB3-AE17-EE7EB847A595}" dt="2018-06-10T23:33:56.557" v="61" actId="20577"/>
          <ac:spMkLst>
            <pc:docMk/>
            <pc:sldMk cId="977823867" sldId="260"/>
            <ac:spMk id="3" creationId="{00000000-0000-0000-0000-000000000000}"/>
          </ac:spMkLst>
        </pc:spChg>
      </pc:sldChg>
      <pc:sldChg chg="del">
        <pc:chgData name="Michael Mishal" userId="399b58bf3390cc80" providerId="LiveId" clId="{FB00F9FC-DC57-4AB3-AE17-EE7EB847A595}" dt="2018-06-10T23:31:35.883" v="0" actId="2696"/>
        <pc:sldMkLst>
          <pc:docMk/>
          <pc:sldMk cId="1131017026" sldId="276"/>
        </pc:sldMkLst>
      </pc:sldChg>
      <pc:sldChg chg="del">
        <pc:chgData name="Michael Mishal" userId="399b58bf3390cc80" providerId="LiveId" clId="{FB00F9FC-DC57-4AB3-AE17-EE7EB847A595}" dt="2018-06-10T23:31:36.076" v="2" actId="2696"/>
        <pc:sldMkLst>
          <pc:docMk/>
          <pc:sldMk cId="75433386" sldId="298"/>
        </pc:sldMkLst>
      </pc:sldChg>
      <pc:sldChg chg="del">
        <pc:chgData name="Michael Mishal" userId="399b58bf3390cc80" providerId="LiveId" clId="{FB00F9FC-DC57-4AB3-AE17-EE7EB847A595}" dt="2018-06-10T23:31:36.133" v="3" actId="2696"/>
        <pc:sldMkLst>
          <pc:docMk/>
          <pc:sldMk cId="937049883" sldId="299"/>
        </pc:sldMkLst>
      </pc:sldChg>
      <pc:sldChg chg="del">
        <pc:chgData name="Michael Mishal" userId="399b58bf3390cc80" providerId="LiveId" clId="{FB00F9FC-DC57-4AB3-AE17-EE7EB847A595}" dt="2018-06-10T23:31:36.218" v="5" actId="2696"/>
        <pc:sldMkLst>
          <pc:docMk/>
          <pc:sldMk cId="1473715605" sldId="300"/>
        </pc:sldMkLst>
      </pc:sldChg>
      <pc:sldChg chg="del">
        <pc:chgData name="Michael Mishal" userId="399b58bf3390cc80" providerId="LiveId" clId="{FB00F9FC-DC57-4AB3-AE17-EE7EB847A595}" dt="2018-06-10T23:31:36.431" v="8" actId="2696"/>
        <pc:sldMkLst>
          <pc:docMk/>
          <pc:sldMk cId="520587245" sldId="301"/>
        </pc:sldMkLst>
      </pc:sldChg>
      <pc:sldChg chg="del">
        <pc:chgData name="Michael Mishal" userId="399b58bf3390cc80" providerId="LiveId" clId="{FB00F9FC-DC57-4AB3-AE17-EE7EB847A595}" dt="2018-06-10T23:31:36.463" v="9" actId="2696"/>
        <pc:sldMkLst>
          <pc:docMk/>
          <pc:sldMk cId="120087784" sldId="302"/>
        </pc:sldMkLst>
      </pc:sldChg>
      <pc:sldChg chg="del">
        <pc:chgData name="Michael Mishal" userId="399b58bf3390cc80" providerId="LiveId" clId="{FB00F9FC-DC57-4AB3-AE17-EE7EB847A595}" dt="2018-06-10T23:31:36.541" v="10" actId="2696"/>
        <pc:sldMkLst>
          <pc:docMk/>
          <pc:sldMk cId="1634729800" sldId="303"/>
        </pc:sldMkLst>
      </pc:sldChg>
      <pc:sldChg chg="modSp del">
        <pc:chgData name="Michael Mishal" userId="399b58bf3390cc80" providerId="LiveId" clId="{FB00F9FC-DC57-4AB3-AE17-EE7EB847A595}" dt="2018-06-10T23:33:21.589" v="59" actId="20577"/>
        <pc:sldMkLst>
          <pc:docMk/>
          <pc:sldMk cId="2867530147" sldId="304"/>
        </pc:sldMkLst>
        <pc:spChg chg="mod">
          <ac:chgData name="Michael Mishal" userId="399b58bf3390cc80" providerId="LiveId" clId="{FB00F9FC-DC57-4AB3-AE17-EE7EB847A595}" dt="2018-06-10T23:33:21.589" v="59" actId="20577"/>
          <ac:spMkLst>
            <pc:docMk/>
            <pc:sldMk cId="2867530147" sldId="304"/>
            <ac:spMk id="3" creationId="{00000000-0000-0000-0000-000000000000}"/>
          </ac:spMkLst>
        </pc:spChg>
      </pc:sldChg>
      <pc:sldChg chg="del">
        <pc:chgData name="Michael Mishal" userId="399b58bf3390cc80" providerId="LiveId" clId="{FB00F9FC-DC57-4AB3-AE17-EE7EB847A595}" dt="2018-06-10T23:31:36.630" v="11" actId="2696"/>
        <pc:sldMkLst>
          <pc:docMk/>
          <pc:sldMk cId="1912152281" sldId="305"/>
        </pc:sldMkLst>
      </pc:sldChg>
      <pc:sldChg chg="del">
        <pc:chgData name="Michael Mishal" userId="399b58bf3390cc80" providerId="LiveId" clId="{FB00F9FC-DC57-4AB3-AE17-EE7EB847A595}" dt="2018-06-10T23:31:36.648" v="12" actId="2696"/>
        <pc:sldMkLst>
          <pc:docMk/>
          <pc:sldMk cId="1867587480" sldId="306"/>
        </pc:sldMkLst>
      </pc:sldChg>
      <pc:sldChg chg="del">
        <pc:chgData name="Michael Mishal" userId="399b58bf3390cc80" providerId="LiveId" clId="{FB00F9FC-DC57-4AB3-AE17-EE7EB847A595}" dt="2018-06-10T23:31:36.742" v="14" actId="2696"/>
        <pc:sldMkLst>
          <pc:docMk/>
          <pc:sldMk cId="4131025425" sldId="307"/>
        </pc:sldMkLst>
      </pc:sldChg>
      <pc:sldChg chg="del">
        <pc:chgData name="Michael Mishal" userId="399b58bf3390cc80" providerId="LiveId" clId="{FB00F9FC-DC57-4AB3-AE17-EE7EB847A595}" dt="2018-06-10T23:31:37.108" v="19" actId="2696"/>
        <pc:sldMkLst>
          <pc:docMk/>
          <pc:sldMk cId="4223415821" sldId="308"/>
        </pc:sldMkLst>
      </pc:sldChg>
      <pc:sldChg chg="del">
        <pc:chgData name="Michael Mishal" userId="399b58bf3390cc80" providerId="LiveId" clId="{FB00F9FC-DC57-4AB3-AE17-EE7EB847A595}" dt="2018-06-10T23:31:37.108" v="20" actId="2696"/>
        <pc:sldMkLst>
          <pc:docMk/>
          <pc:sldMk cId="275368780" sldId="309"/>
        </pc:sldMkLst>
      </pc:sldChg>
      <pc:sldChg chg="del">
        <pc:chgData name="Michael Mishal" userId="399b58bf3390cc80" providerId="LiveId" clId="{FB00F9FC-DC57-4AB3-AE17-EE7EB847A595}" dt="2018-06-10T23:31:36.914" v="17" actId="2696"/>
        <pc:sldMkLst>
          <pc:docMk/>
          <pc:sldMk cId="1224779634" sldId="310"/>
        </pc:sldMkLst>
      </pc:sldChg>
      <pc:sldChg chg="del">
        <pc:chgData name="Michael Mishal" userId="399b58bf3390cc80" providerId="LiveId" clId="{FB00F9FC-DC57-4AB3-AE17-EE7EB847A595}" dt="2018-06-10T23:31:36.789" v="15" actId="2696"/>
        <pc:sldMkLst>
          <pc:docMk/>
          <pc:sldMk cId="3065122377" sldId="311"/>
        </pc:sldMkLst>
      </pc:sldChg>
      <pc:sldChg chg="del">
        <pc:chgData name="Michael Mishal" userId="399b58bf3390cc80" providerId="LiveId" clId="{FB00F9FC-DC57-4AB3-AE17-EE7EB847A595}" dt="2018-06-10T23:31:36.851" v="16" actId="2696"/>
        <pc:sldMkLst>
          <pc:docMk/>
          <pc:sldMk cId="4038823363" sldId="312"/>
        </pc:sldMkLst>
      </pc:sldChg>
      <pc:sldChg chg="del">
        <pc:chgData name="Michael Mishal" userId="399b58bf3390cc80" providerId="LiveId" clId="{FB00F9FC-DC57-4AB3-AE17-EE7EB847A595}" dt="2018-06-11T05:02:27.367" v="74" actId="2696"/>
        <pc:sldMkLst>
          <pc:docMk/>
          <pc:sldMk cId="3561010732" sldId="313"/>
        </pc:sldMkLst>
      </pc:sldChg>
      <pc:sldChg chg="del">
        <pc:chgData name="Michael Mishal" userId="399b58bf3390cc80" providerId="LiveId" clId="{FB00F9FC-DC57-4AB3-AE17-EE7EB847A595}" dt="2018-06-10T23:31:37.148" v="21" actId="2696"/>
        <pc:sldMkLst>
          <pc:docMk/>
          <pc:sldMk cId="362309406" sldId="314"/>
        </pc:sldMkLst>
      </pc:sldChg>
      <pc:sldChg chg="del">
        <pc:chgData name="Michael Mishal" userId="399b58bf3390cc80" providerId="LiveId" clId="{FB00F9FC-DC57-4AB3-AE17-EE7EB847A595}" dt="2018-06-10T23:31:35.988" v="1" actId="2696"/>
        <pc:sldMkLst>
          <pc:docMk/>
          <pc:sldMk cId="283678568" sldId="315"/>
        </pc:sldMkLst>
      </pc:sldChg>
      <pc:sldChg chg="del">
        <pc:chgData name="Michael Mishal" userId="399b58bf3390cc80" providerId="LiveId" clId="{FB00F9FC-DC57-4AB3-AE17-EE7EB847A595}" dt="2018-06-10T23:31:36.379" v="7" actId="2696"/>
        <pc:sldMkLst>
          <pc:docMk/>
          <pc:sldMk cId="914357107" sldId="318"/>
        </pc:sldMkLst>
      </pc:sldChg>
      <pc:sldChg chg="del">
        <pc:chgData name="Michael Mishal" userId="399b58bf3390cc80" providerId="LiveId" clId="{FB00F9FC-DC57-4AB3-AE17-EE7EB847A595}" dt="2018-06-10T23:31:36.296" v="6" actId="2696"/>
        <pc:sldMkLst>
          <pc:docMk/>
          <pc:sldMk cId="2993151231" sldId="320"/>
        </pc:sldMkLst>
      </pc:sldChg>
      <pc:sldChg chg="del">
        <pc:chgData name="Michael Mishal" userId="399b58bf3390cc80" providerId="LiveId" clId="{FB00F9FC-DC57-4AB3-AE17-EE7EB847A595}" dt="2018-06-10T23:31:36.189" v="4" actId="2696"/>
        <pc:sldMkLst>
          <pc:docMk/>
          <pc:sldMk cId="2355427294" sldId="323"/>
        </pc:sldMkLst>
      </pc:sldChg>
      <pc:sldChg chg="modSp">
        <pc:chgData name="Michael Mishal" userId="399b58bf3390cc80" providerId="LiveId" clId="{FB00F9FC-DC57-4AB3-AE17-EE7EB847A595}" dt="2018-06-11T05:12:09.206" v="81" actId="207"/>
        <pc:sldMkLst>
          <pc:docMk/>
          <pc:sldMk cId="1304892742" sldId="398"/>
        </pc:sldMkLst>
        <pc:spChg chg="mod">
          <ac:chgData name="Michael Mishal" userId="399b58bf3390cc80" providerId="LiveId" clId="{FB00F9FC-DC57-4AB3-AE17-EE7EB847A595}" dt="2018-06-11T05:12:09.206" v="81" actId="207"/>
          <ac:spMkLst>
            <pc:docMk/>
            <pc:sldMk cId="1304892742" sldId="398"/>
            <ac:spMk id="17" creationId="{0DD7E3D9-0F16-4FC0-8096-670127E70DF5}"/>
          </ac:spMkLst>
        </pc:spChg>
      </pc:sldChg>
      <pc:sldChg chg="add del">
        <pc:chgData name="Michael Mishal" userId="399b58bf3390cc80" providerId="LiveId" clId="{FB00F9FC-DC57-4AB3-AE17-EE7EB847A595}" dt="2018-06-11T05:01:51.738" v="65" actId="2696"/>
        <pc:sldMkLst>
          <pc:docMk/>
          <pc:sldMk cId="2875879648" sldId="402"/>
        </pc:sldMkLst>
      </pc:sldChg>
      <pc:sldChg chg="modSp add del">
        <pc:chgData name="Michael Mishal" userId="399b58bf3390cc80" providerId="LiveId" clId="{FB00F9FC-DC57-4AB3-AE17-EE7EB847A595}" dt="2018-06-11T05:02:34.877" v="78" actId="20577"/>
        <pc:sldMkLst>
          <pc:docMk/>
          <pc:sldMk cId="2680487107" sldId="403"/>
        </pc:sldMkLst>
        <pc:spChg chg="mod">
          <ac:chgData name="Michael Mishal" userId="399b58bf3390cc80" providerId="LiveId" clId="{FB00F9FC-DC57-4AB3-AE17-EE7EB847A595}" dt="2018-06-11T05:02:07.429" v="73" actId="20577"/>
          <ac:spMkLst>
            <pc:docMk/>
            <pc:sldMk cId="2680487107" sldId="403"/>
            <ac:spMk id="2" creationId="{9E2ED6ED-ECAF-4AA1-944C-192BEC908A80}"/>
          </ac:spMkLst>
        </pc:spChg>
        <pc:spChg chg="mod">
          <ac:chgData name="Michael Mishal" userId="399b58bf3390cc80" providerId="LiveId" clId="{FB00F9FC-DC57-4AB3-AE17-EE7EB847A595}" dt="2018-06-11T05:02:34.877" v="78" actId="20577"/>
          <ac:spMkLst>
            <pc:docMk/>
            <pc:sldMk cId="2680487107" sldId="403"/>
            <ac:spMk id="3" creationId="{D95AB983-B0FF-4903-A77E-DFE4E6EE7613}"/>
          </ac:spMkLst>
        </pc:spChg>
      </pc:sldChg>
      <pc:sldMasterChg chg="delSldLayout">
        <pc:chgData name="Michael Mishal" userId="399b58bf3390cc80" providerId="LiveId" clId="{FB00F9FC-DC57-4AB3-AE17-EE7EB847A595}" dt="2018-06-10T23:31:37.148" v="22" actId="2696"/>
        <pc:sldMasterMkLst>
          <pc:docMk/>
          <pc:sldMasterMk cId="2488712618" sldId="2147483660"/>
        </pc:sldMasterMkLst>
        <pc:sldLayoutChg chg="del">
          <pc:chgData name="Michael Mishal" userId="399b58bf3390cc80" providerId="LiveId" clId="{FB00F9FC-DC57-4AB3-AE17-EE7EB847A595}" dt="2018-06-10T23:31:37.148" v="22" actId="2696"/>
          <pc:sldLayoutMkLst>
            <pc:docMk/>
            <pc:sldMasterMk cId="2488712618" sldId="2147483660"/>
            <pc:sldLayoutMk cId="2967936464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4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20533D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1: Introduction to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385776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Initramfs</a:t>
            </a:r>
            <a:r>
              <a:rPr lang="en-US" dirty="0"/>
              <a:t> contains kernel module for all hardware: all drivers for boot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7569-1ADF-46D9-9588-10257AC178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5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7569-1ADF-46D9-9588-10257AC178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237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7569-1ADF-46D9-9588-10257AC178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52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Systemctl</a:t>
            </a:r>
            <a:r>
              <a:rPr lang="en-US" dirty="0"/>
              <a:t> –t help : show the different units that can be managed</a:t>
            </a:r>
          </a:p>
          <a:p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sshd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httpd</a:t>
            </a:r>
            <a:r>
              <a:rPr lang="en-US" dirty="0"/>
              <a:t> –y </a:t>
            </a:r>
          </a:p>
          <a:p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httpd</a:t>
            </a:r>
            <a:r>
              <a:rPr lang="en-US" dirty="0"/>
              <a:t> loaded but inactive</a:t>
            </a:r>
          </a:p>
          <a:p>
            <a:endParaRPr lang="en-US" dirty="0"/>
          </a:p>
          <a:p>
            <a:r>
              <a:rPr lang="en-US" dirty="0" err="1"/>
              <a:t>Sudu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httpd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httpd</a:t>
            </a:r>
            <a:endParaRPr lang="en-US" dirty="0"/>
          </a:p>
          <a:p>
            <a:endParaRPr lang="en-US" dirty="0"/>
          </a:p>
          <a:p>
            <a:r>
              <a:rPr lang="en-US" dirty="0"/>
              <a:t>Ps –up </a:t>
            </a:r>
            <a:r>
              <a:rPr lang="en-US" dirty="0" err="1"/>
              <a:t>mainpid</a:t>
            </a:r>
            <a:r>
              <a:rPr lang="en-US" dirty="0"/>
              <a:t> /// and shows the process</a:t>
            </a:r>
          </a:p>
          <a:p>
            <a:endParaRPr lang="en-US" dirty="0"/>
          </a:p>
          <a:p>
            <a:r>
              <a:rPr lang="en-US" dirty="0" err="1"/>
              <a:t>Systemctl</a:t>
            </a:r>
            <a:r>
              <a:rPr lang="en-US" dirty="0"/>
              <a:t> is-enabled </a:t>
            </a:r>
            <a:r>
              <a:rPr lang="en-US" dirty="0" err="1"/>
              <a:t>httpd</a:t>
            </a:r>
            <a:r>
              <a:rPr lang="en-US" dirty="0"/>
              <a:t> : enabled at boot?</a:t>
            </a:r>
          </a:p>
          <a:p>
            <a:endParaRPr lang="en-US" dirty="0"/>
          </a:p>
          <a:p>
            <a:r>
              <a:rPr lang="en-US" dirty="0" err="1"/>
              <a:t>Sudu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httpd</a:t>
            </a:r>
            <a:r>
              <a:rPr lang="en-US" dirty="0"/>
              <a:t>  so it will be enabled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7569-1ADF-46D9-9588-10257AC178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23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7569-1ADF-46D9-9588-10257AC178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917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4D30CA-1BCD-4FC8-B1C8-56A6551FD27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6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85641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154859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97323"/>
            <a:ext cx="11653521" cy="1956973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71795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85641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4289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LinuxAzure</a:t>
            </a:r>
            <a:r>
              <a:rPr lang="en-US" sz="1400" dirty="0"/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37039241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989476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075228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39362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7325527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-1"/>
            <a:ext cx="12192000" cy="6260841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Case Study 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315193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Answer…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8547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18333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/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0EB35-1ACE-4DBD-9585-A5ED95782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92315623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1577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811764"/>
            <a:ext cx="11905861" cy="5859625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82184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24072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0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595895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2144345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060620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0100130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52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46056562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6511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6284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EBAF-BB52-4FEC-9EE9-8BBEE62A6D43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7CF5-2D32-48D6-9100-749DEC1D6F6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272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55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9801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887394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595282"/>
            <a:ext cx="7054357" cy="3237592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252" y="2756542"/>
            <a:ext cx="4322233" cy="28511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Speaker Information: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2AE59D8-F91B-4102-844E-46CD5A079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182" y="1689742"/>
            <a:ext cx="11460253" cy="780034"/>
          </a:xfrm>
          <a:noFill/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WiFi</a:t>
            </a:r>
            <a:r>
              <a:rPr lang="en-US" dirty="0"/>
              <a:t>: </a:t>
            </a:r>
            <a:r>
              <a:rPr lang="en-US" dirty="0" err="1"/>
              <a:t>msftguest</a:t>
            </a:r>
            <a:r>
              <a:rPr lang="en-US" dirty="0"/>
              <a:t> =&gt; event code: msevent11lz</a:t>
            </a:r>
          </a:p>
          <a:p>
            <a:pPr lvl="0"/>
            <a:r>
              <a:rPr lang="en-US" dirty="0"/>
              <a:t>Content &amp; Labs: http://github.com/guruskill/70-533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969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</p:spTree>
    <p:extLst>
      <p:ext uri="{BB962C8B-B14F-4D97-AF65-F5344CB8AC3E}">
        <p14:creationId xmlns:p14="http://schemas.microsoft.com/office/powerpoint/2010/main" val="24648720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84183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983310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71078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B7C354-0C5C-4196-BE29-DBA8ABB17A4F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4812-071B-4DDA-A498-60D67CDBA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Scenario Case Study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8BF76E-A867-413D-99D3-38C859FD2E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2634" y="868681"/>
            <a:ext cx="11433116" cy="521208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lvl="0"/>
            <a:r>
              <a:rPr lang="en-US" dirty="0"/>
              <a:t>Edit Scenario Case Study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9B04-3C34-406A-BE95-60EE5E849F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6188937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200809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409" y="-4"/>
            <a:ext cx="11781452" cy="18243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Question…. This is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250" y="2057400"/>
            <a:ext cx="11433116" cy="4138466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Edit Question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02724277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D637C-ACFC-4A4F-854E-9FA928AAF434}"/>
              </a:ext>
            </a:extLst>
          </p:cNvPr>
          <p:cNvSpPr/>
          <p:nvPr userDrawn="1"/>
        </p:nvSpPr>
        <p:spPr>
          <a:xfrm>
            <a:off x="0" y="0"/>
            <a:ext cx="12192000" cy="20080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2739" y="-3"/>
            <a:ext cx="11816861" cy="193189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Answer Repeat Question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250" y="2061882"/>
            <a:ext cx="11433116" cy="4133984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Paste Answers from Question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5982886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0548" y="770219"/>
            <a:ext cx="11172267" cy="1011928"/>
          </a:xfrm>
          <a:solidFill>
            <a:srgbClr val="7030A0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  <a:solidFill>
            <a:srgbClr val="7030A0"/>
          </a:solidFill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8925" indent="0">
              <a:buNone/>
              <a:defRPr/>
            </a:lvl2pPr>
          </a:lstStyle>
          <a:p>
            <a:r>
              <a:rPr lang="en-US" dirty="0"/>
              <a:t>Enter Description(s)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LinuxAzure</a:t>
            </a:r>
            <a:r>
              <a:rPr lang="en-US" sz="1400" dirty="0"/>
              <a:t> @ITProGuru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CD9C4-3903-4CFA-9CED-0878686ABD1A}"/>
              </a:ext>
            </a:extLst>
          </p:cNvPr>
          <p:cNvSpPr/>
          <p:nvPr userDrawn="1"/>
        </p:nvSpPr>
        <p:spPr>
          <a:xfrm>
            <a:off x="211266" y="117610"/>
            <a:ext cx="190308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613568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700"/>
            </a:lvl1pPr>
            <a:lvl2pPr marL="800100" indent="-457200">
              <a:buFont typeface="+mj-lt"/>
              <a:buAutoNum type="alphaUcPeriod"/>
              <a:defRPr sz="2400"/>
            </a:lvl2pPr>
            <a:lvl3pPr marL="1200150" indent="-514350">
              <a:buFont typeface="Segoe UI" panose="020B0502040204020203" pitchFamily="34" charset="0"/>
              <a:buChar char="•"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31478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53A04A-F1A4-47F1-8696-966F2AE336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051096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8629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1055078"/>
            <a:ext cx="11905861" cy="5616311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5090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1640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5276094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1018564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1018564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3963478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3" y="0"/>
            <a:ext cx="11418277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86704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26466"/>
            <a:ext cx="5386917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86704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26466"/>
            <a:ext cx="5389033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830573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3469325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706F-69F9-4C5B-878A-257B9A487E19}"/>
              </a:ext>
            </a:extLst>
          </p:cNvPr>
          <p:cNvSpPr/>
          <p:nvPr userDrawn="1"/>
        </p:nvSpPr>
        <p:spPr bwMode="auto">
          <a:xfrm>
            <a:off x="4728307" y="0"/>
            <a:ext cx="7463692" cy="14243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7A39D-4325-4D40-AA41-B4787F9B32F3}"/>
              </a:ext>
            </a:extLst>
          </p:cNvPr>
          <p:cNvSpPr/>
          <p:nvPr userDrawn="1"/>
        </p:nvSpPr>
        <p:spPr bwMode="auto">
          <a:xfrm>
            <a:off x="0" y="0"/>
            <a:ext cx="4712677" cy="142435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8" y="273050"/>
            <a:ext cx="4292437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693" y="1435101"/>
            <a:ext cx="426899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6418802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16623"/>
            <a:ext cx="7315200" cy="3610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57721544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812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1002321"/>
            <a:ext cx="2590800" cy="5378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1002321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00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72181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72181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483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79.xml"/><Relationship Id="rId21" Type="http://schemas.openxmlformats.org/officeDocument/2006/relationships/slideLayout" Target="../slideLayouts/slideLayout97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96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8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en-US" sz="1200" b="0" dirty="0" err="1">
                <a:solidFill>
                  <a:schemeClr val="bg2">
                    <a:lumMod val="75000"/>
                  </a:schemeClr>
                </a:solidFill>
              </a:rPr>
              <a:t>LinuxAzure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1560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1002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7571" y="-3"/>
            <a:ext cx="11769968" cy="89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en-US" sz="1200" b="0" dirty="0" err="1">
                <a:solidFill>
                  <a:schemeClr val="bg2">
                    <a:lumMod val="75000"/>
                  </a:schemeClr>
                </a:solidFill>
              </a:rPr>
              <a:t>LinuxAzure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315203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inuxfoundation.org/certification/lf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Linux On Azure Preparation Training</a:t>
            </a:r>
            <a:br>
              <a:rPr lang="en-US" dirty="0"/>
            </a:br>
            <a:r>
              <a:rPr lang="en-US" sz="4500" dirty="0"/>
              <a:t>Service execution and control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69300" y="4624551"/>
            <a:ext cx="6723187" cy="1137306"/>
          </a:xfrm>
        </p:spPr>
        <p:txBody>
          <a:bodyPr/>
          <a:lstStyle/>
          <a:p>
            <a:pPr lvl="0" defTabSz="914400">
              <a:buSzTx/>
            </a:pPr>
            <a:r>
              <a:rPr lang="en-US" dirty="0">
                <a:latin typeface="Calibri" panose="020F0502020204030204"/>
              </a:rPr>
              <a:t>Mohd Mishal</a:t>
            </a:r>
          </a:p>
          <a:p>
            <a:pPr lvl="0" defTabSz="914400">
              <a:buSzTx/>
            </a:pPr>
            <a:r>
              <a:rPr lang="en-US" dirty="0">
                <a:latin typeface="Calibri" panose="020F0502020204030204"/>
              </a:rPr>
              <a:t>Clouds Consultant | MCT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systemctl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systemctl</a:t>
            </a:r>
            <a:r>
              <a:rPr lang="en-US" b="1" i="1" dirty="0"/>
              <a:t> </a:t>
            </a:r>
            <a:r>
              <a:rPr lang="en-US" dirty="0"/>
              <a:t>is a command used to introspect and control the state of the </a:t>
            </a:r>
            <a:r>
              <a:rPr lang="en-US" b="1" i="1" dirty="0" err="1"/>
              <a:t>systemd</a:t>
            </a:r>
            <a:r>
              <a:rPr lang="en-US" dirty="0"/>
              <a:t> system and service manager.</a:t>
            </a:r>
          </a:p>
          <a:p>
            <a:r>
              <a:rPr lang="en-US" b="1" i="1" dirty="0" err="1"/>
              <a:t>systemctl</a:t>
            </a:r>
            <a:r>
              <a:rPr lang="en-US" dirty="0"/>
              <a:t> is used to manage different types of </a:t>
            </a:r>
            <a:r>
              <a:rPr lang="en-US" b="1" i="1" dirty="0" err="1"/>
              <a:t>systemd</a:t>
            </a:r>
            <a:r>
              <a:rPr lang="en-US" dirty="0"/>
              <a:t> objects, called </a:t>
            </a:r>
            <a:r>
              <a:rPr lang="en-US" b="1" i="1" dirty="0"/>
              <a:t>units</a:t>
            </a:r>
            <a:r>
              <a:rPr lang="en-US" dirty="0"/>
              <a:t>. </a:t>
            </a:r>
          </a:p>
          <a:p>
            <a:r>
              <a:rPr lang="en-US" b="1" i="1" dirty="0" err="1"/>
              <a:t>Systemd</a:t>
            </a:r>
            <a:r>
              <a:rPr lang="en-US" dirty="0"/>
              <a:t> is compatible with </a:t>
            </a:r>
            <a:r>
              <a:rPr lang="en-US" b="1" i="1" dirty="0"/>
              <a:t>System V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root@azurevm</a:t>
            </a:r>
            <a:r>
              <a:rPr lang="en-US" b="1" dirty="0"/>
              <a:t> ~]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~]$ service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Redirecting to 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httpd.service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87" y="2938884"/>
            <a:ext cx="4038815" cy="20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5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systemctl</a:t>
            </a:r>
            <a:r>
              <a:rPr lang="en-US" dirty="0"/>
              <a:t> and </a:t>
            </a:r>
            <a:r>
              <a:rPr lang="en-US" dirty="0" err="1"/>
              <a:t>systemd</a:t>
            </a:r>
            <a:r>
              <a:rPr lang="en-US" dirty="0"/>
              <a:t> units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list of available unit types can be displayed with </a:t>
            </a:r>
            <a:r>
              <a:rPr lang="en-US" b="1" i="1" dirty="0" err="1"/>
              <a:t>systemctl</a:t>
            </a:r>
            <a:r>
              <a:rPr lang="en-US" b="1" i="1" dirty="0"/>
              <a:t> -t help</a:t>
            </a:r>
            <a:endParaRPr lang="en-US" dirty="0"/>
          </a:p>
          <a:p>
            <a:r>
              <a:rPr lang="en-US" dirty="0"/>
              <a:t>Common unit types: </a:t>
            </a:r>
          </a:p>
          <a:p>
            <a:pPr lvl="1"/>
            <a:r>
              <a:rPr lang="en-US" b="1" dirty="0"/>
              <a:t>Service</a:t>
            </a:r>
            <a:r>
              <a:rPr lang="en-US" dirty="0"/>
              <a:t> units have a .service extension and represent system services.</a:t>
            </a:r>
          </a:p>
          <a:p>
            <a:pPr lvl="1"/>
            <a:r>
              <a:rPr lang="en-US" b="1" dirty="0"/>
              <a:t>Socket</a:t>
            </a:r>
            <a:r>
              <a:rPr lang="en-US" dirty="0"/>
              <a:t> units have a .socket extension and represent inter-process communication (IPC) sockets.</a:t>
            </a:r>
          </a:p>
          <a:p>
            <a:pPr lvl="1"/>
            <a:r>
              <a:rPr lang="en-US" b="1" dirty="0"/>
              <a:t>Path</a:t>
            </a:r>
            <a:r>
              <a:rPr lang="en-US" dirty="0"/>
              <a:t> units have a .path extension and are used to delay the activation of a service until a specific file system change occurs.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83" y="4646669"/>
            <a:ext cx="2509114" cy="14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8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states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status of a service can be viewed with </a:t>
            </a:r>
            <a:r>
              <a:rPr lang="en-US" b="1" i="1" dirty="0" err="1"/>
              <a:t>systemctl</a:t>
            </a:r>
            <a:r>
              <a:rPr lang="en-US" dirty="0"/>
              <a:t> </a:t>
            </a:r>
            <a:r>
              <a:rPr lang="en-US" b="1" i="1" dirty="0"/>
              <a:t>status</a:t>
            </a:r>
            <a:r>
              <a:rPr lang="en-US" dirty="0"/>
              <a:t> </a:t>
            </a:r>
            <a:r>
              <a:rPr lang="en-US" b="1" i="1" dirty="0" err="1"/>
              <a:t>name.type</a:t>
            </a:r>
            <a:r>
              <a:rPr lang="en-US" dirty="0"/>
              <a:t>. </a:t>
            </a:r>
          </a:p>
          <a:p>
            <a:r>
              <a:rPr lang="en-US" dirty="0"/>
              <a:t>If the unit type is not provided, </a:t>
            </a:r>
            <a:r>
              <a:rPr lang="en-US" b="1" i="1" dirty="0" err="1"/>
              <a:t>systemctl</a:t>
            </a:r>
            <a:r>
              <a:rPr lang="en-US" dirty="0"/>
              <a:t> will show the status of a service unit, if one exists.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root@azurevm</a:t>
            </a:r>
            <a:r>
              <a:rPr lang="en-US" b="1" dirty="0"/>
              <a:t> ~]#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sshd.service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root@azurevm</a:t>
            </a:r>
            <a:r>
              <a:rPr lang="en-US" b="1" dirty="0"/>
              <a:t> ~]#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is-active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dirty="0" err="1"/>
              <a:t>root@azurevm</a:t>
            </a:r>
            <a:r>
              <a:rPr lang="en-US" b="1" dirty="0"/>
              <a:t> ~]#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is-enabled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478" y="4592570"/>
            <a:ext cx="2371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states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89973" y="1130808"/>
          <a:ext cx="10117848" cy="53526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8716">
                  <a:extLst>
                    <a:ext uri="{9D8B030D-6E8A-4147-A177-3AD203B41FA5}">
                      <a16:colId xmlns:a16="http://schemas.microsoft.com/office/drawing/2014/main" val="2332737099"/>
                    </a:ext>
                  </a:extLst>
                </a:gridCol>
                <a:gridCol w="7889132">
                  <a:extLst>
                    <a:ext uri="{9D8B030D-6E8A-4147-A177-3AD203B41FA5}">
                      <a16:colId xmlns:a16="http://schemas.microsoft.com/office/drawing/2014/main" val="3409843747"/>
                    </a:ext>
                  </a:extLst>
                </a:gridCol>
              </a:tblGrid>
              <a:tr h="405452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35219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r>
                        <a:rPr lang="en-US" dirty="0"/>
                        <a:t>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configuration file has been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92547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r>
                        <a:rPr lang="en-US" dirty="0"/>
                        <a:t>Active (running)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with one or more continuing processes.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892723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r>
                        <a:rPr lang="en-US" dirty="0"/>
                        <a:t>Active (exited)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Successfully completed a one-time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67941"/>
                  </a:ext>
                </a:extLst>
              </a:tr>
              <a:tr h="688158">
                <a:tc>
                  <a:txBody>
                    <a:bodyPr/>
                    <a:lstStyle/>
                    <a:p>
                      <a:r>
                        <a:rPr lang="en-US" dirty="0"/>
                        <a:t>Active (waiting)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but waiting for an event. inactive Not running.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57495"/>
                  </a:ext>
                </a:extLst>
              </a:tr>
              <a:tr h="405452">
                <a:tc>
                  <a:txBody>
                    <a:bodyPr/>
                    <a:lstStyle/>
                    <a:p>
                      <a:r>
                        <a:rPr lang="en-US" dirty="0"/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be started at boot time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70120"/>
                  </a:ext>
                </a:extLst>
              </a:tr>
              <a:tr h="405452">
                <a:tc>
                  <a:txBody>
                    <a:bodyPr/>
                    <a:lstStyle/>
                    <a:p>
                      <a:r>
                        <a:rPr lang="en-US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not be started at boot time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217246"/>
                  </a:ext>
                </a:extLst>
              </a:tr>
              <a:tr h="395884"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enabled, but may be started by an enabled unit automatically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1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72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services at run time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Starting, stopping, restarting, reloading, and verifying status are common actions performed when administering services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</a:t>
            </a:r>
            <a:r>
              <a:rPr lang="en-US" b="1" dirty="0" err="1"/>
              <a:t>start|stop|restart|reload</a:t>
            </a:r>
            <a:r>
              <a:rPr lang="en-US" b="1" dirty="0"/>
              <a:t>| </a:t>
            </a:r>
            <a:r>
              <a:rPr lang="en-US" b="1" i="1" dirty="0" err="1"/>
              <a:t>unit</a:t>
            </a:r>
            <a:r>
              <a:rPr lang="en-US" b="1" dirty="0" err="1"/>
              <a:t>.service</a:t>
            </a:r>
            <a:endParaRPr lang="en-US" b="1" dirty="0"/>
          </a:p>
          <a:p>
            <a:r>
              <a:rPr lang="en-US" dirty="0"/>
              <a:t>Services may be started as dependencies of other services.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list-dependencies </a:t>
            </a:r>
            <a:r>
              <a:rPr lang="en-US" b="1" i="1" dirty="0"/>
              <a:t>unit</a:t>
            </a:r>
          </a:p>
          <a:p>
            <a:r>
              <a:rPr lang="en-US" dirty="0"/>
              <a:t>To prevent an administrator from accidentally starting a service, a service may be masked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mask </a:t>
            </a:r>
            <a:r>
              <a:rPr lang="en-US" b="1" i="1" dirty="0"/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85" y="4539499"/>
            <a:ext cx="3155004" cy="19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5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service at boot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started at boot time when links are created in the appropriate </a:t>
            </a:r>
            <a:r>
              <a:rPr lang="en-US" b="1" i="1" dirty="0" err="1"/>
              <a:t>systemd</a:t>
            </a:r>
            <a:r>
              <a:rPr lang="en-US" dirty="0"/>
              <a:t> configuration directories. </a:t>
            </a:r>
          </a:p>
          <a:p>
            <a:r>
              <a:rPr lang="en-US" dirty="0"/>
              <a:t>These links are created and removed with </a:t>
            </a:r>
            <a:r>
              <a:rPr lang="en-US" b="1" i="1" dirty="0" err="1"/>
              <a:t>systemctl</a:t>
            </a:r>
            <a:r>
              <a:rPr lang="en-US" dirty="0"/>
              <a:t> commands</a:t>
            </a:r>
          </a:p>
          <a:p>
            <a:r>
              <a:rPr lang="en-US" dirty="0"/>
              <a:t>Enable the service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enable </a:t>
            </a:r>
            <a:r>
              <a:rPr lang="en-US" b="1" i="1" dirty="0" err="1"/>
              <a:t>name</a:t>
            </a:r>
            <a:r>
              <a:rPr lang="en-US" b="1" dirty="0" err="1"/>
              <a:t>.service</a:t>
            </a:r>
            <a:endParaRPr lang="en-US" b="1" i="1" dirty="0"/>
          </a:p>
          <a:p>
            <a:r>
              <a:rPr lang="en-US" dirty="0"/>
              <a:t>Disable the service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disable </a:t>
            </a:r>
            <a:r>
              <a:rPr lang="en-US" b="1" i="1" dirty="0" err="1"/>
              <a:t>name</a:t>
            </a:r>
            <a:r>
              <a:rPr lang="en-US" b="1" dirty="0" err="1"/>
              <a:t>.service</a:t>
            </a:r>
            <a:endParaRPr lang="en-US" b="1" i="1" dirty="0"/>
          </a:p>
          <a:p>
            <a:r>
              <a:rPr lang="en-US" dirty="0"/>
              <a:t>Verify the status of the service after boot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is-enabled </a:t>
            </a:r>
            <a:r>
              <a:rPr lang="en-US" b="1" i="1" dirty="0" err="1"/>
              <a:t>name</a:t>
            </a:r>
            <a:r>
              <a:rPr lang="en-US" b="1" dirty="0" err="1"/>
              <a:t>.service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694" y="4113463"/>
            <a:ext cx="3023478" cy="20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8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6ED-ECAF-4AA1-944C-192BEC908A8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Service 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AB983-B0FF-4903-A77E-DFE4E6EE761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Systemctl</a:t>
            </a:r>
            <a:endParaRPr lang="en-US" dirty="0"/>
          </a:p>
          <a:p>
            <a:r>
              <a:rPr lang="en-US" dirty="0"/>
              <a:t>yum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254FE-CD4C-49D3-8915-DC614B0FA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1D0A8-0449-49DB-8AC5-57CC7A126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87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systemctl</a:t>
            </a:r>
            <a:r>
              <a:rPr lang="en-US" dirty="0"/>
              <a:t> commands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64205" y="1342237"/>
          <a:ext cx="11360876" cy="4617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99233">
                  <a:extLst>
                    <a:ext uri="{9D8B030D-6E8A-4147-A177-3AD203B41FA5}">
                      <a16:colId xmlns:a16="http://schemas.microsoft.com/office/drawing/2014/main" val="2773881115"/>
                    </a:ext>
                  </a:extLst>
                </a:gridCol>
                <a:gridCol w="7761643">
                  <a:extLst>
                    <a:ext uri="{9D8B030D-6E8A-4147-A177-3AD203B41FA5}">
                      <a16:colId xmlns:a16="http://schemas.microsoft.com/office/drawing/2014/main" val="3392194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status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detailed information about a unit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0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stop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 a service on a running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start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a service on a running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7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restart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Restart a service on a running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reload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Reload configuration file of a running service.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9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mask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Completely disable a service from being started, both manually and at boot.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3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unmask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a masked service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0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enable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 service to start at boot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64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disable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a service from starting at boot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0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systemctl</a:t>
                      </a:r>
                      <a:r>
                        <a:rPr lang="en-US" dirty="0"/>
                        <a:t> list-dependencies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units which are required and wanted by the specified unit.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4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02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 targets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 err="1"/>
              <a:t>systemd</a:t>
            </a:r>
            <a:r>
              <a:rPr lang="en-US" dirty="0"/>
              <a:t> target is a set of </a:t>
            </a:r>
            <a:r>
              <a:rPr lang="en-US" b="1" i="1" dirty="0" err="1"/>
              <a:t>systemd</a:t>
            </a:r>
            <a:r>
              <a:rPr lang="en-US" dirty="0"/>
              <a:t> units that should be started to reach a desired state. Important targets are listed in the following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overview of all available targets can be viewed with: </a:t>
            </a:r>
          </a:p>
          <a:p>
            <a:pPr marL="0" indent="0">
              <a:buNone/>
            </a:pPr>
            <a:r>
              <a:rPr lang="en-US" b="1" dirty="0"/>
              <a:t>	[</a:t>
            </a:r>
            <a:r>
              <a:rPr lang="en-US" b="1" dirty="0" err="1"/>
              <a:t>root@azure-vm</a:t>
            </a:r>
            <a:r>
              <a:rPr lang="en-US" b="1" dirty="0"/>
              <a:t> ~]#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list-unit-files --type=target --all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10546" y="2189247"/>
          <a:ext cx="10856068" cy="212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4150">
                  <a:extLst>
                    <a:ext uri="{9D8B030D-6E8A-4147-A177-3AD203B41FA5}">
                      <a16:colId xmlns:a16="http://schemas.microsoft.com/office/drawing/2014/main" val="2910346491"/>
                    </a:ext>
                  </a:extLst>
                </a:gridCol>
                <a:gridCol w="8361918">
                  <a:extLst>
                    <a:ext uri="{9D8B030D-6E8A-4147-A177-3AD203B41FA5}">
                      <a16:colId xmlns:a16="http://schemas.microsoft.com/office/drawing/2014/main" val="397640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1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graphical.target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supports multiple users, graphical and text-based logins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8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</a:t>
                      </a:r>
                      <a:r>
                        <a:rPr lang="en-US" dirty="0" err="1"/>
                        <a:t>user.target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supports multiple users, text-based logins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88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rescue.target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sulogin</a:t>
                      </a:r>
                      <a:r>
                        <a:rPr lang="en-US" dirty="0"/>
                        <a:t> prompt, basic system initialization completed.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5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emergency.target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sulogin</a:t>
                      </a:r>
                      <a:r>
                        <a:rPr lang="en-US" dirty="0"/>
                        <a:t> prompt, </a:t>
                      </a:r>
                      <a:r>
                        <a:rPr lang="en-US" dirty="0" err="1"/>
                        <a:t>initramfs</a:t>
                      </a:r>
                      <a:r>
                        <a:rPr lang="en-US" dirty="0"/>
                        <a:t> pivot complete and system root mounted on / read-only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6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122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target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isolate </a:t>
            </a:r>
            <a:r>
              <a:rPr lang="en-US" b="1" i="1" dirty="0" err="1"/>
              <a:t>name</a:t>
            </a:r>
            <a:r>
              <a:rPr lang="en-US" b="1" dirty="0" err="1"/>
              <a:t>.target</a:t>
            </a:r>
            <a:endParaRPr lang="en-US" b="1" dirty="0"/>
          </a:p>
          <a:p>
            <a:r>
              <a:rPr lang="en-US" dirty="0"/>
              <a:t>As a default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get-default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systemctl</a:t>
            </a:r>
            <a:r>
              <a:rPr lang="en-US" b="1" dirty="0"/>
              <a:t> set-default </a:t>
            </a:r>
            <a:r>
              <a:rPr lang="en-US" b="1" i="1" dirty="0" err="1"/>
              <a:t>name</a:t>
            </a:r>
            <a:r>
              <a:rPr lang="en-US" b="1" dirty="0" err="1"/>
              <a:t>.target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758" y="2567724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Linux Foundation Certified System Administrator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DD7E3D9-0F16-4FC0-8096-670127E70D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FFFF00"/>
                </a:solidFill>
              </a:rPr>
              <a:t>Essential Commands</a:t>
            </a:r>
          </a:p>
          <a:p>
            <a:r>
              <a:rPr lang="en-US" sz="1600" dirty="0"/>
              <a:t>User and Group Management</a:t>
            </a:r>
          </a:p>
          <a:p>
            <a:r>
              <a:rPr lang="en-US" sz="1600" dirty="0">
                <a:solidFill>
                  <a:srgbClr val="FFFF00"/>
                </a:solidFill>
              </a:rPr>
              <a:t>Operations of Running Systems</a:t>
            </a:r>
          </a:p>
          <a:p>
            <a:r>
              <a:rPr lang="en-US" sz="1600" dirty="0"/>
              <a:t>Networking</a:t>
            </a:r>
          </a:p>
          <a:p>
            <a:r>
              <a:rPr lang="en-US" sz="1600" dirty="0">
                <a:solidFill>
                  <a:srgbClr val="FFFF00"/>
                </a:solidFill>
              </a:rPr>
              <a:t>Service Configuration</a:t>
            </a:r>
          </a:p>
          <a:p>
            <a:r>
              <a:rPr lang="en-US" sz="1600" dirty="0"/>
              <a:t>Virtualization</a:t>
            </a:r>
          </a:p>
          <a:p>
            <a:r>
              <a:rPr lang="en-US" sz="1600" dirty="0"/>
              <a:t>Storage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Speaker Information: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C93E1D-2E2F-4845-990B-E2CC8438D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https://training.linuxfoundation.org/certification/lfcs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Query the state of all units to verify a system startup.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the state of only the service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Investigate any units which are in a failed or maintenance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the active state of all loaded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the enabled and disabled settings for all units.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only failed services.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56" y="402086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0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Ssh</a:t>
            </a:r>
            <a:r>
              <a:rPr lang="en-US" dirty="0"/>
              <a:t> into an rpm based </a:t>
            </a:r>
            <a:r>
              <a:rPr lang="en-US" dirty="0" err="1"/>
              <a:t>linux</a:t>
            </a:r>
            <a:r>
              <a:rPr lang="en-US" dirty="0"/>
              <a:t> host (</a:t>
            </a:r>
            <a:r>
              <a:rPr lang="en-US" dirty="0" err="1"/>
              <a:t>RedHat</a:t>
            </a:r>
            <a:r>
              <a:rPr lang="en-US" dirty="0"/>
              <a:t>, Centos, Fedora…)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installed, install the required packages to run </a:t>
            </a:r>
            <a:r>
              <a:rPr lang="en-US" i="1" dirty="0"/>
              <a:t>Apache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i="1" dirty="0"/>
              <a:t>index.html</a:t>
            </a:r>
            <a:r>
              <a:rPr lang="en-US" dirty="0"/>
              <a:t> file in </a:t>
            </a:r>
            <a:r>
              <a:rPr lang="en-US" i="1" dirty="0"/>
              <a:t>/</a:t>
            </a:r>
            <a:r>
              <a:rPr lang="en-US" i="1" dirty="0" err="1"/>
              <a:t>var</a:t>
            </a:r>
            <a:r>
              <a:rPr lang="en-US" i="1" dirty="0"/>
              <a:t>/www/html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the status of </a:t>
            </a:r>
            <a:r>
              <a:rPr lang="en-US" i="1" dirty="0" err="1"/>
              <a:t>httpd</a:t>
            </a:r>
            <a:r>
              <a:rPr lang="en-US" dirty="0"/>
              <a:t> service, then start it. Use a web client to verify that the file content is available at http://localhost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status of the </a:t>
            </a:r>
            <a:r>
              <a:rPr lang="en-US" i="1" dirty="0" err="1"/>
              <a:t>httpd</a:t>
            </a:r>
            <a:r>
              <a:rPr lang="en-US" dirty="0"/>
              <a:t> service. Note the process ID of the daemon.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Restart the </a:t>
            </a:r>
            <a:r>
              <a:rPr lang="en-US" i="1" dirty="0" err="1"/>
              <a:t>httpd</a:t>
            </a:r>
            <a:r>
              <a:rPr lang="en-US" dirty="0"/>
              <a:t> service and view the status. Has the process ID of the daemon changed?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status of </a:t>
            </a:r>
            <a:r>
              <a:rPr lang="en-US" i="1" dirty="0" err="1"/>
              <a:t>sshd</a:t>
            </a:r>
            <a:r>
              <a:rPr lang="en-US" dirty="0"/>
              <a:t> service. Note the process ID of the daemon.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15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 startAt="8"/>
            </a:pPr>
            <a:r>
              <a:rPr lang="en-US" dirty="0"/>
              <a:t>Reload the </a:t>
            </a:r>
            <a:r>
              <a:rPr lang="en-US" i="1" dirty="0" err="1"/>
              <a:t>sshd</a:t>
            </a:r>
            <a:r>
              <a:rPr lang="en-US" dirty="0"/>
              <a:t> service and view the status. Has the process ID of the daemon changed? Did the </a:t>
            </a:r>
            <a:r>
              <a:rPr lang="en-US" dirty="0" err="1"/>
              <a:t>ssh</a:t>
            </a:r>
            <a:r>
              <a:rPr lang="en-US" dirty="0"/>
              <a:t> connection get interrupted?</a:t>
            </a:r>
          </a:p>
          <a:p>
            <a:pPr marL="514350" indent="-514350">
              <a:buAutoNum type="arabicPeriod" startAt="8"/>
            </a:pPr>
            <a:r>
              <a:rPr lang="en-US" dirty="0"/>
              <a:t>Determine if </a:t>
            </a:r>
            <a:r>
              <a:rPr lang="en-US" i="1" dirty="0" err="1"/>
              <a:t>httpd</a:t>
            </a:r>
            <a:r>
              <a:rPr lang="en-US" dirty="0"/>
              <a:t> is enabled at system boot</a:t>
            </a:r>
          </a:p>
          <a:p>
            <a:pPr marL="514350" indent="-514350">
              <a:buAutoNum type="arabicPeriod" startAt="8"/>
            </a:pPr>
            <a:r>
              <a:rPr lang="en-US" dirty="0"/>
              <a:t>Disable </a:t>
            </a:r>
            <a:r>
              <a:rPr lang="en-US" i="1" dirty="0" err="1"/>
              <a:t>httpd</a:t>
            </a:r>
            <a:r>
              <a:rPr lang="en-US" dirty="0"/>
              <a:t> from starting at system boot. Reboot the system and verify the status of </a:t>
            </a:r>
            <a:r>
              <a:rPr lang="en-US" i="1" dirty="0" err="1"/>
              <a:t>httpd</a:t>
            </a:r>
            <a:r>
              <a:rPr lang="en-US" i="1" dirty="0"/>
              <a:t> </a:t>
            </a:r>
            <a:endParaRPr lang="en-US" dirty="0"/>
          </a:p>
          <a:p>
            <a:pPr marL="514350" indent="-514350">
              <a:buAutoNum type="arabicPeriod" startAt="8"/>
            </a:pPr>
            <a:r>
              <a:rPr lang="en-US" dirty="0"/>
              <a:t>Start </a:t>
            </a:r>
            <a:r>
              <a:rPr lang="en-US" i="1" dirty="0" err="1"/>
              <a:t>httpd</a:t>
            </a:r>
            <a:r>
              <a:rPr lang="en-US" dirty="0"/>
              <a:t> and reboot the system, again. What is the status of </a:t>
            </a:r>
            <a:r>
              <a:rPr lang="en-US" i="1" dirty="0" err="1"/>
              <a:t>httpd</a:t>
            </a:r>
            <a:r>
              <a:rPr lang="en-US" dirty="0"/>
              <a:t> after reboot? </a:t>
            </a:r>
          </a:p>
          <a:p>
            <a:pPr marL="514350" indent="-514350">
              <a:buAutoNum type="arabicPeriod" startAt="8"/>
            </a:pPr>
            <a:r>
              <a:rPr lang="en-US" dirty="0"/>
              <a:t>Enable </a:t>
            </a:r>
            <a:r>
              <a:rPr lang="en-US" i="1" dirty="0" err="1"/>
              <a:t>httpd</a:t>
            </a:r>
            <a:r>
              <a:rPr lang="en-US" dirty="0"/>
              <a:t> and verify that the service is up at the next boot.  </a:t>
            </a:r>
          </a:p>
          <a:p>
            <a:pPr marL="514350" indent="-514350">
              <a:buAutoNum type="arabicPeriod" startAt="8"/>
            </a:pPr>
            <a:r>
              <a:rPr lang="en-US" dirty="0"/>
              <a:t>Now that you have done a great job, you deserve a special treat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# yum install </a:t>
            </a:r>
            <a:r>
              <a:rPr lang="en-US" dirty="0" err="1">
                <a:solidFill>
                  <a:srgbClr val="0070C0"/>
                </a:solidFill>
              </a:rPr>
              <a:t>sl</a:t>
            </a:r>
            <a:r>
              <a:rPr lang="en-US" dirty="0">
                <a:solidFill>
                  <a:srgbClr val="0070C0"/>
                </a:solidFill>
              </a:rPr>
              <a:t> -y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# </a:t>
            </a:r>
            <a:r>
              <a:rPr lang="en-US" dirty="0" err="1">
                <a:solidFill>
                  <a:srgbClr val="0070C0"/>
                </a:solidFill>
              </a:rPr>
              <a:t>sl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Historical overview on Linux system startup services</a:t>
            </a:r>
          </a:p>
          <a:p>
            <a:r>
              <a:rPr lang="en-US" b="1" dirty="0"/>
              <a:t>Learn how </a:t>
            </a:r>
            <a:r>
              <a:rPr lang="en-US" b="1" i="1" dirty="0" err="1"/>
              <a:t>systemd</a:t>
            </a:r>
            <a:r>
              <a:rPr lang="en-US" b="1" dirty="0"/>
              <a:t> starts up system daemons and network services</a:t>
            </a:r>
          </a:p>
          <a:p>
            <a:r>
              <a:rPr lang="en-US" b="1" dirty="0"/>
              <a:t>Learn how to manage services and the boot-up process using </a:t>
            </a:r>
            <a:r>
              <a:rPr lang="en-US" b="1" i="1" dirty="0" err="1"/>
              <a:t>sysemctl</a:t>
            </a:r>
            <a:r>
              <a:rPr lang="en-US" b="1" dirty="0"/>
              <a:t> </a:t>
            </a:r>
          </a:p>
          <a:p>
            <a:r>
              <a:rPr lang="en-US" b="1" dirty="0"/>
              <a:t>Control and troubleshoot system boot using </a:t>
            </a:r>
            <a:r>
              <a:rPr lang="en-US" b="1" i="1" dirty="0" err="1"/>
              <a:t>systemd</a:t>
            </a:r>
            <a:r>
              <a:rPr lang="en-US" b="1" dirty="0"/>
              <a:t> targets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63" y="3472294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boot process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8338" y="1021215"/>
            <a:ext cx="6834660" cy="51473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BIOS, POST, initialize the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bootable devices (MBR)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and pass control to the boot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the kernel and </a:t>
            </a:r>
            <a:r>
              <a:rPr lang="en-US" dirty="0" err="1"/>
              <a:t>initramfs</a:t>
            </a:r>
            <a:r>
              <a:rPr lang="en-US" dirty="0"/>
              <a:t> in 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Hand-over to the kernel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the hardware and executes first process </a:t>
            </a:r>
            <a:r>
              <a:rPr lang="en-US" b="1" i="1" dirty="0"/>
              <a:t>/</a:t>
            </a:r>
            <a:r>
              <a:rPr lang="en-US" b="1" i="1" dirty="0" err="1"/>
              <a:t>sbin</a:t>
            </a:r>
            <a:r>
              <a:rPr lang="en-US" b="1" i="1" dirty="0"/>
              <a:t>/</a:t>
            </a:r>
            <a:r>
              <a:rPr lang="en-US" b="1" i="1" dirty="0" err="1"/>
              <a:t>init</a:t>
            </a:r>
            <a:r>
              <a:rPr lang="en-US" b="1" i="1" dirty="0"/>
              <a:t> </a:t>
            </a:r>
            <a:r>
              <a:rPr lang="en-US" dirty="0"/>
              <a:t>(ID=1) </a:t>
            </a:r>
          </a:p>
          <a:p>
            <a:pPr marL="0" indent="0">
              <a:buNone/>
            </a:pPr>
            <a:r>
              <a:rPr lang="en-US" dirty="0"/>
              <a:t>On Red Hat </a:t>
            </a:r>
            <a:r>
              <a:rPr lang="en-US" dirty="0" err="1"/>
              <a:t>Entreprise</a:t>
            </a:r>
            <a:r>
              <a:rPr lang="en-US" dirty="0"/>
              <a:t> Linux 7, </a:t>
            </a:r>
            <a:r>
              <a:rPr lang="en-US" b="1" i="1" dirty="0" err="1"/>
              <a:t>systemd</a:t>
            </a:r>
            <a:r>
              <a:rPr lang="en-US" dirty="0"/>
              <a:t> is replacing </a:t>
            </a:r>
            <a:r>
              <a:rPr lang="en-US" b="1" i="1" dirty="0" err="1"/>
              <a:t>init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489" y="708335"/>
            <a:ext cx="4724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Daemons &amp; services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Daemon</a:t>
            </a:r>
            <a:r>
              <a:rPr lang="en-US" dirty="0"/>
              <a:t>: is a process that wait or run in the background performing various tasks. To listen for connections, a daemon uses a socket. Sockets may be created by daemons or may be separated from the daemon and be created by another process, such as </a:t>
            </a:r>
            <a:r>
              <a:rPr lang="en-US" b="1" i="1" dirty="0" err="1"/>
              <a:t>systemd</a:t>
            </a:r>
            <a:r>
              <a:rPr lang="en-US" dirty="0"/>
              <a:t>, which then passes the socket to the daemon when a connection is established by a client. </a:t>
            </a:r>
          </a:p>
          <a:p>
            <a:r>
              <a:rPr lang="en-US" b="1" dirty="0"/>
              <a:t>Service</a:t>
            </a:r>
            <a:r>
              <a:rPr lang="en-US" dirty="0"/>
              <a:t>: often refers to one or more daemons, but starting or stopping a service may instead make a one-time change to the state of the system (for example, to configure network interfaces), which does not involve leaving a daemon process running afterward.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696" y="4715580"/>
            <a:ext cx="2034402" cy="20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history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many years, process ID 1 of Linux and UNIX systems has been the </a:t>
            </a:r>
            <a:r>
              <a:rPr lang="en-US" b="1" i="1" dirty="0" err="1"/>
              <a:t>init</a:t>
            </a:r>
            <a:r>
              <a:rPr lang="en-US" dirty="0"/>
              <a:t> process. </a:t>
            </a:r>
          </a:p>
          <a:p>
            <a:r>
              <a:rPr lang="en-US" dirty="0"/>
              <a:t>This process was responsible for activating other services on the system. </a:t>
            </a:r>
          </a:p>
          <a:p>
            <a:r>
              <a:rPr lang="en-US" dirty="0"/>
              <a:t>Frequently used daemons were started on systems at boot time with </a:t>
            </a:r>
            <a:r>
              <a:rPr lang="en-US" b="1" i="1" dirty="0"/>
              <a:t>System V </a:t>
            </a:r>
            <a:r>
              <a:rPr lang="en-US" dirty="0"/>
              <a:t>and </a:t>
            </a:r>
            <a:r>
              <a:rPr lang="en-US" b="1" i="1" dirty="0"/>
              <a:t>Linux Standard Base </a:t>
            </a:r>
            <a:r>
              <a:rPr lang="en-US" dirty="0"/>
              <a:t>(LSB) </a:t>
            </a:r>
            <a:r>
              <a:rPr lang="en-US" b="1" i="1" dirty="0" err="1"/>
              <a:t>init</a:t>
            </a:r>
            <a:r>
              <a:rPr lang="en-US" dirty="0"/>
              <a:t> scripts. </a:t>
            </a:r>
          </a:p>
          <a:p>
            <a:r>
              <a:rPr lang="en-US" dirty="0"/>
              <a:t>Less frequently used daemons were started on demand by another service, such as </a:t>
            </a:r>
            <a:r>
              <a:rPr lang="en-US" b="1" i="1" dirty="0" err="1"/>
              <a:t>initd</a:t>
            </a:r>
            <a:r>
              <a:rPr lang="en-US" dirty="0"/>
              <a:t> or </a:t>
            </a:r>
            <a:r>
              <a:rPr lang="en-US" b="1" i="1" dirty="0" err="1"/>
              <a:t>xinetd</a:t>
            </a:r>
            <a:r>
              <a:rPr lang="en-US" dirty="0"/>
              <a:t>. </a:t>
            </a:r>
          </a:p>
          <a:p>
            <a:r>
              <a:rPr lang="en-US" b="1" dirty="0" err="1"/>
              <a:t>Runlevels</a:t>
            </a:r>
            <a:r>
              <a:rPr lang="en-US" dirty="0"/>
              <a:t>: Configuration or operating state of the system that defines the status of each </a:t>
            </a:r>
            <a:r>
              <a:rPr lang="en-US" b="1" i="1" dirty="0"/>
              <a:t>System V</a:t>
            </a:r>
            <a:r>
              <a:rPr lang="en-US" dirty="0"/>
              <a:t> service.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83" y="5122875"/>
            <a:ext cx="1614793" cy="16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498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Init</a:t>
            </a:r>
            <a:r>
              <a:rPr lang="en-US" dirty="0"/>
              <a:t> has several limitations, which are addressed with </a:t>
            </a:r>
            <a:r>
              <a:rPr lang="en-US" b="1" i="1" dirty="0" err="1"/>
              <a:t>systemd</a:t>
            </a:r>
            <a:r>
              <a:rPr lang="en-US" b="1" i="1" dirty="0"/>
              <a:t>.</a:t>
            </a:r>
          </a:p>
          <a:p>
            <a:r>
              <a:rPr lang="en-US" b="1" i="1" dirty="0" err="1"/>
              <a:t>systemd</a:t>
            </a:r>
            <a:r>
              <a:rPr lang="en-US" dirty="0"/>
              <a:t> is a system program used to bootstrap the user space and manage all processes. </a:t>
            </a:r>
          </a:p>
          <a:p>
            <a:r>
              <a:rPr lang="en-US" dirty="0"/>
              <a:t>With </a:t>
            </a:r>
            <a:r>
              <a:rPr lang="en-US" b="1" i="1" dirty="0" err="1"/>
              <a:t>systemd</a:t>
            </a:r>
            <a:r>
              <a:rPr lang="en-US" dirty="0"/>
              <a:t>, shell-based service scripts are used only for a few legacy services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499" y="3629535"/>
            <a:ext cx="3612648" cy="274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, benefits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 capabilities, which increase the boot speed of a system. </a:t>
            </a:r>
          </a:p>
          <a:p>
            <a:r>
              <a:rPr lang="en-US" dirty="0"/>
              <a:t>Automatic service dependency management prevents long timeouts, such as not starting a network service when the network is not available.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753" y="3249043"/>
            <a:ext cx="4070494" cy="273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1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Systemd</a:t>
            </a:r>
            <a:r>
              <a:rPr lang="en-US" dirty="0"/>
              <a:t>, benefits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On-demand starting of daemons without requiring a separate service.</a:t>
            </a:r>
          </a:p>
          <a:p>
            <a:r>
              <a:rPr lang="en-US" dirty="0"/>
              <a:t>A method of tracking related processes together using Linux control groups.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97" y="2673305"/>
            <a:ext cx="3562553" cy="36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1231"/>
      </p:ext>
    </p:extLst>
  </p:cSld>
  <p:clrMapOvr>
    <a:masterClrMapping/>
  </p:clrMapOvr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{"officeBundle":{"ctag":"\"c:{90701B92-3471-4E98-B733-10A75EEE7063},5\"","fatalError":true,"version":"1.79102838"}}</MediaServiceFastMetadata>
    <MediaServiceMetadata xmlns="80665351-4c0c-42f1-8096-ec7a2623fe2d">{"officeBundle":{"ctag":"\"c:{90701B92-3471-4E98-B733-10A75EEE7063},5\"","fatalError":true,"errorInfo":"Server_FragmentLimitExceeded","version":"1.79102838"}}</MediaServiceMetadat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8ADE9DA185A840A97C044D659591E9" ma:contentTypeVersion="6" ma:contentTypeDescription="Ein neues Dokument erstellen." ma:contentTypeScope="" ma:versionID="bd4d7a6d51a5433cb1a067a499bd7544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89292683c117e43844d3f5025bee8192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Zuletzt freigegeben nach Benutz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Zuletzt freigegeben nach Zeitpunk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http://schemas.microsoft.com/office/infopath/2007/PartnerControls"/>
    <ds:schemaRef ds:uri="80665351-4c0c-42f1-8096-ec7a2623fe2d"/>
  </ds:schemaRefs>
</ds:datastoreItem>
</file>

<file path=customXml/itemProps2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278E1B-1581-42A9-82AA-4B65E4DEAC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1363</Words>
  <Application>Microsoft Office PowerPoint</Application>
  <PresentationFormat>Widescreen</PresentationFormat>
  <Paragraphs>205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Times New Roman</vt:lpstr>
      <vt:lpstr>Verdana</vt:lpstr>
      <vt:lpstr>Wingdings</vt:lpstr>
      <vt:lpstr>5-30711_TR22_BO_CT_Template</vt:lpstr>
      <vt:lpstr>WHITE TEMPLATE</vt:lpstr>
      <vt:lpstr>1_NG_MOC_Core_ModuleNew2</vt:lpstr>
      <vt:lpstr>NG_MOC_Core_ModuleNew2</vt:lpstr>
      <vt:lpstr>Linux On Azure Preparation Training Service execution and control </vt:lpstr>
      <vt:lpstr>Linux Foundation Certified System Administrator</vt:lpstr>
      <vt:lpstr>Objectives</vt:lpstr>
      <vt:lpstr>The boot process</vt:lpstr>
      <vt:lpstr>Daemons &amp; services </vt:lpstr>
      <vt:lpstr>A bit of history</vt:lpstr>
      <vt:lpstr>systemd</vt:lpstr>
      <vt:lpstr>Systemd, benefits</vt:lpstr>
      <vt:lpstr>Systemd, benefits</vt:lpstr>
      <vt:lpstr>systemctl</vt:lpstr>
      <vt:lpstr>systemctl and systemd units</vt:lpstr>
      <vt:lpstr>Service states</vt:lpstr>
      <vt:lpstr>Service states</vt:lpstr>
      <vt:lpstr>Managing services at run time</vt:lpstr>
      <vt:lpstr>Managing service at boot</vt:lpstr>
      <vt:lpstr>Service Linux Commands</vt:lpstr>
      <vt:lpstr>Summary of systemctl commands</vt:lpstr>
      <vt:lpstr>Systemd targets</vt:lpstr>
      <vt:lpstr>Selecting a target</vt:lpstr>
      <vt:lpstr>Homework Assignment I </vt:lpstr>
      <vt:lpstr>Homework Assignment II</vt:lpstr>
      <vt:lpstr>Homework Assignment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Michael Mishal</cp:lastModifiedBy>
  <cp:revision>200</cp:revision>
  <dcterms:created xsi:type="dcterms:W3CDTF">2016-06-13T17:17:56Z</dcterms:created>
  <dcterms:modified xsi:type="dcterms:W3CDTF">2018-06-11T05:12:10Z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"c:{90701B92-3471-4E98-B733-10A75EEE7063},5"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2018-05-25T17:39:15.0177440Z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