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3" r:id="rId5"/>
    <p:sldMasterId id="2147483734" r:id="rId6"/>
  </p:sldMasterIdLst>
  <p:notesMasterIdLst>
    <p:notesMasterId r:id="rId26"/>
  </p:notesMasterIdLst>
  <p:handoutMasterIdLst>
    <p:handoutMasterId r:id="rId27"/>
  </p:handoutMasterIdLst>
  <p:sldIdLst>
    <p:sldId id="260" r:id="rId7"/>
    <p:sldId id="398" r:id="rId8"/>
    <p:sldId id="295" r:id="rId9"/>
    <p:sldId id="353" r:id="rId10"/>
    <p:sldId id="362" r:id="rId11"/>
    <p:sldId id="363" r:id="rId12"/>
    <p:sldId id="354" r:id="rId13"/>
    <p:sldId id="369" r:id="rId14"/>
    <p:sldId id="368" r:id="rId15"/>
    <p:sldId id="366" r:id="rId16"/>
    <p:sldId id="367" r:id="rId17"/>
    <p:sldId id="355" r:id="rId18"/>
    <p:sldId id="371" r:id="rId19"/>
    <p:sldId id="370" r:id="rId20"/>
    <p:sldId id="357" r:id="rId21"/>
    <p:sldId id="358" r:id="rId22"/>
    <p:sldId id="359" r:id="rId23"/>
    <p:sldId id="332" r:id="rId24"/>
    <p:sldId id="33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448990-2B34-489E-B329-603B92143A77}">
          <p14:sldIdLst>
            <p14:sldId id="260"/>
            <p14:sldId id="398"/>
            <p14:sldId id="295"/>
            <p14:sldId id="353"/>
            <p14:sldId id="362"/>
            <p14:sldId id="363"/>
            <p14:sldId id="354"/>
            <p14:sldId id="369"/>
            <p14:sldId id="368"/>
            <p14:sldId id="366"/>
            <p14:sldId id="367"/>
            <p14:sldId id="355"/>
            <p14:sldId id="371"/>
            <p14:sldId id="370"/>
            <p14:sldId id="357"/>
            <p14:sldId id="358"/>
            <p14:sldId id="359"/>
            <p14:sldId id="332"/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8FAA"/>
    <a:srgbClr val="7FD77F"/>
    <a:srgbClr val="FFE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8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3240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Mishal" userId="399b58bf3390cc80" providerId="LiveId" clId="{46870D4A-F94F-48BF-84B8-F6FF3925F708}"/>
    <pc:docChg chg="undo custSel modSld">
      <pc:chgData name="Michael Mishal" userId="399b58bf3390cc80" providerId="LiveId" clId="{46870D4A-F94F-48BF-84B8-F6FF3925F708}" dt="2018-06-11T05:17:25.379" v="94"/>
      <pc:docMkLst>
        <pc:docMk/>
      </pc:docMkLst>
      <pc:sldChg chg="addSp delSp modSp">
        <pc:chgData name="Michael Mishal" userId="399b58bf3390cc80" providerId="LiveId" clId="{46870D4A-F94F-48BF-84B8-F6FF3925F708}" dt="2018-06-11T05:07:16.517" v="37" actId="478"/>
        <pc:sldMkLst>
          <pc:docMk/>
          <pc:sldMk cId="977823867" sldId="260"/>
        </pc:sldMkLst>
        <pc:spChg chg="del">
          <ac:chgData name="Michael Mishal" userId="399b58bf3390cc80" providerId="LiveId" clId="{46870D4A-F94F-48BF-84B8-F6FF3925F708}" dt="2018-06-11T05:07:12.596" v="36" actId="478"/>
          <ac:spMkLst>
            <pc:docMk/>
            <pc:sldMk cId="977823867" sldId="260"/>
            <ac:spMk id="2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06:22.160" v="34" actId="20577"/>
          <ac:spMkLst>
            <pc:docMk/>
            <pc:sldMk cId="977823867" sldId="260"/>
            <ac:spMk id="3" creationId="{00000000-0000-0000-0000-000000000000}"/>
          </ac:spMkLst>
        </pc:spChg>
        <pc:spChg chg="add">
          <ac:chgData name="Michael Mishal" userId="399b58bf3390cc80" providerId="LiveId" clId="{46870D4A-F94F-48BF-84B8-F6FF3925F708}" dt="2018-06-11T05:07:09.198" v="35"/>
          <ac:spMkLst>
            <pc:docMk/>
            <pc:sldMk cId="977823867" sldId="260"/>
            <ac:spMk id="5" creationId="{0F3CF189-6AFD-43D8-815D-360EFFD334CC}"/>
          </ac:spMkLst>
        </pc:spChg>
        <pc:spChg chg="add del mod">
          <ac:chgData name="Michael Mishal" userId="399b58bf3390cc80" providerId="LiveId" clId="{46870D4A-F94F-48BF-84B8-F6FF3925F708}" dt="2018-06-11T05:07:16.517" v="37" actId="478"/>
          <ac:spMkLst>
            <pc:docMk/>
            <pc:sldMk cId="977823867" sldId="260"/>
            <ac:spMk id="7" creationId="{E3D21242-86DF-492A-9F44-0680842958FA}"/>
          </ac:spMkLst>
        </pc:spChg>
      </pc:sldChg>
      <pc:sldChg chg="modTransition">
        <pc:chgData name="Michael Mishal" userId="399b58bf3390cc80" providerId="LiveId" clId="{46870D4A-F94F-48BF-84B8-F6FF3925F708}" dt="2018-06-10T23:37:02.139" v="0" actId="14100"/>
        <pc:sldMkLst>
          <pc:docMk/>
          <pc:sldMk cId="920776515" sldId="295"/>
        </pc:sldMkLst>
      </pc:sldChg>
      <pc:sldChg chg="modTransition">
        <pc:chgData name="Michael Mishal" userId="399b58bf3390cc80" providerId="LiveId" clId="{46870D4A-F94F-48BF-84B8-F6FF3925F708}" dt="2018-06-11T05:17:25.379" v="94"/>
        <pc:sldMkLst>
          <pc:docMk/>
          <pc:sldMk cId="1135795896" sldId="332"/>
        </pc:sldMkLst>
      </pc:sldChg>
      <pc:sldChg chg="modTransition">
        <pc:chgData name="Michael Mishal" userId="399b58bf3390cc80" providerId="LiveId" clId="{46870D4A-F94F-48BF-84B8-F6FF3925F708}" dt="2018-06-10T23:37:18.608" v="1" actId="14100"/>
        <pc:sldMkLst>
          <pc:docMk/>
          <pc:sldMk cId="3995893122" sldId="353"/>
        </pc:sldMkLst>
      </pc:sldChg>
      <pc:sldChg chg="addSp delSp modSp modTransition">
        <pc:chgData name="Michael Mishal" userId="399b58bf3390cc80" providerId="LiveId" clId="{46870D4A-F94F-48BF-84B8-F6FF3925F708}" dt="2018-06-11T05:13:04.854" v="40" actId="478"/>
        <pc:sldMkLst>
          <pc:docMk/>
          <pc:sldMk cId="3523379403" sldId="354"/>
        </pc:sldMkLst>
        <pc:spChg chg="add del mod">
          <ac:chgData name="Michael Mishal" userId="399b58bf3390cc80" providerId="LiveId" clId="{46870D4A-F94F-48BF-84B8-F6FF3925F708}" dt="2018-06-11T05:13:04.854" v="40" actId="478"/>
          <ac:spMkLst>
            <pc:docMk/>
            <pc:sldMk cId="3523379403" sldId="354"/>
            <ac:spMk id="2" creationId="{A8BFEA09-6B8C-449A-8719-65121526E8BF}"/>
          </ac:spMkLst>
        </pc:spChg>
      </pc:sldChg>
      <pc:sldChg chg="addSp delSp modSp modTransition">
        <pc:chgData name="Michael Mishal" userId="399b58bf3390cc80" providerId="LiveId" clId="{46870D4A-F94F-48BF-84B8-F6FF3925F708}" dt="2018-06-11T05:13:38.148" v="46" actId="478"/>
        <pc:sldMkLst>
          <pc:docMk/>
          <pc:sldMk cId="1934298418" sldId="355"/>
        </pc:sldMkLst>
        <pc:spChg chg="add del mod">
          <ac:chgData name="Michael Mishal" userId="399b58bf3390cc80" providerId="LiveId" clId="{46870D4A-F94F-48BF-84B8-F6FF3925F708}" dt="2018-06-11T05:13:38.148" v="46" actId="478"/>
          <ac:spMkLst>
            <pc:docMk/>
            <pc:sldMk cId="1934298418" sldId="355"/>
            <ac:spMk id="2" creationId="{4663D902-FFFA-4374-A836-57ACA8D35DA9}"/>
          </ac:spMkLst>
        </pc:spChg>
      </pc:sldChg>
      <pc:sldChg chg="modSp modTransition">
        <pc:chgData name="Michael Mishal" userId="399b58bf3390cc80" providerId="LiveId" clId="{46870D4A-F94F-48BF-84B8-F6FF3925F708}" dt="2018-06-11T05:14:52.509" v="67" actId="14100"/>
        <pc:sldMkLst>
          <pc:docMk/>
          <pc:sldMk cId="2294129957" sldId="357"/>
        </pc:sldMkLst>
        <pc:spChg chg="mod">
          <ac:chgData name="Michael Mishal" userId="399b58bf3390cc80" providerId="LiveId" clId="{46870D4A-F94F-48BF-84B8-F6FF3925F708}" dt="2018-06-10T23:41:29.739" v="17" actId="14100"/>
          <ac:spMkLst>
            <pc:docMk/>
            <pc:sldMk cId="2294129957" sldId="357"/>
            <ac:spMk id="2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3:56.018" v="48" actId="14100"/>
          <ac:spMkLst>
            <pc:docMk/>
            <pc:sldMk cId="2294129957" sldId="357"/>
            <ac:spMk id="4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04.494" v="50" actId="14100"/>
          <ac:spMkLst>
            <pc:docMk/>
            <pc:sldMk cId="2294129957" sldId="357"/>
            <ac:spMk id="6" creationId="{00000000-0000-0000-0000-000000000000}"/>
          </ac:spMkLst>
        </pc:spChg>
        <pc:spChg chg="mod">
          <ac:chgData name="Michael Mishal" userId="399b58bf3390cc80" providerId="LiveId" clId="{46870D4A-F94F-48BF-84B8-F6FF3925F708}" dt="2018-06-10T23:41:17.941" v="14" actId="1076"/>
          <ac:spMkLst>
            <pc:docMk/>
            <pc:sldMk cId="2294129957" sldId="357"/>
            <ac:spMk id="7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22.773" v="56" actId="14100"/>
          <ac:spMkLst>
            <pc:docMk/>
            <pc:sldMk cId="2294129957" sldId="357"/>
            <ac:spMk id="8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01.200" v="49" actId="1076"/>
          <ac:spMkLst>
            <pc:docMk/>
            <pc:sldMk cId="2294129957" sldId="357"/>
            <ac:spMk id="11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07.868" v="51" actId="1076"/>
          <ac:spMkLst>
            <pc:docMk/>
            <pc:sldMk cId="2294129957" sldId="357"/>
            <ac:spMk id="13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49.679" v="63" actId="1076"/>
          <ac:spMkLst>
            <pc:docMk/>
            <pc:sldMk cId="2294129957" sldId="357"/>
            <ac:spMk id="14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10.310" v="52" actId="14100"/>
          <ac:spMkLst>
            <pc:docMk/>
            <pc:sldMk cId="2294129957" sldId="357"/>
            <ac:spMk id="15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14.069" v="53" actId="1076"/>
          <ac:spMkLst>
            <pc:docMk/>
            <pc:sldMk cId="2294129957" sldId="357"/>
            <ac:spMk id="17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17.835" v="54" actId="14100"/>
          <ac:spMkLst>
            <pc:docMk/>
            <pc:sldMk cId="2294129957" sldId="357"/>
            <ac:spMk id="18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20.437" v="55" actId="1076"/>
          <ac:spMkLst>
            <pc:docMk/>
            <pc:sldMk cId="2294129957" sldId="357"/>
            <ac:spMk id="20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50.068" v="64" actId="1076"/>
          <ac:spMkLst>
            <pc:docMk/>
            <pc:sldMk cId="2294129957" sldId="357"/>
            <ac:spMk id="25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50.419" v="65" actId="1076"/>
          <ac:spMkLst>
            <pc:docMk/>
            <pc:sldMk cId="2294129957" sldId="357"/>
            <ac:spMk id="26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4:52.509" v="67" actId="14100"/>
          <ac:spMkLst>
            <pc:docMk/>
            <pc:sldMk cId="2294129957" sldId="357"/>
            <ac:spMk id="27" creationId="{00000000-0000-0000-0000-000000000000}"/>
          </ac:spMkLst>
        </pc:spChg>
      </pc:sldChg>
      <pc:sldChg chg="addSp modSp modTransition">
        <pc:chgData name="Michael Mishal" userId="399b58bf3390cc80" providerId="LiveId" clId="{46870D4A-F94F-48BF-84B8-F6FF3925F708}" dt="2018-06-11T05:17:08.946" v="92" actId="14100"/>
        <pc:sldMkLst>
          <pc:docMk/>
          <pc:sldMk cId="2048667185" sldId="358"/>
        </pc:sldMkLst>
        <pc:spChg chg="add mod">
          <ac:chgData name="Michael Mishal" userId="399b58bf3390cc80" providerId="LiveId" clId="{46870D4A-F94F-48BF-84B8-F6FF3925F708}" dt="2018-06-11T05:15:15.945" v="68"/>
          <ac:spMkLst>
            <pc:docMk/>
            <pc:sldMk cId="2048667185" sldId="358"/>
            <ac:spMk id="2" creationId="{C48569FC-B15E-4DE7-9F4C-0DBE0871B829}"/>
          </ac:spMkLst>
        </pc:spChg>
        <pc:spChg chg="mod">
          <ac:chgData name="Michael Mishal" userId="399b58bf3390cc80" providerId="LiveId" clId="{46870D4A-F94F-48BF-84B8-F6FF3925F708}" dt="2018-06-11T05:15:51.961" v="72" actId="14100"/>
          <ac:spMkLst>
            <pc:docMk/>
            <pc:sldMk cId="2048667185" sldId="358"/>
            <ac:spMk id="6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04.494" v="76" actId="14100"/>
          <ac:spMkLst>
            <pc:docMk/>
            <pc:sldMk cId="2048667185" sldId="358"/>
            <ac:spMk id="7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55.131" v="88" actId="14100"/>
          <ac:spMkLst>
            <pc:docMk/>
            <pc:sldMk cId="2048667185" sldId="358"/>
            <ac:spMk id="20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15.997" v="78" actId="1076"/>
          <ac:spMkLst>
            <pc:docMk/>
            <pc:sldMk cId="2048667185" sldId="358"/>
            <ac:spMk id="21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7:07.186" v="91" actId="14100"/>
          <ac:spMkLst>
            <pc:docMk/>
            <pc:sldMk cId="2048667185" sldId="358"/>
            <ac:spMk id="28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7:08.946" v="92" actId="14100"/>
          <ac:spMkLst>
            <pc:docMk/>
            <pc:sldMk cId="2048667185" sldId="358"/>
            <ac:spMk id="31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5:23.100" v="69" actId="1076"/>
          <ac:spMkLst>
            <pc:docMk/>
            <pc:sldMk cId="2048667185" sldId="358"/>
            <ac:spMk id="33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5:55.711" v="73" actId="14100"/>
          <ac:spMkLst>
            <pc:docMk/>
            <pc:sldMk cId="2048667185" sldId="358"/>
            <ac:spMk id="40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00.306" v="75" actId="14100"/>
          <ac:spMkLst>
            <pc:docMk/>
            <pc:sldMk cId="2048667185" sldId="358"/>
            <ac:spMk id="41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7:01.344" v="90" actId="14100"/>
          <ac:spMkLst>
            <pc:docMk/>
            <pc:sldMk cId="2048667185" sldId="358"/>
            <ac:spMk id="46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35.362" v="83" actId="14100"/>
          <ac:spMkLst>
            <pc:docMk/>
            <pc:sldMk cId="2048667185" sldId="358"/>
            <ac:spMk id="51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57.696" v="89" actId="1076"/>
          <ac:spMkLst>
            <pc:docMk/>
            <pc:sldMk cId="2048667185" sldId="358"/>
            <ac:spMk id="53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39.101" v="84" actId="1076"/>
          <ac:spMkLst>
            <pc:docMk/>
            <pc:sldMk cId="2048667185" sldId="358"/>
            <ac:spMk id="55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49.149" v="86" actId="14100"/>
          <ac:spMkLst>
            <pc:docMk/>
            <pc:sldMk cId="2048667185" sldId="358"/>
            <ac:spMk id="58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5:28.529" v="71" actId="1076"/>
          <ac:spMkLst>
            <pc:docMk/>
            <pc:sldMk cId="2048667185" sldId="358"/>
            <ac:spMk id="60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6:42.790" v="85" actId="1076"/>
          <ac:spMkLst>
            <pc:docMk/>
            <pc:sldMk cId="2048667185" sldId="358"/>
            <ac:spMk id="61" creationId="{00000000-0000-0000-0000-000000000000}"/>
          </ac:spMkLst>
        </pc:spChg>
      </pc:sldChg>
      <pc:sldChg chg="modTransition">
        <pc:chgData name="Michael Mishal" userId="399b58bf3390cc80" providerId="LiveId" clId="{46870D4A-F94F-48BF-84B8-F6FF3925F708}" dt="2018-06-11T05:17:17.727" v="93"/>
        <pc:sldMkLst>
          <pc:docMk/>
          <pc:sldMk cId="2306337955" sldId="359"/>
        </pc:sldMkLst>
      </pc:sldChg>
      <pc:sldChg chg="modTransition">
        <pc:chgData name="Michael Mishal" userId="399b58bf3390cc80" providerId="LiveId" clId="{46870D4A-F94F-48BF-84B8-F6FF3925F708}" dt="2018-06-10T23:37:25.890" v="2" actId="14100"/>
        <pc:sldMkLst>
          <pc:docMk/>
          <pc:sldMk cId="2989454457" sldId="362"/>
        </pc:sldMkLst>
      </pc:sldChg>
      <pc:sldChg chg="addSp delSp modSp modTransition">
        <pc:chgData name="Michael Mishal" userId="399b58bf3390cc80" providerId="LiveId" clId="{46870D4A-F94F-48BF-84B8-F6FF3925F708}" dt="2018-06-11T05:12:55.487" v="39" actId="478"/>
        <pc:sldMkLst>
          <pc:docMk/>
          <pc:sldMk cId="292949912" sldId="363"/>
        </pc:sldMkLst>
        <pc:spChg chg="add del mod">
          <ac:chgData name="Michael Mishal" userId="399b58bf3390cc80" providerId="LiveId" clId="{46870D4A-F94F-48BF-84B8-F6FF3925F708}" dt="2018-06-11T05:12:55.487" v="39" actId="478"/>
          <ac:spMkLst>
            <pc:docMk/>
            <pc:sldMk cId="292949912" sldId="363"/>
            <ac:spMk id="2" creationId="{234EA347-9825-4D40-B634-82A63DE5F965}"/>
          </ac:spMkLst>
        </pc:spChg>
      </pc:sldChg>
      <pc:sldChg chg="addSp delSp modSp modTransition">
        <pc:chgData name="Michael Mishal" userId="399b58bf3390cc80" providerId="LiveId" clId="{46870D4A-F94F-48BF-84B8-F6FF3925F708}" dt="2018-06-11T05:13:27.135" v="45" actId="14100"/>
        <pc:sldMkLst>
          <pc:docMk/>
          <pc:sldMk cId="2828488962" sldId="366"/>
        </pc:sldMkLst>
        <pc:spChg chg="add del mod">
          <ac:chgData name="Michael Mishal" userId="399b58bf3390cc80" providerId="LiveId" clId="{46870D4A-F94F-48BF-84B8-F6FF3925F708}" dt="2018-06-11T05:13:22.327" v="43" actId="478"/>
          <ac:spMkLst>
            <pc:docMk/>
            <pc:sldMk cId="2828488962" sldId="366"/>
            <ac:spMk id="2" creationId="{FDD37110-D6AD-429D-9631-27BC5DF8DF05}"/>
          </ac:spMkLst>
        </pc:spChg>
        <pc:spChg chg="mod">
          <ac:chgData name="Michael Mishal" userId="399b58bf3390cc80" providerId="LiveId" clId="{46870D4A-F94F-48BF-84B8-F6FF3925F708}" dt="2018-06-11T05:13:25.329" v="44" actId="14100"/>
          <ac:spMkLst>
            <pc:docMk/>
            <pc:sldMk cId="2828488962" sldId="366"/>
            <ac:spMk id="11" creationId="{00000000-0000-0000-0000-000000000000}"/>
          </ac:spMkLst>
        </pc:spChg>
        <pc:spChg chg="mod">
          <ac:chgData name="Michael Mishal" userId="399b58bf3390cc80" providerId="LiveId" clId="{46870D4A-F94F-48BF-84B8-F6FF3925F708}" dt="2018-06-11T05:13:27.135" v="45" actId="14100"/>
          <ac:spMkLst>
            <pc:docMk/>
            <pc:sldMk cId="2828488962" sldId="366"/>
            <ac:spMk id="12" creationId="{00000000-0000-0000-0000-000000000000}"/>
          </ac:spMkLst>
        </pc:spChg>
      </pc:sldChg>
      <pc:sldChg chg="addSp modSp modTransition">
        <pc:chgData name="Michael Mishal" userId="399b58bf3390cc80" providerId="LiveId" clId="{46870D4A-F94F-48BF-84B8-F6FF3925F708}" dt="2018-06-10T23:39:32.938" v="8" actId="14100"/>
        <pc:sldMkLst>
          <pc:docMk/>
          <pc:sldMk cId="714079680" sldId="367"/>
        </pc:sldMkLst>
        <pc:spChg chg="add mod">
          <ac:chgData name="Michael Mishal" userId="399b58bf3390cc80" providerId="LiveId" clId="{46870D4A-F94F-48BF-84B8-F6FF3925F708}" dt="2018-06-10T23:39:32.938" v="8" actId="14100"/>
          <ac:spMkLst>
            <pc:docMk/>
            <pc:sldMk cId="714079680" sldId="367"/>
            <ac:spMk id="2" creationId="{CA986DE8-5F4C-4FE3-9A1B-5C4A97AA2082}"/>
          </ac:spMkLst>
        </pc:spChg>
      </pc:sldChg>
      <pc:sldChg chg="addSp delSp modSp modTransition">
        <pc:chgData name="Michael Mishal" userId="399b58bf3390cc80" providerId="LiveId" clId="{46870D4A-F94F-48BF-84B8-F6FF3925F708}" dt="2018-06-11T05:13:14.725" v="42" actId="478"/>
        <pc:sldMkLst>
          <pc:docMk/>
          <pc:sldMk cId="2054975977" sldId="368"/>
        </pc:sldMkLst>
        <pc:spChg chg="add del mod">
          <ac:chgData name="Michael Mishal" userId="399b58bf3390cc80" providerId="LiveId" clId="{46870D4A-F94F-48BF-84B8-F6FF3925F708}" dt="2018-06-11T05:13:14.725" v="42" actId="478"/>
          <ac:spMkLst>
            <pc:docMk/>
            <pc:sldMk cId="2054975977" sldId="368"/>
            <ac:spMk id="2" creationId="{DB592786-E103-466E-B90E-C1264041920C}"/>
          </ac:spMkLst>
        </pc:spChg>
      </pc:sldChg>
      <pc:sldChg chg="addSp delSp modSp modTransition">
        <pc:chgData name="Michael Mishal" userId="399b58bf3390cc80" providerId="LiveId" clId="{46870D4A-F94F-48BF-84B8-F6FF3925F708}" dt="2018-06-11T05:13:10.663" v="41" actId="478"/>
        <pc:sldMkLst>
          <pc:docMk/>
          <pc:sldMk cId="131767388" sldId="369"/>
        </pc:sldMkLst>
        <pc:spChg chg="add del mod">
          <ac:chgData name="Michael Mishal" userId="399b58bf3390cc80" providerId="LiveId" clId="{46870D4A-F94F-48BF-84B8-F6FF3925F708}" dt="2018-06-11T05:13:10.663" v="41" actId="478"/>
          <ac:spMkLst>
            <pc:docMk/>
            <pc:sldMk cId="131767388" sldId="369"/>
            <ac:spMk id="4" creationId="{E2E14A50-2B0A-4822-A9DD-5A5DC187DAFD}"/>
          </ac:spMkLst>
        </pc:spChg>
      </pc:sldChg>
      <pc:sldChg chg="addSp delSp modSp modTransition">
        <pc:chgData name="Michael Mishal" userId="399b58bf3390cc80" providerId="LiveId" clId="{46870D4A-F94F-48BF-84B8-F6FF3925F708}" dt="2018-06-11T05:13:46.037" v="47" actId="478"/>
        <pc:sldMkLst>
          <pc:docMk/>
          <pc:sldMk cId="3479976752" sldId="370"/>
        </pc:sldMkLst>
        <pc:spChg chg="add del mod">
          <ac:chgData name="Michael Mishal" userId="399b58bf3390cc80" providerId="LiveId" clId="{46870D4A-F94F-48BF-84B8-F6FF3925F708}" dt="2018-06-11T05:13:46.037" v="47" actId="478"/>
          <ac:spMkLst>
            <pc:docMk/>
            <pc:sldMk cId="3479976752" sldId="370"/>
            <ac:spMk id="2" creationId="{7D2036B6-8AB6-43C4-9254-43B83B5F8656}"/>
          </ac:spMkLst>
        </pc:spChg>
      </pc:sldChg>
      <pc:sldChg chg="modTransition">
        <pc:chgData name="Michael Mishal" userId="399b58bf3390cc80" providerId="LiveId" clId="{46870D4A-F94F-48BF-84B8-F6FF3925F708}" dt="2018-06-10T23:40:16.425" v="10" actId="14100"/>
        <pc:sldMkLst>
          <pc:docMk/>
          <pc:sldMk cId="2247132757" sldId="371"/>
        </pc:sldMkLst>
      </pc:sldChg>
      <pc:sldChg chg="modSp">
        <pc:chgData name="Michael Mishal" userId="399b58bf3390cc80" providerId="LiveId" clId="{46870D4A-F94F-48BF-84B8-F6FF3925F708}" dt="2018-06-11T05:08:59.605" v="38" actId="207"/>
        <pc:sldMkLst>
          <pc:docMk/>
          <pc:sldMk cId="1304892742" sldId="398"/>
        </pc:sldMkLst>
        <pc:spChg chg="mod">
          <ac:chgData name="Michael Mishal" userId="399b58bf3390cc80" providerId="LiveId" clId="{46870D4A-F94F-48BF-84B8-F6FF3925F708}" dt="2018-06-11T05:08:59.605" v="38" actId="207"/>
          <ac:spMkLst>
            <pc:docMk/>
            <pc:sldMk cId="1304892742" sldId="398"/>
            <ac:spMk id="17" creationId="{0DD7E3D9-0F16-4FC0-8096-670127E70DF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32E4C-FC94-4F10-8222-9DCEBE73D64F}" type="datetimeFigureOut">
              <a:rPr lang="en-US" smtClean="0"/>
              <a:t>6/11/2018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85B7E-5E88-4FD0-B5CB-745A94D2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04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8A42B-5AE4-4C21-902B-7A6099A69B00}" type="datetimeFigureOut">
              <a:rPr lang="en-US" smtClean="0"/>
              <a:t>6/11/2018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47569-1ADF-46D9-9588-10257AC178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4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7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14775" y="73025"/>
            <a:ext cx="3289300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9E9337-0361-41F3-9C17-1F4FFD1214B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20533D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33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1: Introduction to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377864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7569-1ADF-46D9-9588-10257AC178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5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2923241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67361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0017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605046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4286112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1471950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 Layout_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84" y="2084173"/>
            <a:ext cx="8058229" cy="1793104"/>
          </a:xfrm>
        </p:spPr>
        <p:txBody>
          <a:bodyPr/>
          <a:lstStyle>
            <a:lvl1pPr>
              <a:defRPr sz="5882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67360" y="6566898"/>
            <a:ext cx="3457280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9248615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1178349"/>
            <a:ext cx="9860672" cy="899665"/>
          </a:xfrm>
        </p:spPr>
        <p:txBody>
          <a:bodyPr/>
          <a:lstStyle>
            <a:lvl1pPr marL="228766" indent="-228766">
              <a:defRPr sz="5882" baseline="0"/>
            </a:lvl1pPr>
          </a:lstStyle>
          <a:p>
            <a:r>
              <a:rPr lang="en-US" dirty="0"/>
              <a:t>“Sample quote goes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5025984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7427468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_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1165664" y="2084173"/>
            <a:ext cx="9860672" cy="899665"/>
          </a:xfrm>
        </p:spPr>
        <p:txBody>
          <a:bodyPr/>
          <a:lstStyle>
            <a:lvl1pPr marL="277008" indent="-277008">
              <a:tabLst>
                <a:tab pos="277008" algn="l"/>
              </a:tabLst>
              <a:defRPr sz="5882" baseline="0"/>
            </a:lvl1pPr>
          </a:lstStyle>
          <a:p>
            <a:r>
              <a:rPr lang="en-US" dirty="0"/>
              <a:t>“	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73813"/>
            <a:ext cx="5378549" cy="1050156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3137" baseline="0">
                <a:latin typeface="+mj-lt"/>
              </a:defRPr>
            </a:lvl1pPr>
          </a:lstStyle>
          <a:p>
            <a:pPr lvl="0"/>
            <a:r>
              <a:rPr lang="en-US" dirty="0"/>
              <a:t>Author’s 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077130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 &amp; 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7021" y="2383023"/>
            <a:ext cx="11653523" cy="914360"/>
          </a:xfrm>
        </p:spPr>
        <p:txBody>
          <a:bodyPr/>
          <a:lstStyle>
            <a:lvl1pPr marL="0" indent="0">
              <a:buNone/>
              <a:defRPr sz="5294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4684809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2668227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984260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STAT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69239" y="291069"/>
            <a:ext cx="3585699" cy="452654"/>
          </a:xfrm>
        </p:spPr>
        <p:txBody>
          <a:bodyPr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337064" y="291069"/>
            <a:ext cx="3585699" cy="452654"/>
          </a:xfrm>
        </p:spPr>
        <p:txBody>
          <a:bodyPr/>
          <a:lstStyle>
            <a:lvl1pPr marL="0" indent="0" algn="r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38645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b="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-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734547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Wingdings" panose="05000000000000000000" pitchFamily="2" charset="2"/>
              <a:buChar char="§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C9E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06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71104" y="3877271"/>
            <a:ext cx="6273418" cy="1794661"/>
          </a:xfrm>
          <a:noFill/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69302" y="2075840"/>
            <a:ext cx="8067760" cy="1793104"/>
          </a:xfrm>
          <a:noFill/>
        </p:spPr>
        <p:txBody>
          <a:bodyPr anchorCtr="0"/>
          <a:lstStyle>
            <a:lvl1pPr>
              <a:defRPr sz="5294" spc="-98" baseline="0">
                <a:gradFill>
                  <a:gsLst>
                    <a:gs pos="3333">
                      <a:schemeClr val="tx2"/>
                    </a:gs>
                    <a:gs pos="3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9364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2"/>
          <p:cNvSpPr/>
          <p:nvPr userDrawn="1"/>
        </p:nvSpPr>
        <p:spPr>
          <a:xfrm>
            <a:off x="112053" y="109829"/>
            <a:ext cx="11960112" cy="6606529"/>
          </a:xfrm>
          <a:prstGeom prst="rect">
            <a:avLst/>
          </a:prstGeom>
          <a:solidFill>
            <a:srgbClr val="22313C"/>
          </a:solidFill>
          <a:ln>
            <a:noFill/>
          </a:ln>
        </p:spPr>
        <p:txBody>
          <a:bodyPr lIns="89617" tIns="44797" rIns="89617" bIns="4479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765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Shape 365"/>
          <p:cNvPicPr preferRelativeResize="0">
            <a:picLocks/>
          </p:cNvPicPr>
          <p:nvPr userDrawn="1"/>
        </p:nvPicPr>
        <p:blipFill rotWithShape="1">
          <a:blip r:embed="rId2">
            <a:alphaModFix amt="40000"/>
          </a:blip>
          <a:srcRect t="8627" b="8626"/>
          <a:stretch/>
        </p:blipFill>
        <p:spPr>
          <a:xfrm>
            <a:off x="119836" y="-82494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266064" y="2084190"/>
            <a:ext cx="6723187" cy="358620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47" tIns="143400" rIns="179247" bIns="1434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301" y="2084186"/>
            <a:ext cx="6723187" cy="1793104"/>
          </a:xfrm>
          <a:noFill/>
          <a:ln>
            <a:noFill/>
          </a:ln>
        </p:spPr>
        <p:txBody>
          <a:bodyPr lIns="146275" tIns="91422" rIns="146275" bIns="91422" anchor="t" anchorCtr="0"/>
          <a:lstStyle>
            <a:lvl1pPr>
              <a:defRPr sz="5294" spc="-97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83" y="3877273"/>
            <a:ext cx="6723187" cy="1789991"/>
          </a:xfrm>
        </p:spPr>
        <p:txBody>
          <a:bodyPr tIns="109704" bIns="109704">
            <a:noAutofit/>
          </a:bodyPr>
          <a:lstStyle>
            <a:lvl1pPr marL="0" indent="0">
              <a:spcBef>
                <a:spcPts val="0"/>
              </a:spcBef>
              <a:buNone/>
              <a:defRPr sz="3039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43941" y="6193368"/>
            <a:ext cx="1664788" cy="35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5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9"/>
            <a:ext cx="11653523" cy="2015804"/>
          </a:xfrm>
        </p:spPr>
        <p:txBody>
          <a:bodyPr>
            <a:spAutoFit/>
          </a:bodyPr>
          <a:lstStyle>
            <a:lvl1pPr>
              <a:buClr>
                <a:srgbClr val="008774"/>
              </a:buClr>
              <a:defRPr sz="3627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77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386418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7342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7044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4941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627"/>
            </a:lvl1pPr>
            <a:lvl2pPr marL="0" indent="0">
              <a:buNone/>
              <a:defRPr sz="1961"/>
            </a:lvl2pPr>
            <a:lvl3pPr marL="227161" indent="0">
              <a:buNone/>
              <a:tabLst/>
              <a:defRPr sz="1961"/>
            </a:lvl3pPr>
            <a:lvl4pPr marL="451212" indent="0">
              <a:buNone/>
              <a:defRPr/>
            </a:lvl4pPr>
            <a:lvl5pPr marL="67215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2370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9086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3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7" y="1189176"/>
            <a:ext cx="5378548" cy="1934327"/>
          </a:xfrm>
        </p:spPr>
        <p:txBody>
          <a:bodyPr wrap="square">
            <a:spAutoFit/>
          </a:bodyPr>
          <a:lstStyle>
            <a:lvl1pPr marL="281619" indent="-28161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039"/>
            </a:lvl1pPr>
            <a:lvl2pPr marL="520595" indent="-228553">
              <a:defRPr sz="2353"/>
            </a:lvl2pPr>
            <a:lvl3pPr marL="685662" indent="-165067">
              <a:tabLst/>
              <a:defRPr sz="1961"/>
            </a:lvl3pPr>
            <a:lvl4pPr marL="863426" indent="-177765">
              <a:defRPr/>
            </a:lvl4pPr>
            <a:lvl5pPr marL="1028493" indent="-165067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041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04953" y="298255"/>
            <a:ext cx="4322760" cy="6275864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7170265" cy="3407696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4594052"/>
            <a:ext cx="7171399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46145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3268235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sz="7058" spc="-97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0"/>
            <a:ext cx="9860673" cy="1793881"/>
          </a:xfrm>
          <a:noFill/>
        </p:spPr>
        <p:txBody>
          <a:bodyPr lIns="182841" tIns="146275" rIns="182841" bIns="146275">
            <a:noAutofit/>
          </a:bodyPr>
          <a:lstStyle>
            <a:lvl1pPr marL="0" indent="0">
              <a:spcBef>
                <a:spcPts val="0"/>
              </a:spcBef>
              <a:buNone/>
              <a:defRPr sz="362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7228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422" bIns="91422" anchor="t" anchorCtr="0"/>
          <a:lstStyle>
            <a:lvl1pPr>
              <a:defRPr lang="en-US" sz="7058" b="0" kern="1200" cap="none" spc="-97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07854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3468504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491294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5"/>
            <a:ext cx="11653523" cy="1176886"/>
          </a:xfrm>
          <a:noFill/>
        </p:spPr>
        <p:txBody>
          <a:bodyPr tIns="91422" bIns="91422" anchor="t" anchorCtr="0">
            <a:spAutoFit/>
          </a:bodyPr>
          <a:lstStyle>
            <a:lvl1pPr>
              <a:defRPr sz="7058" spc="-97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46368378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17676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340013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1950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2184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62516569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3" tIns="45713" rIns="45713" bIns="4571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1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42" y="1197323"/>
            <a:ext cx="11653522" cy="1961485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5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5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8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1843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2" y="6170060"/>
            <a:ext cx="11623331" cy="39529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47" tIns="143400" rIns="179247" bIns="143400" numCol="1" anchor="t" anchorCtr="0" compatLnSpc="1">
            <a:prstTxWarp prst="textNoShape">
              <a:avLst/>
            </a:prstTxWarp>
            <a:spAutoFit/>
          </a:bodyPr>
          <a:lstStyle/>
          <a:p>
            <a:pPr defTabSz="913736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2014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2958513" y="2943654"/>
            <a:ext cx="3214044" cy="690695"/>
          </a:xfrm>
          <a:prstGeom prst="rect">
            <a:avLst/>
          </a:prstGeom>
        </p:spPr>
      </p:pic>
      <p:pic>
        <p:nvPicPr>
          <p:cNvPr id="4" name="Picture 3" descr="Pivotal_Teal_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5" y="2681875"/>
            <a:ext cx="3103082" cy="121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96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195 -0.00124 L -3.4769E-6 1.71499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8" y="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291 3.85802E-6 L -2.35347E-6 3.85802E-6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6"/>
            <a:ext cx="11653523" cy="2381448"/>
          </a:xfrm>
          <a:prstGeom prst="rect">
            <a:avLst/>
          </a:prstGeom>
        </p:spPr>
        <p:txBody>
          <a:bodyPr/>
          <a:lstStyle>
            <a:lvl1pPr marL="284730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362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26" indent="-275397">
              <a:buClr>
                <a:schemeClr val="tx1"/>
              </a:buClr>
              <a:buSzPct val="90000"/>
              <a:buFont typeface="Arial" pitchFamily="34" charset="0"/>
              <a:buChar char="•"/>
              <a:defRPr sz="303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57" indent="-284730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0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57" indent="-224050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6"/>
          </a:xfrm>
          <a:prstGeom prst="rect">
            <a:avLst/>
          </a:prstGeom>
          <a:solidFill>
            <a:srgbClr val="FFFF99"/>
          </a:solidFill>
        </p:spPr>
        <p:txBody>
          <a:bodyPr wrap="square" lIns="155425" tIns="77712" rIns="155425" bIns="77712" anchor="b" anchorCtr="0">
            <a:noAutofit/>
          </a:bodyPr>
          <a:lstStyle>
            <a:lvl1pPr algn="r">
              <a:buFont typeface="Arial" pitchFamily="34" charset="0"/>
              <a:buNone/>
              <a:defRPr sz="3627" spc="-49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16222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251"/>
          <p:cNvSpPr/>
          <p:nvPr userDrawn="1"/>
        </p:nvSpPr>
        <p:spPr>
          <a:xfrm>
            <a:off x="152400" y="149352"/>
            <a:ext cx="11887200" cy="6559296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lIns="121868" tIns="60918" rIns="121868" bIns="60918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8640" y="463299"/>
            <a:ext cx="7071360" cy="374683"/>
          </a:xfrm>
          <a:prstGeom prst="rect">
            <a:avLst/>
          </a:prstGeom>
          <a:effectLst/>
        </p:spPr>
        <p:txBody>
          <a:bodyPr lIns="0"/>
          <a:lstStyle>
            <a:lvl1pPr marL="0" indent="0">
              <a:buNone/>
              <a:defRPr sz="1372" b="1">
                <a:solidFill>
                  <a:srgbClr val="199F80"/>
                </a:solidFill>
              </a:defRPr>
            </a:lvl1pPr>
            <a:lvl2pPr marL="609416" indent="0">
              <a:buNone/>
              <a:defRPr sz="1372" b="1">
                <a:solidFill>
                  <a:schemeClr val="accent2"/>
                </a:solidFill>
              </a:defRPr>
            </a:lvl2pPr>
            <a:lvl3pPr marL="1218834" indent="0">
              <a:buNone/>
              <a:defRPr sz="1372" b="1">
                <a:solidFill>
                  <a:schemeClr val="accent2"/>
                </a:solidFill>
              </a:defRPr>
            </a:lvl3pPr>
            <a:lvl4pPr marL="1828251" indent="0">
              <a:buNone/>
              <a:defRPr sz="1372" b="1">
                <a:solidFill>
                  <a:schemeClr val="accent2"/>
                </a:solidFill>
              </a:defRPr>
            </a:lvl4pPr>
            <a:lvl5pPr marL="2437668" indent="0">
              <a:buNone/>
              <a:defRPr sz="1372" b="1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48640" y="730759"/>
            <a:ext cx="7071360" cy="48533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157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609416" indent="0">
              <a:buNone/>
              <a:defRPr sz="2157"/>
            </a:lvl2pPr>
            <a:lvl3pPr marL="1218834" indent="0">
              <a:buNone/>
              <a:defRPr sz="2157"/>
            </a:lvl3pPr>
            <a:lvl4pPr marL="1828251" indent="0">
              <a:buNone/>
              <a:defRPr sz="2157"/>
            </a:lvl4pPr>
            <a:lvl5pPr marL="2437668" indent="0">
              <a:buNone/>
              <a:defRPr sz="215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464279"/>
      </p:ext>
    </p:extLst>
  </p:cSld>
  <p:clrMapOvr>
    <a:masterClrMapping/>
  </p:clrMapOvr>
  <p:transition spd="slow"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88951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2"/>
              </a:buClr>
              <a:buFont typeface="Arial"/>
              <a:buNone/>
              <a:defRPr sz="431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2353"/>
            </a:lvl2pPr>
            <a:lvl3pPr lvl="2" indent="0">
              <a:spcBef>
                <a:spcPts val="0"/>
              </a:spcBef>
              <a:buNone/>
              <a:defRPr sz="2353"/>
            </a:lvl3pPr>
            <a:lvl4pPr lvl="3" indent="0">
              <a:spcBef>
                <a:spcPts val="0"/>
              </a:spcBef>
              <a:buNone/>
              <a:defRPr sz="2353"/>
            </a:lvl4pPr>
            <a:lvl5pPr lvl="4" indent="0">
              <a:spcBef>
                <a:spcPts val="0"/>
              </a:spcBef>
              <a:buNone/>
              <a:defRPr sz="2353"/>
            </a:lvl5pPr>
            <a:lvl6pPr lvl="5" indent="0">
              <a:spcBef>
                <a:spcPts val="0"/>
              </a:spcBef>
              <a:buNone/>
              <a:defRPr sz="2353"/>
            </a:lvl6pPr>
            <a:lvl7pPr lvl="6" indent="0">
              <a:spcBef>
                <a:spcPts val="0"/>
              </a:spcBef>
              <a:buNone/>
              <a:defRPr sz="2353"/>
            </a:lvl7pPr>
            <a:lvl8pPr lvl="7" indent="0">
              <a:spcBef>
                <a:spcPts val="0"/>
              </a:spcBef>
              <a:buNone/>
              <a:defRPr sz="2353"/>
            </a:lvl8pPr>
            <a:lvl9pPr lvl="8" indent="0">
              <a:spcBef>
                <a:spcPts val="0"/>
              </a:spcBef>
              <a:buNone/>
              <a:defRPr sz="2353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88951" y="1432984"/>
            <a:ext cx="11214099" cy="702609"/>
          </a:xfrm>
          <a:prstGeom prst="rect">
            <a:avLst/>
          </a:prstGeom>
          <a:noFill/>
          <a:ln>
            <a:noFill/>
          </a:ln>
        </p:spPr>
        <p:txBody>
          <a:bodyPr lIns="124312" tIns="124312" rIns="124312" bIns="124312" anchor="t" anchorCtr="0"/>
          <a:lstStyle>
            <a:lvl1pPr marL="304708" marR="0" lvl="0" indent="-101569" algn="l" rtl="0">
              <a:spcBef>
                <a:spcPts val="1600"/>
              </a:spcBef>
              <a:buClr>
                <a:schemeClr val="accent1"/>
              </a:buClr>
              <a:buSzPct val="100000"/>
              <a:buFont typeface="Noto Sans Symbols"/>
              <a:buChar char="•"/>
              <a:defRPr sz="323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90303" marR="0" lvl="1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–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523543" marR="0" lvl="2" indent="-16928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▪"/>
              <a:defRPr sz="215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11254" marR="0" lvl="3" indent="-281432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—"/>
              <a:defRPr sz="156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742377" marR="0" lvl="4" indent="-211603" algn="l" rtl="0">
              <a:spcBef>
                <a:spcPts val="400"/>
              </a:spcBef>
              <a:buClr>
                <a:schemeClr val="accent1"/>
              </a:buClr>
              <a:buSzPct val="100000"/>
              <a:buFont typeface="Verdana"/>
              <a:buChar char="»"/>
              <a:defRPr sz="137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51793" marR="0" lvl="5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61210" marR="0" lvl="6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0627" marR="0" lvl="7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180043" marR="0" lvl="8" indent="-135426" algn="l" rtl="0">
              <a:spcBef>
                <a:spcPts val="533"/>
              </a:spcBef>
              <a:buClr>
                <a:schemeClr val="dk1"/>
              </a:buClr>
              <a:buSzPct val="100000"/>
              <a:buFont typeface="Arial"/>
              <a:buChar char="•"/>
              <a:defRPr sz="264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2333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with Sub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488950" y="1047750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/>
            </a:lvl1pPr>
            <a:lvl2pPr marL="609543" lvl="1" indent="0" rtl="0">
              <a:spcBef>
                <a:spcPts val="0"/>
              </a:spcBef>
              <a:buNone/>
              <a:defRPr/>
            </a:lvl2pPr>
            <a:lvl3pPr marL="1219085" lvl="2" indent="0" rtl="0">
              <a:spcBef>
                <a:spcPts val="0"/>
              </a:spcBef>
              <a:buNone/>
              <a:defRPr/>
            </a:lvl3pPr>
            <a:lvl4pPr marL="1828628" lvl="3" indent="0" rtl="0">
              <a:spcBef>
                <a:spcPts val="0"/>
              </a:spcBef>
              <a:buNone/>
              <a:defRPr/>
            </a:lvl4pPr>
            <a:lvl5pPr marL="2438171" lvl="4" indent="0" rtl="0">
              <a:spcBef>
                <a:spcPts val="0"/>
              </a:spcBef>
              <a:buNone/>
              <a:defRPr/>
            </a:lvl5pPr>
            <a:lvl6pPr marL="3047713" lvl="5" indent="0" rtl="0">
              <a:spcBef>
                <a:spcPts val="0"/>
              </a:spcBef>
              <a:buFont typeface="Arial"/>
              <a:buNone/>
              <a:defRPr/>
            </a:lvl6pPr>
            <a:lvl7pPr marL="3657256" lvl="6" indent="0" rtl="0">
              <a:spcBef>
                <a:spcPts val="0"/>
              </a:spcBef>
              <a:buFont typeface="Arial"/>
              <a:buNone/>
              <a:defRPr/>
            </a:lvl7pPr>
            <a:lvl8pPr marL="4266799" lvl="7" indent="0" rtl="0">
              <a:spcBef>
                <a:spcPts val="0"/>
              </a:spcBef>
              <a:buFont typeface="Arial"/>
              <a:buNone/>
              <a:defRPr/>
            </a:lvl8pPr>
            <a:lvl9pPr marL="4876342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88950" y="433916"/>
            <a:ext cx="11214099" cy="613832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8952" y="1892299"/>
            <a:ext cx="11214099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1600"/>
              </a:spcBef>
              <a:buClr>
                <a:schemeClr val="accent1"/>
              </a:buClr>
              <a:buFont typeface="Noto Symbol"/>
              <a:buChar char="•"/>
              <a:defRPr/>
            </a:lvl1pPr>
            <a:lvl2pPr lvl="1" rtl="0">
              <a:spcBef>
                <a:spcPts val="400"/>
              </a:spcBef>
              <a:buClr>
                <a:schemeClr val="accent1"/>
              </a:buClr>
              <a:buFont typeface="Verdana"/>
              <a:buChar char="–"/>
              <a:defRPr/>
            </a:lvl2pPr>
            <a:lvl3pPr lvl="2" rtl="0">
              <a:spcBef>
                <a:spcPts val="400"/>
              </a:spcBef>
              <a:buClr>
                <a:schemeClr val="accent1"/>
              </a:buClr>
              <a:buFont typeface="Verdana"/>
              <a:buChar char="▪"/>
              <a:defRPr/>
            </a:lvl3pPr>
            <a:lvl4pPr marL="2211710" lvl="3" indent="-281491" rtl="0">
              <a:spcBef>
                <a:spcPts val="400"/>
              </a:spcBef>
              <a:buClr>
                <a:schemeClr val="accent1"/>
              </a:buClr>
              <a:buFont typeface="Verdana"/>
              <a:buChar char="—"/>
              <a:defRPr/>
            </a:lvl4pPr>
            <a:lvl5pPr lvl="4" rtl="0">
              <a:spcBef>
                <a:spcPts val="400"/>
              </a:spcBef>
              <a:buClr>
                <a:schemeClr val="accent1"/>
              </a:buClr>
              <a:buFont typeface="Verdana"/>
              <a:buChar char="»"/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9999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ag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151629" y="199890"/>
            <a:ext cx="11729237" cy="63259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8774"/>
              </a:buClr>
              <a:buFont typeface="Arial"/>
              <a:buNone/>
              <a:defRPr sz="3725" b="1" i="0" u="none" strike="noStrike" cap="none">
                <a:solidFill>
                  <a:srgbClr val="00877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765"/>
            </a:lvl2pPr>
            <a:lvl3pPr lvl="2" indent="0">
              <a:spcBef>
                <a:spcPts val="0"/>
              </a:spcBef>
              <a:buNone/>
              <a:defRPr sz="1765"/>
            </a:lvl3pPr>
            <a:lvl4pPr lvl="3" indent="0">
              <a:spcBef>
                <a:spcPts val="0"/>
              </a:spcBef>
              <a:buNone/>
              <a:defRPr sz="1765"/>
            </a:lvl4pPr>
            <a:lvl5pPr lvl="4" indent="0">
              <a:spcBef>
                <a:spcPts val="0"/>
              </a:spcBef>
              <a:buNone/>
              <a:defRPr sz="1765"/>
            </a:lvl5pPr>
            <a:lvl6pPr lvl="5" indent="0">
              <a:spcBef>
                <a:spcPts val="0"/>
              </a:spcBef>
              <a:buNone/>
              <a:defRPr sz="1765"/>
            </a:lvl6pPr>
            <a:lvl7pPr lvl="6" indent="0">
              <a:spcBef>
                <a:spcPts val="0"/>
              </a:spcBef>
              <a:buNone/>
              <a:defRPr sz="1765"/>
            </a:lvl7pPr>
            <a:lvl8pPr lvl="7" indent="0">
              <a:spcBef>
                <a:spcPts val="0"/>
              </a:spcBef>
              <a:buNone/>
              <a:defRPr sz="1765"/>
            </a:lvl8pPr>
            <a:lvl9pPr lvl="8" indent="0">
              <a:spcBef>
                <a:spcPts val="0"/>
              </a:spcBef>
              <a:buNone/>
              <a:defRPr sz="1765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64330" y="6481950"/>
            <a:ext cx="497783" cy="365125"/>
          </a:xfrm>
          <a:prstGeom prst="rect">
            <a:avLst/>
          </a:prstGeom>
          <a:noFill/>
          <a:ln>
            <a:noFill/>
          </a:ln>
        </p:spPr>
        <p:txBody>
          <a:bodyPr lIns="124350" tIns="62175" rIns="124350" bIns="62175" anchor="t" anchorCtr="0">
            <a:noAutofit/>
          </a:bodyPr>
          <a:lstStyle/>
          <a:p>
            <a:pPr>
              <a:buSzPct val="25000"/>
            </a:pPr>
            <a:fld id="{00000000-1234-1234-1234-123412341234}" type="slidenum">
              <a:rPr lang="en-US" sz="1176" smtClean="0">
                <a:solidFill>
                  <a:srgbClr val="A5A5A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pPr>
                <a:buSzPct val="25000"/>
              </a:pPr>
              <a:t>‹#›</a:t>
            </a:fld>
            <a:endParaRPr lang="en-US" sz="1176" dirty="0">
              <a:solidFill>
                <a:srgbClr val="A5A5A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152400" y="832485"/>
            <a:ext cx="11728450" cy="5130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  <a:defRPr sz="235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572691" marR="0" lvl="1" indent="-102088" algn="l" rtl="0">
              <a:lnSpc>
                <a:spcPct val="90000"/>
              </a:lnSpc>
              <a:spcBef>
                <a:spcPts val="471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2353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784338" marR="0" lvl="2" indent="-112048" algn="l" rtl="0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008435" marR="0" lvl="3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1232531" marR="0" lvl="4" indent="-123253" algn="l" rtl="0">
              <a:lnSpc>
                <a:spcPct val="90000"/>
              </a:lnSpc>
              <a:spcBef>
                <a:spcPts val="353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Char char="•"/>
              <a:defRPr sz="1765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514509" marR="0" lvl="5" indent="-111694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2971693" marR="0" lvl="6" indent="-10823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428877" marR="0" lvl="7" indent="-104777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3886061" marR="0" lvl="8" indent="-113768" algn="l" rtl="0">
              <a:spcBef>
                <a:spcPts val="392"/>
              </a:spcBef>
              <a:buClr>
                <a:schemeClr val="dk1"/>
              </a:buClr>
              <a:buSzPct val="100000"/>
              <a:buFont typeface="Arial"/>
              <a:buChar char="•"/>
              <a:defRPr sz="1961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4" name="Shape 24"/>
          <p:cNvSpPr/>
          <p:nvPr/>
        </p:nvSpPr>
        <p:spPr>
          <a:xfrm>
            <a:off x="0" y="0"/>
            <a:ext cx="12191999" cy="71991"/>
          </a:xfrm>
          <a:prstGeom prst="rect">
            <a:avLst/>
          </a:prstGeom>
          <a:solidFill>
            <a:srgbClr val="008774"/>
          </a:solidFill>
          <a:ln>
            <a:noFill/>
          </a:ln>
        </p:spPr>
        <p:txBody>
          <a:bodyPr lIns="121906" tIns="60953" rIns="121906" bIns="6095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765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4430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-119527" y="-37319"/>
            <a:ext cx="12345396" cy="6960342"/>
          </a:xfrm>
          <a:prstGeom prst="rect">
            <a:avLst/>
          </a:prstGeom>
          <a:solidFill>
            <a:srgbClr val="1B2831"/>
          </a:solidFill>
          <a:ln w="25400" cap="flat" cmpd="sng">
            <a:solidFill>
              <a:srgbClr val="0D645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" name="Shape 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9312" y="488204"/>
            <a:ext cx="1818920" cy="412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>
            <a:spLocks noGrp="1"/>
          </p:cNvSpPr>
          <p:nvPr>
            <p:ph type="ctrTitle"/>
          </p:nvPr>
        </p:nvSpPr>
        <p:spPr>
          <a:xfrm>
            <a:off x="1512028" y="2673405"/>
            <a:ext cx="8707716" cy="153021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667"/>
              </a:spcAft>
              <a:buClr>
                <a:srgbClr val="FFFFFF"/>
              </a:buClr>
              <a:buFont typeface="Source Sans Pro"/>
              <a:buNone/>
              <a:defRPr sz="6372" b="1" i="0" u="none" strike="noStrike" cap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ubTitle" idx="1"/>
          </p:nvPr>
        </p:nvSpPr>
        <p:spPr>
          <a:xfrm>
            <a:off x="1512027" y="2115018"/>
            <a:ext cx="8147898" cy="550487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marR="0" lvl="0" indent="0" algn="l" rtl="0">
              <a:spcBef>
                <a:spcPts val="426"/>
              </a:spcBef>
              <a:buClr>
                <a:srgbClr val="43E5D5"/>
              </a:buClr>
              <a:buFont typeface="Arial"/>
              <a:buNone/>
              <a:defRPr sz="2157" b="0" i="0" u="none" strike="noStrike" cap="none">
                <a:solidFill>
                  <a:srgbClr val="43E5D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609543" marR="0" lvl="1" indent="0" algn="ctr" rtl="0">
              <a:spcBef>
                <a:spcPts val="640"/>
              </a:spcBef>
              <a:buClr>
                <a:srgbClr val="8B8B8B"/>
              </a:buClr>
              <a:buFont typeface="Arial"/>
              <a:buNone/>
              <a:defRPr sz="3235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marR="0" lvl="2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628" marR="0" lvl="3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438171" marR="0" lvl="4" indent="0" algn="ctr" rtl="0">
              <a:spcBef>
                <a:spcPts val="480"/>
              </a:spcBef>
              <a:buClr>
                <a:srgbClr val="8B8B8B"/>
              </a:buClr>
              <a:buFont typeface="Arial"/>
              <a:buNone/>
              <a:defRPr sz="2353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3047713" marR="0" lvl="5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657256" marR="0" lvl="6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4266799" marR="0" lvl="7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876342" marR="0" lvl="8" indent="0" algn="ctr" rtl="0">
              <a:spcBef>
                <a:spcPts val="533"/>
              </a:spcBef>
              <a:buClr>
                <a:srgbClr val="8B8B8B"/>
              </a:buClr>
              <a:buFont typeface="Arial"/>
              <a:buNone/>
              <a:defRPr sz="2647" b="0" i="0" u="none" strike="noStrike" cap="none">
                <a:solidFill>
                  <a:srgbClr val="8B8B8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1512027" y="4421098"/>
            <a:ext cx="10508629" cy="50899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marL="0" lvl="0" indent="0" rtl="0">
              <a:spcBef>
                <a:spcPts val="0"/>
              </a:spcBef>
              <a:buClr>
                <a:schemeClr val="accent5"/>
              </a:buClr>
              <a:buFont typeface="Source Sans Pro"/>
              <a:buNone/>
              <a:defRPr sz="1863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defRPr sz="3235">
                <a:solidFill>
                  <a:srgbClr val="87878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219085" lvl="2" indent="0" algn="l" rtl="0">
              <a:spcBef>
                <a:spcPts val="0"/>
              </a:spcBef>
              <a:buFont typeface="Source Sans Pro"/>
              <a:buNone/>
              <a:defRPr/>
            </a:lvl3pPr>
            <a:lvl4pPr marL="1828628" lvl="3" indent="0" rtl="0">
              <a:spcBef>
                <a:spcPts val="0"/>
              </a:spcBef>
              <a:buFont typeface="Source Sans Pro"/>
              <a:buNone/>
              <a:defRPr/>
            </a:lvl4pPr>
            <a:lvl5pPr marL="2438171" lvl="4" indent="0" rtl="0">
              <a:spcBef>
                <a:spcPts val="0"/>
              </a:spcBef>
              <a:buFont typeface="Source Sans Pro"/>
              <a:buNone/>
              <a:defRPr/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31073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bg>
      <p:bgPr>
        <a:solidFill>
          <a:srgbClr val="0E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51"/>
          <p:cNvSpPr/>
          <p:nvPr userDrawn="1"/>
        </p:nvSpPr>
        <p:spPr>
          <a:xfrm>
            <a:off x="0" y="3794"/>
            <a:ext cx="12192000" cy="6858000"/>
          </a:xfrm>
          <a:prstGeom prst="rect">
            <a:avLst/>
          </a:prstGeom>
          <a:solidFill>
            <a:srgbClr val="182730">
              <a:alpha val="62000"/>
            </a:srgbClr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2353" b="0" i="0" u="none" strike="noStrike" cap="none" baseline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9" y="64819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>
            <a:lvl1pPr>
              <a:defRPr sz="1176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DA07C09-8A41-3B46-A636-3955072BBB4F}" type="slidenum">
              <a:rPr lang="en-US" smtClean="0">
                <a:solidFill>
                  <a:srgbClr val="FFFFFF">
                    <a:lumMod val="65000"/>
                  </a:srgbClr>
                </a:solidFill>
                <a:latin typeface="Arial"/>
              </a:rPr>
              <a:pPr/>
              <a:t>‹#›</a:t>
            </a:fld>
            <a:endParaRPr lang="en-US" dirty="0">
              <a:solidFill>
                <a:srgbClr val="FFFFFF">
                  <a:lumMod val="65000"/>
                </a:srgb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11500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30" y="199891"/>
            <a:ext cx="11729237" cy="632594"/>
          </a:xfrm>
          <a:prstGeom prst="rect">
            <a:avLst/>
          </a:prstGeom>
        </p:spPr>
        <p:txBody>
          <a:bodyPr/>
          <a:lstStyle>
            <a:lvl1pPr algn="r">
              <a:defRPr sz="3725" b="1">
                <a:solidFill>
                  <a:srgbClr val="008774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063" y="6431151"/>
            <a:ext cx="497784" cy="365125"/>
          </a:xfrm>
          <a:prstGeom prst="rect">
            <a:avLst/>
          </a:prstGeom>
        </p:spPr>
        <p:txBody>
          <a:bodyPr lIns="124358" tIns="62179" rIns="124358" bIns="62179"/>
          <a:lstStyle/>
          <a:p>
            <a:fld id="{ADA07C09-8A41-3B46-A636-3955072BBB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14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75912">
                      <a:schemeClr val="tx1"/>
                    </a:gs>
                    <a:gs pos="34307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74453454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background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/>
          </a:solidFill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894" tIns="60930" rIns="121894" bIns="60930" anchor="ctr" anchorCtr="0">
            <a:noAutofit/>
          </a:bodyPr>
          <a:lstStyle/>
          <a:p>
            <a:pPr algn="ctr"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3" name="Shape 33"/>
          <p:cNvSpPr/>
          <p:nvPr/>
        </p:nvSpPr>
        <p:spPr>
          <a:xfrm>
            <a:off x="0" y="6172200"/>
            <a:ext cx="12192000" cy="51440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>
              <a:buClr>
                <a:srgbClr val="FFFFFF"/>
              </a:buClr>
              <a:buFont typeface="Arial"/>
              <a:buNone/>
            </a:pPr>
            <a:endParaRPr sz="2353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 flipH="1">
            <a:off x="11404601" y="6695017"/>
            <a:ext cx="711199" cy="1651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r">
              <a:buClr>
                <a:srgbClr val="7F7F7F"/>
              </a:buClr>
              <a:buSzPct val="25000"/>
              <a:buFont typeface="Arial"/>
              <a:buNone/>
            </a:pPr>
            <a:fld id="{00000000-1234-1234-1234-123412341234}" type="slidenum">
              <a:rPr lang="en-US" sz="1078">
                <a:solidFill>
                  <a:srgbClr val="7F7F7F"/>
                </a:solidFill>
              </a:rPr>
              <a:pPr algn="r">
                <a:buClr>
                  <a:srgbClr val="7F7F7F"/>
                </a:buClr>
                <a:buSzPct val="25000"/>
                <a:buFont typeface="Arial"/>
                <a:buNone/>
              </a:pPr>
              <a:t>‹#›</a:t>
            </a:fld>
            <a:endParaRPr lang="en-US" sz="1078" dirty="0">
              <a:solidFill>
                <a:srgbClr val="7F7F7F"/>
              </a:solidFill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488950" y="6690783"/>
            <a:ext cx="3033200" cy="133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buClr>
                <a:srgbClr val="7F7F7F"/>
              </a:buClr>
              <a:buSzPct val="25000"/>
              <a:buFont typeface="Arial"/>
              <a:buNone/>
            </a:pPr>
            <a:r>
              <a:rPr lang="en-US" sz="784" dirty="0">
                <a:solidFill>
                  <a:srgbClr val="7F7F7F"/>
                </a:solidFill>
              </a:rPr>
              <a:t>© Copyright 2013 Pivotal. All rights reserved.</a:t>
            </a:r>
          </a:p>
        </p:txBody>
      </p:sp>
      <p:pic>
        <p:nvPicPr>
          <p:cNvPr id="36" name="Shape 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9684" y="6284383"/>
            <a:ext cx="1276398" cy="29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957433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mp Basic with Rule">
    <p:bg>
      <p:bgPr>
        <a:solidFill>
          <a:srgbClr val="17232A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09599" y="426719"/>
            <a:ext cx="10972800" cy="484744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ctr" anchorCtr="0"/>
          <a:lstStyle>
            <a:lvl1pPr lvl="0" rtl="0">
              <a:spcBef>
                <a:spcPts val="0"/>
              </a:spcBef>
              <a:defRPr sz="4313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09600" y="1477432"/>
            <a:ext cx="10972800" cy="813278"/>
          </a:xfrm>
          <a:prstGeom prst="rect">
            <a:avLst/>
          </a:prstGeom>
          <a:noFill/>
          <a:ln>
            <a:noFill/>
          </a:ln>
        </p:spPr>
        <p:txBody>
          <a:bodyPr lIns="124338" tIns="124338" rIns="124338" bIns="124338" anchor="t" anchorCtr="0"/>
          <a:lstStyle>
            <a:lvl1pPr lvl="0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defRPr sz="2647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5" name="Shape 35"/>
          <p:cNvSpPr/>
          <p:nvPr/>
        </p:nvSpPr>
        <p:spPr>
          <a:xfrm>
            <a:off x="0" y="6172200"/>
            <a:ext cx="12192000" cy="514350"/>
          </a:xfrm>
          <a:prstGeom prst="rect">
            <a:avLst/>
          </a:prstGeom>
          <a:solidFill>
            <a:srgbClr val="00786E"/>
          </a:solidFill>
          <a:ln>
            <a:noFill/>
          </a:ln>
        </p:spPr>
        <p:txBody>
          <a:bodyPr lIns="121894" tIns="60930" rIns="121894" bIns="6093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2353" b="0" i="0" u="none" strike="noStrike" cap="none" dirty="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488950" y="6691266"/>
            <a:ext cx="3033181" cy="12311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784" b="0" i="0" u="none" strike="noStrike" cap="none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Copyright 2015 Pivotal. All rights reserved.</a:t>
            </a:r>
          </a:p>
        </p:txBody>
      </p:sp>
      <p:pic>
        <p:nvPicPr>
          <p:cNvPr id="37" name="Shape 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8977" y="6285288"/>
            <a:ext cx="1276348" cy="292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Shape 38"/>
          <p:cNvCxnSpPr/>
          <p:nvPr/>
        </p:nvCxnSpPr>
        <p:spPr>
          <a:xfrm>
            <a:off x="0" y="1181240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667782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3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124335" tIns="124335" rIns="124335" bIns="12433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2"/>
            <a:ext cx="731600" cy="524800"/>
          </a:xfrm>
          <a:prstGeom prst="rect">
            <a:avLst/>
          </a:prstGeom>
        </p:spPr>
        <p:txBody>
          <a:bodyPr lIns="124335" tIns="124335" rIns="124335" bIns="12433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04110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 dirty="0"/>
          </a:p>
        </p:txBody>
      </p:sp>
    </p:spTree>
    <p:extLst>
      <p:ext uri="{BB962C8B-B14F-4D97-AF65-F5344CB8AC3E}">
        <p14:creationId xmlns:p14="http://schemas.microsoft.com/office/powerpoint/2010/main" val="1451928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4" orient="horz" pos="4406">
          <p15:clr>
            <a:srgbClr val="C35E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64008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of slide (Content &amp; image slide)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384048" y="1825624"/>
            <a:ext cx="5571329" cy="4427872"/>
          </a:xfrm>
        </p:spPr>
        <p:txBody>
          <a:bodyPr tIns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172200" y="1825624"/>
            <a:ext cx="5791199" cy="4427872"/>
          </a:xfrm>
        </p:spPr>
        <p:txBody>
          <a:bodyPr t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pc="-30" baseline="0">
                <a:solidFill>
                  <a:schemeClr val="tx2"/>
                </a:solidFill>
              </a:defRPr>
            </a:lvl1pPr>
            <a:lvl2pPr marL="731520" indent="-274320">
              <a:spcBef>
                <a:spcPts val="6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Add content here</a:t>
            </a:r>
          </a:p>
          <a:p>
            <a:pPr lvl="1"/>
            <a:r>
              <a:rPr lang="en-US" dirty="0"/>
              <a:t>Sub content here</a:t>
            </a:r>
          </a:p>
          <a:p>
            <a:pPr lvl="0"/>
            <a:r>
              <a:rPr lang="en-US" dirty="0"/>
              <a:t>Try to use short phrases and keywords</a:t>
            </a:r>
          </a:p>
          <a:p>
            <a:pPr lvl="0"/>
            <a:r>
              <a:rPr lang="en-US" dirty="0"/>
              <a:t>Use speaker notes for longer explanations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36" hasCustomPrompt="1"/>
          </p:nvPr>
        </p:nvSpPr>
        <p:spPr>
          <a:xfrm>
            <a:off x="228600" y="914400"/>
            <a:ext cx="11734800" cy="457200"/>
          </a:xfrm>
        </p:spPr>
        <p:txBody>
          <a:bodyPr lIns="146304" tIns="0" bIns="0" anchor="t" anchorCtr="0"/>
          <a:lstStyle>
            <a:lvl1pPr>
              <a:defRPr baseline="0"/>
            </a:lvl1pPr>
          </a:lstStyle>
          <a:p>
            <a:pPr lvl="0"/>
            <a:r>
              <a:rPr lang="en-US" dirty="0"/>
              <a:t>Title of sub header</a:t>
            </a:r>
          </a:p>
        </p:txBody>
      </p:sp>
    </p:spTree>
    <p:extLst>
      <p:ext uri="{BB962C8B-B14F-4D97-AF65-F5344CB8AC3E}">
        <p14:creationId xmlns:p14="http://schemas.microsoft.com/office/powerpoint/2010/main" val="9791751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96213" y="508962"/>
            <a:ext cx="11172267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4914123" y="2110582"/>
            <a:ext cx="7054357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9252" y="2756542"/>
            <a:ext cx="4322233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9251" y="6018240"/>
            <a:ext cx="11619228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8882743" y="6512894"/>
            <a:ext cx="318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</a:t>
            </a:r>
            <a:r>
              <a:rPr lang="en-US" sz="1400" dirty="0" err="1"/>
              <a:t>LinuxAzure</a:t>
            </a:r>
            <a:r>
              <a:rPr lang="en-US" sz="1400" dirty="0"/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412075304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345446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2220947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8081" y="639602"/>
            <a:ext cx="1165583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68080" y="1441794"/>
            <a:ext cx="1165584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68081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1139" y="5987143"/>
            <a:ext cx="11712781" cy="823460"/>
          </a:xfrm>
          <a:solidFill>
            <a:srgbClr val="00B050"/>
          </a:solidFill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3381717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71249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627" b="0" kern="1200" cap="none" spc="-98" baseline="0" dirty="0">
                <a:ln w="3175">
                  <a:noFill/>
                </a:ln>
                <a:gradFill>
                  <a:gsLst>
                    <a:gs pos="83448">
                      <a:schemeClr val="tx1"/>
                    </a:gs>
                    <a:gs pos="53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878447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-1"/>
            <a:ext cx="12192000" cy="6260841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Case Study Question….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58557304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3834" y="-3"/>
            <a:ext cx="10365317" cy="129695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Answer…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50" y="1482872"/>
            <a:ext cx="11433116" cy="47129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4868937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64311" y="2"/>
            <a:ext cx="10015485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2" y="1371601"/>
            <a:ext cx="11778205" cy="47937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6" y="117610"/>
            <a:ext cx="118333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/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10E0EB35-1ACE-4DBD-9585-A5ED957828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81417415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2" y="0"/>
            <a:ext cx="11778205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2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3" y="3653109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2" y="3795486"/>
            <a:ext cx="11778205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383972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216E-3091-410D-83D4-F3B6945515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Code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8E3D7-116C-400A-AC64-F86759F16B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4408" y="811764"/>
            <a:ext cx="11905861" cy="5859625"/>
          </a:xfrm>
        </p:spPr>
        <p:txBody>
          <a:bodyPr/>
          <a:lstStyle>
            <a:lvl1pPr marL="0" indent="0">
              <a:buNone/>
              <a:defRPr sz="2400">
                <a:latin typeface="Consolas" panose="020B0609020204030204" pitchFamily="49" charset="0"/>
              </a:defRPr>
            </a:lvl1pPr>
            <a:lvl2pPr marL="288925" indent="0">
              <a:buNone/>
              <a:defRPr sz="2000">
                <a:latin typeface="Consolas" panose="020B0609020204030204" pitchFamily="49" charset="0"/>
              </a:defRPr>
            </a:lvl2pPr>
            <a:lvl3pPr marL="681037" indent="0">
              <a:buNone/>
              <a:defRPr sz="1800">
                <a:latin typeface="Consolas" panose="020B0609020204030204" pitchFamily="49" charset="0"/>
              </a:defRPr>
            </a:lvl3pPr>
            <a:lvl4pPr marL="1089025" indent="0">
              <a:buNone/>
              <a:defRPr sz="1600">
                <a:latin typeface="Consolas" panose="020B0609020204030204" pitchFamily="49" charset="0"/>
              </a:defRPr>
            </a:lvl4pPr>
            <a:lvl5pPr marL="1376363" indent="0">
              <a:buNone/>
              <a:defRPr sz="1600"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9372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53979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226542" y="2054745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37068" y="987548"/>
          <a:ext cx="11732440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339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321409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95473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3595073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91427" marR="91427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6226435" y="2026752"/>
            <a:ext cx="2090991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226541" y="5243163"/>
            <a:ext cx="2087136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226539" y="794128"/>
            <a:ext cx="209099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3833" y="1035632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40968" y="1016750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68103" y="1031847"/>
            <a:ext cx="34544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593" y="5514818"/>
            <a:ext cx="1173244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7759" y="2265437"/>
            <a:ext cx="5727700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7067" y="2301875"/>
            <a:ext cx="5684763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3981248" y="338329"/>
            <a:ext cx="470385" cy="380551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58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06561461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718" y="992188"/>
            <a:ext cx="5065183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0101" y="992188"/>
            <a:ext cx="5067300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05056589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058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9240" y="1189176"/>
            <a:ext cx="11655840" cy="2018835"/>
          </a:xfrm>
        </p:spPr>
        <p:txBody>
          <a:bodyPr/>
          <a:lstStyle>
            <a:lvl1pPr marL="0" indent="0">
              <a:buNone/>
              <a:defRPr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9641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9356833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57642986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8251" y="6307138"/>
            <a:ext cx="11433116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37872362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8808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88351" y="0"/>
            <a:ext cx="25908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718" y="0"/>
            <a:ext cx="7573433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8700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3EBAF-BB52-4FEC-9EE9-8BBEE62A6D43}" type="datetimeFigureOut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11.06.2018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7CF5-2D32-48D6-9100-749DEC1D6F62}" type="slidenum">
              <a:rPr lang="de-D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947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6126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88838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72291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invGray">
          <a:xfrm>
            <a:off x="10129911" y="6194147"/>
            <a:ext cx="1792850" cy="38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86334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00099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2545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34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31" Type="http://schemas.openxmlformats.org/officeDocument/2006/relationships/slideLayout" Target="../slideLayouts/slideLayout53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1848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 rot="5400000">
            <a:off x="9302126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12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661">
          <p15:clr>
            <a:srgbClr val="5ACBF0"/>
          </p15:clr>
        </p15:guide>
        <p15:guide id="4" orient="horz" pos="4219">
          <p15:clr>
            <a:srgbClr val="5ACBF0"/>
          </p15:clr>
        </p15:guide>
        <p15:guide id="5" pos="749">
          <p15:clr>
            <a:srgbClr val="5ACBF0"/>
          </p15:clr>
        </p15:guide>
        <p15:guide id="6" pos="1325">
          <p15:clr>
            <a:srgbClr val="5ACBF0"/>
          </p15:clr>
        </p15:guide>
        <p15:guide id="7" pos="1901">
          <p15:clr>
            <a:srgbClr val="5ACBF0"/>
          </p15:clr>
        </p15:guide>
        <p15:guide id="8" pos="2477">
          <p15:clr>
            <a:srgbClr val="5ACBF0"/>
          </p15:clr>
        </p15:guide>
        <p15:guide id="9" pos="3053">
          <p15:clr>
            <a:srgbClr val="5ACBF0"/>
          </p15:clr>
        </p15:guide>
        <p15:guide id="10" pos="3629">
          <p15:clr>
            <a:srgbClr val="5ACBF0"/>
          </p15:clr>
        </p15:guide>
        <p15:guide id="11" pos="4205">
          <p15:clr>
            <a:srgbClr val="5ACBF0"/>
          </p15:clr>
        </p15:guide>
        <p15:guide id="12" pos="4781">
          <p15:clr>
            <a:srgbClr val="5ACBF0"/>
          </p15:clr>
        </p15:guide>
        <p15:guide id="13" pos="5357">
          <p15:clr>
            <a:srgbClr val="5ACBF0"/>
          </p15:clr>
        </p15:guide>
        <p15:guide id="14" pos="5933">
          <p15:clr>
            <a:srgbClr val="5ACBF0"/>
          </p15:clr>
        </p15:guide>
        <p15:guide id="15" pos="6509">
          <p15:clr>
            <a:srgbClr val="5ACBF0"/>
          </p15:clr>
        </p15:guide>
        <p15:guide id="16" pos="7085">
          <p15:clr>
            <a:srgbClr val="5ACBF0"/>
          </p15:clr>
        </p15:guide>
        <p15:guide id="17" orient="horz" pos="763">
          <p15:clr>
            <a:srgbClr val="5ACBF0"/>
          </p15:clr>
        </p15:guide>
        <p15:guide id="18" orient="horz" pos="1339">
          <p15:clr>
            <a:srgbClr val="5ACBF0"/>
          </p15:clr>
        </p15:guide>
        <p15:guide id="19" orient="horz" pos="1915">
          <p15:clr>
            <a:srgbClr val="5ACBF0"/>
          </p15:clr>
        </p15:guide>
        <p15:guide id="20" orient="horz" pos="2491">
          <p15:clr>
            <a:srgbClr val="5ACBF0"/>
          </p15:clr>
        </p15:guide>
        <p15:guide id="21" orient="horz" pos="3067">
          <p15:clr>
            <a:srgbClr val="5ACBF0"/>
          </p15:clr>
        </p15:guide>
        <p15:guide id="22" orient="horz" pos="3643">
          <p15:clr>
            <a:srgbClr val="5ACBF0"/>
          </p15:clr>
        </p15:guide>
        <p15:guide id="23" pos="288">
          <p15:clr>
            <a:srgbClr val="C35EA4"/>
          </p15:clr>
        </p15:guide>
        <p15:guide id="24" pos="7546">
          <p15:clr>
            <a:srgbClr val="C35EA4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275" tIns="91422" rIns="146275" bIns="91422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9"/>
            <a:ext cx="11653520" cy="207012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 descr="Microsoft_logo_(2012).svg.png"/>
          <p:cNvPicPr>
            <a:picLocks noChangeAspect="1"/>
          </p:cNvPicPr>
          <p:nvPr userDrawn="1"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43" y="6268082"/>
            <a:ext cx="1643445" cy="35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02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711" r:id="rId28"/>
    <p:sldLayoutId id="2147483712" r:id="rId29"/>
    <p:sldLayoutId id="2147483713" r:id="rId30"/>
    <p:sldLayoutId id="2147483732" r:id="rId31"/>
    <p:sldLayoutId id="2147483733" r:id="rId32"/>
  </p:sldLayoutIdLst>
  <p:transition>
    <p:fade/>
  </p:transition>
  <p:txStyles>
    <p:titleStyle>
      <a:lvl1pPr algn="l" defTabSz="914178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76" marR="0" indent="-336076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1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75" marR="0" indent="-236497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75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27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76" marR="0" indent="-224050" algn="l" defTabSz="9141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99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08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170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258" indent="-228544" algn="l" defTabSz="914178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89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7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68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5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47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34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2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15" algn="l" defTabSz="914178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6351" y="731839"/>
            <a:ext cx="12181416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800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3834" y="-2"/>
            <a:ext cx="10365317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338" y="1021215"/>
            <a:ext cx="1143311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9000795" y="6566715"/>
            <a:ext cx="3184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</a:t>
            </a:r>
            <a:r>
              <a:rPr lang="en-US" sz="1200" b="0" dirty="0" err="1">
                <a:solidFill>
                  <a:schemeClr val="bg2">
                    <a:lumMod val="75000"/>
                  </a:schemeClr>
                </a:solidFill>
              </a:rPr>
              <a:t>LinuxAzure</a:t>
            </a:r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 @ITProGuru</a:t>
            </a:r>
          </a:p>
        </p:txBody>
      </p:sp>
    </p:spTree>
    <p:extLst>
      <p:ext uri="{BB962C8B-B14F-4D97-AF65-F5344CB8AC3E}">
        <p14:creationId xmlns:p14="http://schemas.microsoft.com/office/powerpoint/2010/main" val="8318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ning.linuxfoundation.org/certification/lf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301" y="1838263"/>
            <a:ext cx="11713149" cy="2590357"/>
          </a:xfrm>
        </p:spPr>
        <p:txBody>
          <a:bodyPr/>
          <a:lstStyle/>
          <a:p>
            <a:r>
              <a:rPr lang="en-US" b="1" dirty="0"/>
              <a:t>Linux On Azure Preparation Training</a:t>
            </a:r>
            <a:br>
              <a:rPr lang="en-US" dirty="0"/>
            </a:br>
            <a:r>
              <a:rPr lang="en-US" sz="4500" dirty="0"/>
              <a:t>The Linux File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0" y="4918894"/>
            <a:ext cx="2286000" cy="1685925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F3CF189-6AFD-43D8-815D-360EFFD334CC}"/>
              </a:ext>
            </a:extLst>
          </p:cNvPr>
          <p:cNvSpPr txBox="1">
            <a:spLocks/>
          </p:cNvSpPr>
          <p:nvPr/>
        </p:nvSpPr>
        <p:spPr bwMode="auto">
          <a:xfrm>
            <a:off x="421700" y="4776951"/>
            <a:ext cx="6723187" cy="1137306"/>
          </a:xfrm>
          <a:prstGeom prst="rect">
            <a:avLst/>
          </a:prstGeom>
        </p:spPr>
        <p:txBody>
          <a:bodyPr vert="horz" wrap="square" lIns="146275" tIns="109704" rIns="146275" bIns="109704" rtlCol="0">
            <a:noAutofit/>
          </a:bodyPr>
          <a:lstStyle>
            <a:lvl1pPr marL="0" marR="0" indent="0" algn="l" defTabSz="91417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039" kern="1200" spc="0" baseline="0">
                <a:gradFill>
                  <a:gsLst>
                    <a:gs pos="64646">
                      <a:srgbClr val="FFFFFF"/>
                    </a:gs>
                    <a:gs pos="45000">
                      <a:srgbClr val="FFFFFF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SzTx/>
            </a:pPr>
            <a:r>
              <a:rPr lang="en-US">
                <a:latin typeface="Calibri" panose="020F0502020204030204"/>
              </a:rPr>
              <a:t>Mohd Mishal</a:t>
            </a:r>
          </a:p>
          <a:p>
            <a:pPr defTabSz="914400">
              <a:buSzTx/>
            </a:pPr>
            <a:r>
              <a:rPr lang="en-US">
                <a:latin typeface="Calibri" panose="020F0502020204030204"/>
              </a:rPr>
              <a:t>Clouds Consultant | MCT</a:t>
            </a:r>
            <a:endParaRPr lang="en-US" dirty="0"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7782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LVM Devices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69" y="1189178"/>
            <a:ext cx="11317382" cy="2971308"/>
          </a:xfrm>
          <a:prstGeom prst="rect">
            <a:avLst/>
          </a:prstGeom>
        </p:spPr>
      </p:pic>
      <p:cxnSp>
        <p:nvCxnSpPr>
          <p:cNvPr id="8" name="Connector: Elbow 7"/>
          <p:cNvCxnSpPr/>
          <p:nvPr/>
        </p:nvCxnSpPr>
        <p:spPr>
          <a:xfrm rot="16200000" flipV="1">
            <a:off x="1373867" y="4670480"/>
            <a:ext cx="2374953" cy="661941"/>
          </a:xfrm>
          <a:prstGeom prst="bentConnector3">
            <a:avLst/>
          </a:prstGeom>
          <a:ln w="476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or: Elbow 8"/>
          <p:cNvCxnSpPr/>
          <p:nvPr/>
        </p:nvCxnSpPr>
        <p:spPr>
          <a:xfrm rot="16200000" flipV="1">
            <a:off x="2595331" y="4280187"/>
            <a:ext cx="1594367" cy="661941"/>
          </a:xfrm>
          <a:prstGeom prst="bentConnector3">
            <a:avLst/>
          </a:prstGeom>
          <a:ln w="47625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23485" y="5442315"/>
            <a:ext cx="3986570" cy="5170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Logical Volume (LV) name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2315" y="6222901"/>
            <a:ext cx="4415958" cy="5170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 Group (VG) name</a:t>
            </a:r>
          </a:p>
        </p:txBody>
      </p:sp>
    </p:spTree>
    <p:extLst>
      <p:ext uri="{BB962C8B-B14F-4D97-AF65-F5344CB8AC3E}">
        <p14:creationId xmlns:p14="http://schemas.microsoft.com/office/powerpoint/2010/main" val="282848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Labels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986DE8-5F4C-4FE3-9A1B-5C4A97AA2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85" y="2161906"/>
            <a:ext cx="4385129" cy="27740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966201"/>
            <a:ext cx="7262248" cy="51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7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01" y="1055171"/>
            <a:ext cx="6685318" cy="521638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Types</a:t>
            </a:r>
          </a:p>
        </p:txBody>
      </p:sp>
      <p:sp>
        <p:nvSpPr>
          <p:cNvPr id="7" name="Arrow: Right 6"/>
          <p:cNvSpPr/>
          <p:nvPr/>
        </p:nvSpPr>
        <p:spPr bwMode="auto">
          <a:xfrm rot="8014893">
            <a:off x="6085602" y="2238270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Right 10"/>
          <p:cNvSpPr/>
          <p:nvPr/>
        </p:nvSpPr>
        <p:spPr bwMode="auto">
          <a:xfrm rot="8014893">
            <a:off x="6425762" y="2409317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Right 11"/>
          <p:cNvSpPr/>
          <p:nvPr/>
        </p:nvSpPr>
        <p:spPr bwMode="auto">
          <a:xfrm rot="8014893">
            <a:off x="6391948" y="3315038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Right 12"/>
          <p:cNvSpPr/>
          <p:nvPr/>
        </p:nvSpPr>
        <p:spPr bwMode="auto">
          <a:xfrm rot="8014893">
            <a:off x="7905062" y="5252695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5725500" y="2569171"/>
            <a:ext cx="228985" cy="173946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736386" y="2721571"/>
            <a:ext cx="228985" cy="173946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725500" y="3621621"/>
            <a:ext cx="228985" cy="173946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7238614" y="5572853"/>
            <a:ext cx="228985" cy="173946"/>
          </a:xfrm>
          <a:prstGeom prst="ellipse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29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Partitions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`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fdisk</a:t>
            </a:r>
            <a:r>
              <a:rPr lang="en-US" dirty="0"/>
              <a:t>` to invoke the partitioning manager; Select the correct raw disk!</a:t>
            </a:r>
          </a:p>
          <a:p>
            <a:r>
              <a:rPr lang="en-US" dirty="0"/>
              <a:t>Use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` to print the existing partition table</a:t>
            </a:r>
          </a:p>
          <a:p>
            <a:r>
              <a:rPr lang="en-US" dirty="0"/>
              <a:t>Use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` to create a new partition</a:t>
            </a:r>
          </a:p>
          <a:p>
            <a:r>
              <a:rPr lang="en-US" dirty="0"/>
              <a:t>Select the partition type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` primary or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` extended</a:t>
            </a:r>
          </a:p>
          <a:p>
            <a:r>
              <a:rPr lang="en-US" dirty="0"/>
              <a:t>Select the first sector for the partition – the default value is usually correct</a:t>
            </a:r>
          </a:p>
          <a:p>
            <a:r>
              <a:rPr lang="en-US" dirty="0"/>
              <a:t>Enter the size of the partition</a:t>
            </a:r>
          </a:p>
          <a:p>
            <a:r>
              <a:rPr lang="en-US" dirty="0"/>
              <a:t>Use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` to view the available partition types</a:t>
            </a:r>
          </a:p>
          <a:p>
            <a:r>
              <a:rPr lang="en-US" dirty="0"/>
              <a:t>Use `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` to change the partitions system id if required (Swap, RAID, LVM)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13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partitions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060" y="943655"/>
            <a:ext cx="9220200" cy="5210175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 bwMode="auto">
          <a:xfrm rot="10800000">
            <a:off x="4825099" y="954541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/>
          <p:cNvSpPr/>
          <p:nvPr/>
        </p:nvSpPr>
        <p:spPr bwMode="auto">
          <a:xfrm rot="10800000">
            <a:off x="3997785" y="2772456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 rot="10800000">
            <a:off x="4120255" y="3763056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: Right 7"/>
          <p:cNvSpPr/>
          <p:nvPr/>
        </p:nvSpPr>
        <p:spPr bwMode="auto">
          <a:xfrm rot="10800000">
            <a:off x="6097160" y="4165827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/>
          <p:cNvSpPr/>
          <p:nvPr/>
        </p:nvSpPr>
        <p:spPr bwMode="auto">
          <a:xfrm rot="10800000">
            <a:off x="9765645" y="4557713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/>
          <p:cNvSpPr/>
          <p:nvPr/>
        </p:nvSpPr>
        <p:spPr bwMode="auto">
          <a:xfrm rot="10800000">
            <a:off x="4085346" y="5156427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8787" y="6261181"/>
            <a:ext cx="7068473" cy="5447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 `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partprobe</a:t>
            </a:r>
            <a:r>
              <a:rPr lang="en-US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` to inform the OS of changes without rebooting!</a:t>
            </a:r>
          </a:p>
        </p:txBody>
      </p:sp>
    </p:spTree>
    <p:extLst>
      <p:ext uri="{BB962C8B-B14F-4D97-AF65-F5344CB8AC3E}">
        <p14:creationId xmlns:p14="http://schemas.microsoft.com/office/powerpoint/2010/main" val="34799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Traditional Linux File System Layout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48338" y="4126001"/>
            <a:ext cx="11433116" cy="2042570"/>
          </a:xfrm>
        </p:spPr>
        <p:txBody>
          <a:bodyPr/>
          <a:lstStyle/>
          <a:p>
            <a:r>
              <a:rPr lang="en-US" sz="2800" dirty="0"/>
              <a:t>How do we increase the size of /</a:t>
            </a:r>
            <a:r>
              <a:rPr lang="en-US" sz="2800" dirty="0" err="1"/>
              <a:t>usr</a:t>
            </a:r>
            <a:r>
              <a:rPr lang="en-US" sz="2800" dirty="0"/>
              <a:t> ?</a:t>
            </a:r>
          </a:p>
          <a:p>
            <a:r>
              <a:rPr lang="en-US" sz="2800" dirty="0"/>
              <a:t>Can we move space from /home to /</a:t>
            </a:r>
            <a:r>
              <a:rPr lang="en-US" sz="2800" dirty="0" err="1"/>
              <a:t>usr</a:t>
            </a:r>
            <a:r>
              <a:rPr lang="en-US" sz="2800" dirty="0"/>
              <a:t> ?</a:t>
            </a:r>
          </a:p>
          <a:p>
            <a:r>
              <a:rPr lang="en-US" sz="2800" dirty="0"/>
              <a:t>We forgot to create a /</a:t>
            </a:r>
            <a:r>
              <a:rPr lang="en-US" sz="2800" dirty="0" err="1"/>
              <a:t>var</a:t>
            </a:r>
            <a:r>
              <a:rPr lang="en-US" sz="2800" dirty="0"/>
              <a:t>/</a:t>
            </a:r>
            <a:r>
              <a:rPr lang="en-US" sz="2800" dirty="0" err="1"/>
              <a:t>tmp</a:t>
            </a:r>
            <a:r>
              <a:rPr lang="en-US" sz="2800" dirty="0"/>
              <a:t> partition which can lead to </a:t>
            </a:r>
            <a:r>
              <a:rPr lang="en-US" sz="2800" dirty="0" err="1"/>
              <a:t>DoS</a:t>
            </a:r>
            <a:r>
              <a:rPr lang="en-US" sz="2800" dirty="0"/>
              <a:t>. Now what?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9241" y="2536460"/>
            <a:ext cx="1413977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/dev/sdb1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645642" y="2544251"/>
            <a:ext cx="1413977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/dev/sdb2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9240" y="3315844"/>
            <a:ext cx="10923479" cy="416688"/>
          </a:xfrm>
          <a:prstGeom prst="rect">
            <a:avLst/>
          </a:prstGeom>
          <a:solidFill>
            <a:srgbClr val="7FD77F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/dev/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sdb</a:t>
            </a: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658871" y="2499124"/>
            <a:ext cx="862514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Free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69240" y="1732419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 (root)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645641" y="1759368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/home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763" y="2601241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253746" y="3381667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5164" y="2624310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40GB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21385" y="2578139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5022043" y="2517302"/>
            <a:ext cx="1413977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5022042" y="1732419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usr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20963" y="2595645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30GB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277240" y="2499124"/>
            <a:ext cx="1413977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/dev/sdb3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277239" y="1714241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var</a:t>
            </a: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/log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39377" y="2578138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10GB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0521385" y="2577555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80GB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521385" y="2575524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10GB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521385" y="2577555"/>
            <a:ext cx="671334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40GB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81836" y="2564161"/>
            <a:ext cx="671334" cy="3508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0GB</a:t>
            </a:r>
          </a:p>
        </p:txBody>
      </p:sp>
    </p:spTree>
    <p:extLst>
      <p:ext uri="{BB962C8B-B14F-4D97-AF65-F5344CB8AC3E}">
        <p14:creationId xmlns:p14="http://schemas.microsoft.com/office/powerpoint/2010/main" val="229412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4" grpId="1" animBg="1"/>
      <p:bldP spid="25" grpId="0" animBg="1"/>
      <p:bldP spid="26" grpId="0" animBg="1"/>
      <p:bldP spid="26" grpId="1" animBg="1"/>
      <p:bldP spid="26" grpId="2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LVM Layout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8569FC-B15E-4DE7-9F4C-0DBE0871B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413556" y="4906050"/>
            <a:ext cx="1465717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/dev/sdb1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157376" y="4902605"/>
            <a:ext cx="1427971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413556" y="5474408"/>
            <a:ext cx="3171792" cy="416688"/>
          </a:xfrm>
          <a:prstGeom prst="rect">
            <a:avLst/>
          </a:prstGeom>
          <a:solidFill>
            <a:srgbClr val="7FD77F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/dev/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sdb</a:t>
            </a: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91422" y="1575446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 (root)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157376" y="1575446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/home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547771" y="4879870"/>
            <a:ext cx="3158727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/dev/sdc1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427455" y="1568298"/>
            <a:ext cx="1292773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usr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8293409" y="1575446"/>
            <a:ext cx="1394880" cy="430924"/>
          </a:xfrm>
          <a:prstGeom prst="rect">
            <a:avLst/>
          </a:prstGeom>
          <a:solidFill>
            <a:srgbClr val="A58FAA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var</a:t>
            </a:r>
            <a:r>
              <a: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/log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04894" y="1765698"/>
            <a:ext cx="51547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24360" y="5540231"/>
            <a:ext cx="810346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9240" y="5512531"/>
            <a:ext cx="1441998" cy="37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Physical Drives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534706" y="5455347"/>
            <a:ext cx="3171792" cy="416688"/>
          </a:xfrm>
          <a:prstGeom prst="rect">
            <a:avLst/>
          </a:prstGeom>
          <a:solidFill>
            <a:srgbClr val="7FD77F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/dev/</a:t>
            </a: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sdc</a:t>
            </a:r>
            <a:endParaRPr lang="en-US" sz="16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845510" y="5540231"/>
            <a:ext cx="810346" cy="3508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7986" y="4932229"/>
            <a:ext cx="1004506" cy="37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Partitions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79555" y="712240"/>
            <a:ext cx="1497141" cy="64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Available Space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In </a:t>
            </a:r>
            <a:r>
              <a:rPr lang="en-US" sz="1400" b="1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rootvg</a:t>
            </a:r>
            <a:endParaRPr lang="en-US" sz="14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719561" y="468091"/>
            <a:ext cx="736099" cy="37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32271" y="3896255"/>
            <a:ext cx="1315938" cy="64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Physical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Volumes (PV)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81482" y="3038171"/>
            <a:ext cx="1217514" cy="64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Groups (VG)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7018" y="2180087"/>
            <a:ext cx="1286442" cy="649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Logical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Volumes (LV)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64250" y="1587650"/>
            <a:ext cx="1251978" cy="378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File Systems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2413556" y="4015609"/>
            <a:ext cx="1465717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/dev/sdb1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157376" y="4012164"/>
            <a:ext cx="1427971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/dev/sdb2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413555" y="3159901"/>
            <a:ext cx="3171792" cy="4166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rootvg</a:t>
            </a:r>
            <a:endParaRPr lang="en-US" sz="1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291422" y="2280183"/>
            <a:ext cx="1292773" cy="430924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rootlv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4157376" y="2280183"/>
            <a:ext cx="1292773" cy="430924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homelv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427455" y="2273035"/>
            <a:ext cx="1292773" cy="430924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usrlv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8293409" y="2280183"/>
            <a:ext cx="1413089" cy="430924"/>
          </a:xfrm>
          <a:prstGeom prst="rect">
            <a:avLst/>
          </a:prstGeom>
          <a:solidFill>
            <a:schemeClr val="bg2">
              <a:lumMod val="75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varloglv</a:t>
            </a:r>
            <a:endParaRPr lang="en-US" sz="1600" b="1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554697" y="4012164"/>
            <a:ext cx="3164865" cy="430924"/>
          </a:xfrm>
          <a:prstGeom prst="rect">
            <a:avLst/>
          </a:prstGeom>
          <a:solidFill>
            <a:srgbClr val="FFE983"/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/dev/sdc1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00491" y="3154451"/>
            <a:ext cx="7306007" cy="416688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158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rootvg</a:t>
            </a:r>
            <a:endParaRPr lang="en-US" sz="16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69241" y="1361649"/>
            <a:ext cx="9924380" cy="3368843"/>
          </a:xfrm>
          <a:prstGeom prst="rect">
            <a:avLst/>
          </a:prstGeom>
          <a:noFill/>
          <a:ln w="254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99239" y="1763783"/>
            <a:ext cx="62480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40GB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767255" y="1769780"/>
            <a:ext cx="431577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30GB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693461" y="1776932"/>
            <a:ext cx="52964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10GB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23738" y="468090"/>
            <a:ext cx="731922" cy="378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 GB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13259" y="1748193"/>
            <a:ext cx="596762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9719561" y="466203"/>
            <a:ext cx="736099" cy="37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63767" y="1767546"/>
            <a:ext cx="486103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50GB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722152" y="469269"/>
            <a:ext cx="733507" cy="378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0 GB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19560" y="466203"/>
            <a:ext cx="736099" cy="37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507551" y="1748751"/>
            <a:ext cx="675058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45720" tIns="45720" rIns="45720" bIns="4572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100GB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727143" y="468138"/>
            <a:ext cx="728516" cy="378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20GB</a:t>
            </a:r>
          </a:p>
        </p:txBody>
      </p:sp>
    </p:spTree>
    <p:extLst>
      <p:ext uri="{BB962C8B-B14F-4D97-AF65-F5344CB8AC3E}">
        <p14:creationId xmlns:p14="http://schemas.microsoft.com/office/powerpoint/2010/main" val="204866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2000"/>
                            </p:stCondLst>
                            <p:childTnLst>
                              <p:par>
                                <p:cTn id="19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6" grpId="0" animBg="1"/>
      <p:bldP spid="17" grpId="0" animBg="1"/>
      <p:bldP spid="20" grpId="0" animBg="1"/>
      <p:bldP spid="21" grpId="0" animBg="1"/>
      <p:bldP spid="28" grpId="0" animBg="1"/>
      <p:bldP spid="30" grpId="0" animBg="1"/>
      <p:bldP spid="31" grpId="0" animBg="1"/>
      <p:bldP spid="34" grpId="0" animBg="1"/>
      <p:bldP spid="34" grpId="1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4" grpId="0" animBg="1"/>
      <p:bldP spid="55" grpId="0" animBg="1"/>
      <p:bldP spid="55" grpId="1" animBg="1"/>
      <p:bldP spid="56" grpId="0" animBg="1"/>
      <p:bldP spid="58" grpId="0" animBg="1"/>
      <p:bldP spid="59" grpId="0" animBg="1"/>
      <p:bldP spid="57" grpId="0" animBg="1"/>
      <p:bldP spid="61" grpId="0" animBg="1"/>
      <p:bldP spid="6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Swap – How much is too much?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Swap is used on a Linux host when the physical RAM is full</a:t>
            </a:r>
          </a:p>
          <a:p>
            <a:pPr marL="0" indent="0">
              <a:buNone/>
            </a:pPr>
            <a:r>
              <a:rPr lang="en-US" b="1" u="sng" dirty="0"/>
              <a:t>General Rules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Amount of RAM in the system   Recommended swap space         Recommended swap space 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if allowing for hibernation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   ----------------------------   ---------------------------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2GB of RAM or less            2 times the amount of RAM      3 times the amount of RAM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2GB to 8GB of RAM             Equal to the amount of RAM     2 times the amount of RAM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8GB to 64GB of RAM            0.5 times the amount of RAM    1.5 times the amount of RAM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64GB of RAM or more           4GB of swap space              No extra space needed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9872" y="4620624"/>
            <a:ext cx="5639172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a 4GB host, Swap should be 4GB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99872" y="5322403"/>
            <a:ext cx="5639172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a 32GB host, Swap should be 16GB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99872" y="6078706"/>
            <a:ext cx="5639172" cy="62786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For a 128GB host, Swap should be 4GB</a:t>
            </a:r>
          </a:p>
        </p:txBody>
      </p:sp>
      <p:sp>
        <p:nvSpPr>
          <p:cNvPr id="7" name="TextBox 6"/>
          <p:cNvSpPr txBox="1"/>
          <p:nvPr/>
        </p:nvSpPr>
        <p:spPr>
          <a:xfrm rot="389715">
            <a:off x="1109972" y="5156203"/>
            <a:ext cx="4234914" cy="96026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FF0000"/>
                </a:solidFill>
              </a:rPr>
              <a:t>Swap may be dictated by an application vendor!</a:t>
            </a:r>
          </a:p>
        </p:txBody>
      </p:sp>
    </p:spTree>
    <p:extLst>
      <p:ext uri="{BB962C8B-B14F-4D97-AF65-F5344CB8AC3E}">
        <p14:creationId xmlns:p14="http://schemas.microsoft.com/office/powerpoint/2010/main" val="230633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/ </a:t>
            </a:r>
            <a:r>
              <a:rPr lang="en-US" dirty="0" err="1"/>
              <a:t>umount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additional block devices to be mounted to a Linux hosts</a:t>
            </a:r>
          </a:p>
          <a:p>
            <a:r>
              <a:rPr lang="en-US" dirty="0"/>
              <a:t>Block devices can be mounted natively or provisioned as LVM PVs</a:t>
            </a:r>
          </a:p>
          <a:p>
            <a:r>
              <a:rPr lang="en-US" dirty="0"/>
              <a:t>You must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mkfs</a:t>
            </a:r>
            <a:r>
              <a:rPr lang="en-US" dirty="0"/>
              <a:t>` or “Make a file system” on a block device prior to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mount</a:t>
            </a:r>
            <a:r>
              <a:rPr lang="en-US" dirty="0"/>
              <a:t>`</a:t>
            </a:r>
          </a:p>
          <a:p>
            <a:r>
              <a:rPr lang="en-US" dirty="0"/>
              <a:t>File systems are attached to “mount points” which are empty directories</a:t>
            </a:r>
          </a:p>
          <a:p>
            <a:r>
              <a:rPr lang="en-US" dirty="0"/>
              <a:t>There are many different types of file systems: ext4, </a:t>
            </a:r>
            <a:r>
              <a:rPr lang="en-US" dirty="0" err="1"/>
              <a:t>xfs</a:t>
            </a:r>
            <a:r>
              <a:rPr lang="en-US" dirty="0"/>
              <a:t>, </a:t>
            </a:r>
            <a:r>
              <a:rPr lang="en-US" dirty="0" err="1"/>
              <a:t>btrfs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All file systems to be mounted are defined in the file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fstab</a:t>
            </a:r>
            <a:r>
              <a:rPr lang="en-US" dirty="0"/>
              <a:t>`</a:t>
            </a:r>
          </a:p>
          <a:p>
            <a:r>
              <a:rPr lang="en-US" dirty="0"/>
              <a:t>Can be defined by the path to the block device, label, or UUID</a:t>
            </a:r>
          </a:p>
          <a:p>
            <a:r>
              <a:rPr lang="en-US" dirty="0"/>
              <a:t>Assign a label to an ext4 FS to allow easy reference in </a:t>
            </a:r>
            <a:r>
              <a:rPr lang="en-US" dirty="0" err="1"/>
              <a:t>fstab</a:t>
            </a:r>
            <a:r>
              <a:rPr lang="en-US" dirty="0"/>
              <a:t> `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e2label &lt;device&gt; &lt;label&gt;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r>
              <a:rPr lang="en-US" dirty="0"/>
              <a:t>View a file system’s UUID using </a:t>
            </a:r>
            <a:r>
              <a:rPr lang="en-US" dirty="0" err="1"/>
              <a:t>blkid</a:t>
            </a:r>
            <a:r>
              <a:rPr lang="en-US" dirty="0"/>
              <a:t>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 dirty="0"/>
              <a:t>` or `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blkid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list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1135795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1" y="1333558"/>
            <a:ext cx="4975422" cy="4299987"/>
          </a:xfrm>
        </p:spPr>
        <p:txBody>
          <a:bodyPr/>
          <a:lstStyle/>
          <a:p>
            <a:r>
              <a:rPr lang="en-US" dirty="0"/>
              <a:t>Please standby as we switch to the live demonstrations which compliment the applications / concepts just taught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Demonstrations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830" y="1333558"/>
            <a:ext cx="61912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444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3600" dirty="0"/>
              <a:t>Linux Foundation Certified System Administrator</a:t>
            </a:r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0DD7E3D9-0F16-4FC0-8096-670127E70DF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accent1"/>
                </a:solidFill>
              </a:rPr>
              <a:t>Essential Commands</a:t>
            </a:r>
          </a:p>
          <a:p>
            <a:r>
              <a:rPr lang="en-US" sz="1600" dirty="0"/>
              <a:t>User and Group Management</a:t>
            </a:r>
          </a:p>
          <a:p>
            <a:r>
              <a:rPr lang="en-US" sz="1600" dirty="0"/>
              <a:t>Operations of Running Systems</a:t>
            </a:r>
          </a:p>
          <a:p>
            <a:r>
              <a:rPr lang="en-US" sz="1600" dirty="0"/>
              <a:t>Networking</a:t>
            </a:r>
          </a:p>
          <a:p>
            <a:r>
              <a:rPr lang="en-US" sz="1600" dirty="0"/>
              <a:t>Service Configuration</a:t>
            </a:r>
          </a:p>
          <a:p>
            <a:r>
              <a:rPr lang="en-US" sz="1600" dirty="0"/>
              <a:t>Virtualization</a:t>
            </a:r>
          </a:p>
          <a:p>
            <a:r>
              <a:rPr lang="en-US" sz="1600" dirty="0">
                <a:solidFill>
                  <a:srgbClr val="FFFF00"/>
                </a:solidFill>
              </a:rPr>
              <a:t>Storage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solidFill>
            <a:schemeClr val="accent1"/>
          </a:solidFill>
        </p:spPr>
        <p:txBody>
          <a:bodyPr/>
          <a:lstStyle/>
          <a:p>
            <a:pPr marL="0" indent="0">
              <a:buClr>
                <a:schemeClr val="bg1"/>
              </a:buClr>
              <a:buNone/>
            </a:pPr>
            <a:r>
              <a:rPr lang="en-US" sz="1400" dirty="0">
                <a:solidFill>
                  <a:schemeClr val="tx1"/>
                </a:solidFill>
              </a:rPr>
              <a:t>Speaker Information:</a:t>
            </a:r>
          </a:p>
          <a:p>
            <a:pPr marL="0" indent="0">
              <a:buClr>
                <a:schemeClr val="bg1"/>
              </a:buClr>
              <a:buNone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1C93E1D-2E2F-4845-990B-E2CC8438D0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https://training.linuxfoundation.org/certification/lfcs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VI 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err="1"/>
              <a:t>fstab</a:t>
            </a:r>
            <a:endParaRPr lang="en-US" sz="2400" dirty="0"/>
          </a:p>
          <a:p>
            <a:r>
              <a:rPr lang="en-US" sz="2400" dirty="0"/>
              <a:t>Disk Partitioning</a:t>
            </a:r>
          </a:p>
          <a:p>
            <a:r>
              <a:rPr lang="en-US" sz="2400" dirty="0"/>
              <a:t>LVM</a:t>
            </a:r>
          </a:p>
          <a:p>
            <a:r>
              <a:rPr lang="en-US" sz="2400" dirty="0"/>
              <a:t>swap</a:t>
            </a:r>
          </a:p>
          <a:p>
            <a:r>
              <a:rPr lang="en-US" sz="2400" dirty="0" err="1"/>
              <a:t>mkfs</a:t>
            </a:r>
            <a:endParaRPr lang="en-US" sz="2400" dirty="0"/>
          </a:p>
          <a:p>
            <a:r>
              <a:rPr lang="en-US" sz="2400" dirty="0"/>
              <a:t>Mount Points</a:t>
            </a:r>
          </a:p>
          <a:p>
            <a:r>
              <a:rPr lang="en-US" sz="2400" dirty="0"/>
              <a:t>mount / </a:t>
            </a:r>
            <a:r>
              <a:rPr lang="en-US" sz="2400" dirty="0" err="1"/>
              <a:t>umount</a:t>
            </a:r>
            <a:r>
              <a:rPr lang="en-US" sz="2400" dirty="0"/>
              <a:t> Review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92" y="1333558"/>
            <a:ext cx="5867171" cy="38839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1585" y="4534225"/>
            <a:ext cx="1674567" cy="195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7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systems in Linux are used to control how data is stored and retrieved</a:t>
            </a:r>
          </a:p>
          <a:p>
            <a:r>
              <a:rPr lang="en-US" dirty="0"/>
              <a:t>Common Linux file systems:</a:t>
            </a:r>
          </a:p>
          <a:p>
            <a:pPr lvl="1"/>
            <a:r>
              <a:rPr lang="en-US" dirty="0"/>
              <a:t>Ext4 – 4</a:t>
            </a:r>
            <a:r>
              <a:rPr lang="en-US" baseline="30000" dirty="0"/>
              <a:t>th</a:t>
            </a:r>
            <a:r>
              <a:rPr lang="en-US" dirty="0"/>
              <a:t> Extended FS: Very Large FS sizes, Individual file can be 16TB + Perf</a:t>
            </a:r>
          </a:p>
          <a:p>
            <a:pPr lvl="1"/>
            <a:r>
              <a:rPr lang="en-US" dirty="0"/>
              <a:t>Ext3 – 3</a:t>
            </a:r>
            <a:r>
              <a:rPr lang="en-US" baseline="30000" dirty="0"/>
              <a:t>rd</a:t>
            </a:r>
            <a:r>
              <a:rPr lang="en-US" dirty="0"/>
              <a:t> Extended FS: Large FS sizes, Individual file can be 2TB + Journaling</a:t>
            </a:r>
          </a:p>
          <a:p>
            <a:pPr lvl="1"/>
            <a:r>
              <a:rPr lang="en-US" dirty="0"/>
              <a:t>XFS – Developed by SGI: Individual file can be 8 </a:t>
            </a:r>
            <a:r>
              <a:rPr lang="en-US" dirty="0" err="1"/>
              <a:t>EiB</a:t>
            </a:r>
            <a:r>
              <a:rPr lang="en-US" dirty="0"/>
              <a:t> – Less performance</a:t>
            </a:r>
          </a:p>
          <a:p>
            <a:pPr lvl="1"/>
            <a:r>
              <a:rPr lang="en-US" dirty="0" err="1"/>
              <a:t>btrfs</a:t>
            </a:r>
            <a:r>
              <a:rPr lang="en-US" dirty="0"/>
              <a:t> – Pronounced “</a:t>
            </a:r>
            <a:r>
              <a:rPr lang="en-US" dirty="0" err="1"/>
              <a:t>ButterFS</a:t>
            </a:r>
            <a:r>
              <a:rPr lang="en-US" dirty="0"/>
              <a:t>”: Many ideals of ext4 &amp; ZFS + Duplication</a:t>
            </a:r>
          </a:p>
          <a:p>
            <a:pPr lvl="1"/>
            <a:r>
              <a:rPr lang="en-US" dirty="0" err="1"/>
              <a:t>ReiserFS</a:t>
            </a:r>
            <a:r>
              <a:rPr lang="en-US" dirty="0"/>
              <a:t> – Very fast with small files &amp; efficient – Not an active project</a:t>
            </a:r>
          </a:p>
          <a:p>
            <a:pPr lvl="1"/>
            <a:r>
              <a:rPr lang="en-US" dirty="0"/>
              <a:t>Also support for NTFS/FAT32/FAT16</a:t>
            </a:r>
          </a:p>
          <a:p>
            <a:r>
              <a:rPr lang="en-US" dirty="0"/>
              <a:t>File systems are often chosen depending on the data being stored &amp; access requirements</a:t>
            </a:r>
          </a:p>
        </p:txBody>
      </p:sp>
    </p:spTree>
    <p:extLst>
      <p:ext uri="{BB962C8B-B14F-4D97-AF65-F5344CB8AC3E}">
        <p14:creationId xmlns:p14="http://schemas.microsoft.com/office/powerpoint/2010/main" val="399589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File System Types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Ext4 is standard for many enterprises</a:t>
            </a:r>
          </a:p>
          <a:p>
            <a:r>
              <a:rPr lang="en-US" dirty="0"/>
              <a:t>XFS is the default file system for RHEL 7 however can be changed</a:t>
            </a:r>
          </a:p>
          <a:p>
            <a:r>
              <a:rPr lang="en-US" dirty="0"/>
              <a:t>Both can be used in Logical Volume Management (LVM)</a:t>
            </a:r>
          </a:p>
          <a:p>
            <a:r>
              <a:rPr lang="en-US" dirty="0"/>
              <a:t>F2FS Created in 2012 – Flash Friendly FS</a:t>
            </a:r>
          </a:p>
          <a:p>
            <a:r>
              <a:rPr lang="en-US" dirty="0"/>
              <a:t>ext4 Created in 2006</a:t>
            </a:r>
          </a:p>
          <a:p>
            <a:r>
              <a:rPr lang="en-US" dirty="0"/>
              <a:t>ext3 Created in 1996</a:t>
            </a:r>
          </a:p>
          <a:p>
            <a:r>
              <a:rPr lang="en-US" dirty="0"/>
              <a:t>XFS Created in 1994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371" y="3140116"/>
            <a:ext cx="4286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Views: </a:t>
            </a:r>
            <a:r>
              <a:rPr lang="en-US" dirty="0" err="1"/>
              <a:t>fdisk</a:t>
            </a:r>
            <a:r>
              <a:rPr lang="en-US" dirty="0"/>
              <a:t> -l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28" y="1189178"/>
            <a:ext cx="8050664" cy="4567464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 bwMode="auto">
          <a:xfrm>
            <a:off x="1499015" y="1788172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Arrow: Right 5"/>
          <p:cNvSpPr/>
          <p:nvPr/>
        </p:nvSpPr>
        <p:spPr bwMode="auto">
          <a:xfrm>
            <a:off x="1502557" y="3172238"/>
            <a:ext cx="572813" cy="300671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/>
          <p:cNvSpPr/>
          <p:nvPr/>
        </p:nvSpPr>
        <p:spPr bwMode="auto">
          <a:xfrm rot="10800000">
            <a:off x="8545284" y="4142719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Arrow: Right 10"/>
          <p:cNvSpPr/>
          <p:nvPr/>
        </p:nvSpPr>
        <p:spPr bwMode="auto">
          <a:xfrm rot="10800000">
            <a:off x="8545284" y="4567262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Arrow: Right 11"/>
          <p:cNvSpPr/>
          <p:nvPr/>
        </p:nvSpPr>
        <p:spPr bwMode="auto">
          <a:xfrm rot="10800000">
            <a:off x="8545284" y="4769351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Arrow: Right 12"/>
          <p:cNvSpPr/>
          <p:nvPr/>
        </p:nvSpPr>
        <p:spPr bwMode="auto">
          <a:xfrm rot="10800000">
            <a:off x="8545284" y="5199523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Arrow: Right 13"/>
          <p:cNvSpPr/>
          <p:nvPr/>
        </p:nvSpPr>
        <p:spPr bwMode="auto">
          <a:xfrm rot="10800000">
            <a:off x="8545284" y="5399514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Arrow: Right 14"/>
          <p:cNvSpPr/>
          <p:nvPr/>
        </p:nvSpPr>
        <p:spPr bwMode="auto">
          <a:xfrm rot="10800000">
            <a:off x="10072897" y="4970034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Arrow: Right 15"/>
          <p:cNvSpPr/>
          <p:nvPr/>
        </p:nvSpPr>
        <p:spPr bwMode="auto">
          <a:xfrm>
            <a:off x="1052700" y="4145089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Arrow: Right 16"/>
          <p:cNvSpPr/>
          <p:nvPr/>
        </p:nvSpPr>
        <p:spPr bwMode="auto">
          <a:xfrm>
            <a:off x="1052700" y="4375585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Arrow: Right 17"/>
          <p:cNvSpPr/>
          <p:nvPr/>
        </p:nvSpPr>
        <p:spPr bwMode="auto">
          <a:xfrm>
            <a:off x="1052700" y="4586664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Arrow: Right 18"/>
          <p:cNvSpPr/>
          <p:nvPr/>
        </p:nvSpPr>
        <p:spPr bwMode="auto">
          <a:xfrm>
            <a:off x="1052700" y="4788268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Arrow: Right 19"/>
          <p:cNvSpPr/>
          <p:nvPr/>
        </p:nvSpPr>
        <p:spPr bwMode="auto">
          <a:xfrm>
            <a:off x="1052699" y="4989872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Arrow: Right 20"/>
          <p:cNvSpPr/>
          <p:nvPr/>
        </p:nvSpPr>
        <p:spPr bwMode="auto">
          <a:xfrm>
            <a:off x="1052698" y="5194749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Arrow: Right 21"/>
          <p:cNvSpPr/>
          <p:nvPr/>
        </p:nvSpPr>
        <p:spPr bwMode="auto">
          <a:xfrm>
            <a:off x="1052698" y="5401740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5148" y="2284857"/>
            <a:ext cx="1490772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Block Devices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5148" y="3621404"/>
            <a:ext cx="1490772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Partitions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278400" y="4280939"/>
            <a:ext cx="1490772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FS Types</a:t>
            </a:r>
          </a:p>
        </p:txBody>
      </p:sp>
      <p:sp>
        <p:nvSpPr>
          <p:cNvPr id="26" name="Arrow: Right 25"/>
          <p:cNvSpPr/>
          <p:nvPr/>
        </p:nvSpPr>
        <p:spPr bwMode="auto">
          <a:xfrm rot="10800000">
            <a:off x="8991598" y="2667953"/>
            <a:ext cx="892629" cy="15713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278400" y="2508095"/>
            <a:ext cx="1490772" cy="4616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USB Stick ?</a:t>
            </a:r>
          </a:p>
        </p:txBody>
      </p:sp>
    </p:spTree>
    <p:extLst>
      <p:ext uri="{BB962C8B-B14F-4D97-AF65-F5344CB8AC3E}">
        <p14:creationId xmlns:p14="http://schemas.microsoft.com/office/powerpoint/2010/main" val="2929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Views: </a:t>
            </a:r>
            <a:r>
              <a:rPr lang="en-US" dirty="0" err="1"/>
              <a:t>df</a:t>
            </a:r>
            <a:r>
              <a:rPr lang="en-US" dirty="0"/>
              <a:t> -h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340" y="1189178"/>
            <a:ext cx="8977640" cy="5024344"/>
          </a:xfrm>
          <a:prstGeom prst="rect">
            <a:avLst/>
          </a:prstGeom>
        </p:spPr>
      </p:pic>
      <p:sp>
        <p:nvSpPr>
          <p:cNvPr id="6" name="Arrow: Right 5"/>
          <p:cNvSpPr/>
          <p:nvPr/>
        </p:nvSpPr>
        <p:spPr bwMode="auto">
          <a:xfrm>
            <a:off x="721185" y="2364828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Arrow: Right 6"/>
          <p:cNvSpPr/>
          <p:nvPr/>
        </p:nvSpPr>
        <p:spPr bwMode="auto">
          <a:xfrm>
            <a:off x="721184" y="3750685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Arrow: Right 7"/>
          <p:cNvSpPr/>
          <p:nvPr/>
        </p:nvSpPr>
        <p:spPr bwMode="auto">
          <a:xfrm>
            <a:off x="721183" y="3960892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Arrow: Right 8"/>
          <p:cNvSpPr/>
          <p:nvPr/>
        </p:nvSpPr>
        <p:spPr bwMode="auto">
          <a:xfrm>
            <a:off x="721183" y="4171099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Arrow: Right 9"/>
          <p:cNvSpPr/>
          <p:nvPr/>
        </p:nvSpPr>
        <p:spPr bwMode="auto">
          <a:xfrm>
            <a:off x="721182" y="4381306"/>
            <a:ext cx="739753" cy="21020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7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Raw Paths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93" y="1189178"/>
            <a:ext cx="8514533" cy="3768300"/>
          </a:xfrm>
          <a:prstGeom prst="rect">
            <a:avLst/>
          </a:prstGeom>
        </p:spPr>
      </p:pic>
      <p:sp>
        <p:nvSpPr>
          <p:cNvPr id="24" name="Arrow: Right 23"/>
          <p:cNvSpPr/>
          <p:nvPr/>
        </p:nvSpPr>
        <p:spPr bwMode="auto">
          <a:xfrm rot="3434542">
            <a:off x="1845090" y="2313921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Arrow: Right 24"/>
          <p:cNvSpPr/>
          <p:nvPr/>
        </p:nvSpPr>
        <p:spPr bwMode="auto">
          <a:xfrm rot="6159201">
            <a:off x="3875058" y="2154086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Arrow: Right 25"/>
          <p:cNvSpPr/>
          <p:nvPr/>
        </p:nvSpPr>
        <p:spPr bwMode="auto">
          <a:xfrm rot="5400000">
            <a:off x="5597144" y="2192153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Arrow: Right 26"/>
          <p:cNvSpPr/>
          <p:nvPr/>
        </p:nvSpPr>
        <p:spPr bwMode="auto">
          <a:xfrm rot="4463994">
            <a:off x="6842364" y="2192153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Arrow: Right 27"/>
          <p:cNvSpPr/>
          <p:nvPr/>
        </p:nvSpPr>
        <p:spPr bwMode="auto">
          <a:xfrm rot="5400000">
            <a:off x="8174447" y="2192152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Arrow: Right 28"/>
          <p:cNvSpPr/>
          <p:nvPr/>
        </p:nvSpPr>
        <p:spPr bwMode="auto">
          <a:xfrm rot="7056831">
            <a:off x="9214654" y="2237098"/>
            <a:ext cx="871894" cy="509757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6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fstab</a:t>
            </a:r>
            <a:r>
              <a:rPr lang="en-US" dirty="0"/>
              <a:t> – UUIDs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4" y="1189178"/>
            <a:ext cx="8008931" cy="5099064"/>
          </a:xfrm>
          <a:prstGeom prst="rect">
            <a:avLst/>
          </a:prstGeom>
        </p:spPr>
      </p:pic>
      <p:sp>
        <p:nvSpPr>
          <p:cNvPr id="5" name="Arrow: Right 4"/>
          <p:cNvSpPr/>
          <p:nvPr/>
        </p:nvSpPr>
        <p:spPr bwMode="auto">
          <a:xfrm>
            <a:off x="641131" y="2175642"/>
            <a:ext cx="1451563" cy="861848"/>
          </a:xfrm>
          <a:prstGeom prst="rightArrow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75977"/>
      </p:ext>
    </p:extLst>
  </p:cSld>
  <p:clrMapOvr>
    <a:masterClrMapping/>
  </p:clrMapOvr>
</p:sld>
</file>

<file path=ppt/theme/theme1.xml><?xml version="1.0" encoding="utf-8"?>
<a:theme xmlns:a="http://schemas.openxmlformats.org/drawingml/2006/main" name="5-30711_TR22_BO_CT_Template">
  <a:themeElements>
    <a:clrScheme name="TR20 - BO">
      <a:dk1>
        <a:srgbClr val="505050"/>
      </a:dk1>
      <a:lt1>
        <a:srgbClr val="FFFFFF"/>
      </a:lt1>
      <a:dk2>
        <a:srgbClr val="0078D7"/>
      </a:dk2>
      <a:lt2>
        <a:srgbClr val="D2D2D2"/>
      </a:lt2>
      <a:accent1>
        <a:srgbClr val="D83B01"/>
      </a:accent1>
      <a:accent2>
        <a:srgbClr val="0078D7"/>
      </a:accent2>
      <a:accent3>
        <a:srgbClr val="BAD80A"/>
      </a:accent3>
      <a:accent4>
        <a:srgbClr val="FFB900"/>
      </a:accent4>
      <a:accent5>
        <a:srgbClr val="5C2D91"/>
      </a:accent5>
      <a:accent6>
        <a:srgbClr val="002050"/>
      </a:accent6>
      <a:hlink>
        <a:srgbClr val="002050"/>
      </a:hlink>
      <a:folHlink>
        <a:srgbClr val="002050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 w="3175"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R22_BO_CT_Template.potx" id="{B1B2F3F2-0B4F-4209-B007-CB76AE668BD4}" vid="{5E751991-B51F-49F7-957F-139A6D02B770}"/>
    </a:ext>
  </a:extLst>
</a:theme>
</file>

<file path=ppt/theme/theme2.xml><?xml version="1.0" encoding="utf-8"?>
<a:theme xmlns:a="http://schemas.openxmlformats.org/drawingml/2006/main" name="WHITE TEMPLATE">
  <a:themeElements>
    <a:clrScheme name="MSVID White and Teal_10-2014">
      <a:dk1>
        <a:srgbClr val="505050"/>
      </a:dk1>
      <a:lt1>
        <a:srgbClr val="FFFFFF"/>
      </a:lt1>
      <a:dk2>
        <a:srgbClr val="008272"/>
      </a:dk2>
      <a:lt2>
        <a:srgbClr val="D5F7F6"/>
      </a:lt2>
      <a:accent1>
        <a:srgbClr val="008272"/>
      </a:accent1>
      <a:accent2>
        <a:srgbClr val="B4009E"/>
      </a:accent2>
      <a:accent3>
        <a:srgbClr val="004B50"/>
      </a:accent3>
      <a:accent4>
        <a:srgbClr val="0078D7"/>
      </a:accent4>
      <a:accent5>
        <a:srgbClr val="5C2D91"/>
      </a:accent5>
      <a:accent6>
        <a:srgbClr val="D83B01"/>
      </a:accent6>
      <a:hlink>
        <a:srgbClr val="008272"/>
      </a:hlink>
      <a:folHlink>
        <a:srgbClr val="00827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TEAL_1" id="{5E4F6A35-5222-4964-BF6B-D8D6040D0130}" vid="{5DED90E8-4E6D-48DC-ABF5-5DF803FF6458}"/>
    </a:ext>
  </a:extLst>
</a:theme>
</file>

<file path=ppt/theme/theme3.xml><?xml version="1.0" encoding="utf-8"?>
<a:theme xmlns:a="http://schemas.openxmlformats.org/drawingml/2006/main" name="1_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FastMetadata xmlns="80665351-4c0c-42f1-8096-ec7a2623fe2d">{"officeBundle":{"ctag":"\"c:{64EA3C61-F20C-491C-8AFB-BDED31DE54A6},12\"","fatalError":true,"version":"1.79102838"}}</MediaServiceFastMetadata>
    <MediaServiceMetadata xmlns="80665351-4c0c-42f1-8096-ec7a2623fe2d">{"officeBundle":{"ctag":"\"c:{64EA3C61-F20C-491C-8AFB-BDED31DE54A6},12\"","fatalError":true,"errorInfo":"Server_FragmentLimitExceeded","version":"1.79102838"}}</MediaServiceMetadata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D8ADE9DA185A840A97C044D659591E9" ma:contentTypeVersion="6" ma:contentTypeDescription="Loo uus dokument" ma:contentTypeScope="" ma:versionID="d72ae7345bf385342020c6502255eb54">
  <xsd:schema xmlns:xsd="http://www.w3.org/2001/XMLSchema" xmlns:xs="http://www.w3.org/2001/XMLSchema" xmlns:p="http://schemas.microsoft.com/office/2006/metadata/properties" xmlns:ns2="3e6120eb-6d99-4396-a9d9-2f4c3089f43d" xmlns:ns3="80665351-4c0c-42f1-8096-ec7a2623fe2d" targetNamespace="http://schemas.microsoft.com/office/2006/metadata/properties" ma:root="true" ma:fieldsID="827dc1548638c08d7d93040b40100da3" ns2:_="" ns3:_="">
    <xsd:import namespace="3e6120eb-6d99-4396-a9d9-2f4c3089f43d"/>
    <xsd:import namespace="80665351-4c0c-42f1-8096-ec7a2623fe2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120eb-6d99-4396-a9d9-2f4c3089f4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Ühiskasutuse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Ühiskasutusse andmise üksikasjad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Viimane jagaja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Viimase jagamise aeg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665351-4c0c-42f1-8096-ec7a2623f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utüü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B1D8E2-BF72-4A88-8301-3246B0BD3CF6}">
  <ds:schemaRefs>
    <ds:schemaRef ds:uri="http://schemas.microsoft.com/office/2006/metadata/properties"/>
    <ds:schemaRef ds:uri="http://schemas.microsoft.com/office/infopath/2007/PartnerControls"/>
    <ds:schemaRef ds:uri="80665351-4c0c-42f1-8096-ec7a2623fe2d"/>
  </ds:schemaRefs>
</ds:datastoreItem>
</file>

<file path=customXml/itemProps2.xml><?xml version="1.0" encoding="utf-8"?>
<ds:datastoreItem xmlns:ds="http://schemas.openxmlformats.org/officeDocument/2006/customXml" ds:itemID="{56367BB0-CBF6-4A94-A37A-21A8A19050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DAEBD7-55BF-4196-8500-BCF06B0089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120eb-6d99-4396-a9d9-2f4c3089f43d"/>
    <ds:schemaRef ds:uri="80665351-4c0c-42f1-8096-ec7a2623fe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21578</TotalTime>
  <Words>912</Words>
  <Application>Microsoft Office PowerPoint</Application>
  <PresentationFormat>Widescreen</PresentationFormat>
  <Paragraphs>164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Arial</vt:lpstr>
      <vt:lpstr>Calibri</vt:lpstr>
      <vt:lpstr>Consolas</vt:lpstr>
      <vt:lpstr>Courier New</vt:lpstr>
      <vt:lpstr>Noto Sans Symbols</vt:lpstr>
      <vt:lpstr>Noto Symbol</vt:lpstr>
      <vt:lpstr>Quattrocento Sans</vt:lpstr>
      <vt:lpstr>Segoe UI</vt:lpstr>
      <vt:lpstr>Segoe UI Light</vt:lpstr>
      <vt:lpstr>Source Sans Pro</vt:lpstr>
      <vt:lpstr>Times New Roman</vt:lpstr>
      <vt:lpstr>Verdana</vt:lpstr>
      <vt:lpstr>Wingdings</vt:lpstr>
      <vt:lpstr>5-30711_TR22_BO_CT_Template</vt:lpstr>
      <vt:lpstr>WHITE TEMPLATE</vt:lpstr>
      <vt:lpstr>1_NG_MOC_Core_ModuleNew2</vt:lpstr>
      <vt:lpstr>Linux On Azure Preparation Training The Linux File System</vt:lpstr>
      <vt:lpstr>Linux Foundation Certified System Administrator</vt:lpstr>
      <vt:lpstr>Session VI Agenda</vt:lpstr>
      <vt:lpstr>Linux File System Types</vt:lpstr>
      <vt:lpstr>Linux File System Types</vt:lpstr>
      <vt:lpstr>File System Views: fdisk -l</vt:lpstr>
      <vt:lpstr>File System Views: df -h</vt:lpstr>
      <vt:lpstr>/etc/fstab – Raw Paths</vt:lpstr>
      <vt:lpstr>/etc/fstab – UUIDs</vt:lpstr>
      <vt:lpstr>/etc/fstab – LVM Devices</vt:lpstr>
      <vt:lpstr>/etc/fstab – Labels</vt:lpstr>
      <vt:lpstr>Partitioning Types</vt:lpstr>
      <vt:lpstr>Creating Partitions</vt:lpstr>
      <vt:lpstr>Creating partitions</vt:lpstr>
      <vt:lpstr>Traditional Linux File System Layout</vt:lpstr>
      <vt:lpstr>LVM Layout</vt:lpstr>
      <vt:lpstr>Linux Swap – How much is too much?</vt:lpstr>
      <vt:lpstr>mount / umount</vt:lpstr>
      <vt:lpstr>Live Demonstrations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Kundana Palagiri</dc:creator>
  <cp:lastModifiedBy>Michael Mishal</cp:lastModifiedBy>
  <cp:revision>332</cp:revision>
  <cp:lastPrinted>2016-10-14T17:46:04Z</cp:lastPrinted>
  <dcterms:created xsi:type="dcterms:W3CDTF">2016-06-13T17:17:56Z</dcterms:created>
  <dcterms:modified xsi:type="dcterms:W3CDTF">2018-06-11T05:17:32Z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0x0101005D8ADE9DA185A840A97C044D659591E9</vt:lpwstr>
  </property>
  <property fmtid="{D5CDD505-2E9C-101B-9397-08002B2CF9AE}" pid="3" name="oBundleFail">
    <vt:lpwstr>true</vt:lpwstr>
  </property>
  <property fmtid="{D5CDD505-2E9C-101B-9397-08002B2CF9AE}" pid="4" name="oBundleCtag">
    <vt:lpwstr>"c:{64EA3C61-F20C-491C-8AFB-BDED31DE54A6},12"</vt:lpwstr>
  </property>
  <property fmtid="{D5CDD505-2E9C-101B-9397-08002B2CF9AE}" pid="5" name="oBundleVer">
    <vt:lpwstr>1.79102838</vt:lpwstr>
  </property>
  <property fmtid="{D5CDD505-2E9C-101B-9397-08002B2CF9AE}" pid="6" name="MSIP_Label_f42aa342-8706-4288-bd11-ebb85995028c_Enabled">
    <vt:lpwstr>True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Owner">
    <vt:lpwstr>dstolts@microsoft.com</vt:lpwstr>
  </property>
  <property fmtid="{D5CDD505-2E9C-101B-9397-08002B2CF9AE}" pid="9" name="MSIP_Label_f42aa342-8706-4288-bd11-ebb85995028c_SetDate">
    <vt:lpwstr>2018-05-25T17:49:39.5883183Z</vt:lpwstr>
  </property>
  <property fmtid="{D5CDD505-2E9C-101B-9397-08002B2CF9AE}" pid="10" name="MSIP_Label_f42aa342-8706-4288-bd11-ebb85995028c_Name">
    <vt:lpwstr>General</vt:lpwstr>
  </property>
  <property fmtid="{D5CDD505-2E9C-101B-9397-08002B2CF9AE}" pid="11" name="MSIP_Label_f42aa342-8706-4288-bd11-ebb85995028c_Application">
    <vt:lpwstr>Microsoft Azure Information Protection</vt:lpwstr>
  </property>
  <property fmtid="{D5CDD505-2E9C-101B-9397-08002B2CF9AE}" pid="12" name="MSIP_Label_f42aa342-8706-4288-bd11-ebb85995028c_Extended_MSFT_Method">
    <vt:lpwstr>Automatic</vt:lpwstr>
  </property>
  <property fmtid="{D5CDD505-2E9C-101B-9397-08002B2CF9AE}" pid="13" name="Sensitivity">
    <vt:lpwstr>General</vt:lpwstr>
  </property>
</Properties>
</file>