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3" r:id="rId2"/>
    <p:sldId id="281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6" r:id="rId19"/>
    <p:sldId id="275" r:id="rId20"/>
    <p:sldId id="282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2C6"/>
    <a:srgbClr val="0039AC"/>
    <a:srgbClr val="FFFFFF"/>
    <a:srgbClr val="5B9BD5"/>
    <a:srgbClr val="000000"/>
    <a:srgbClr val="E7E6E6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628E5-BB2A-4E99-B2E3-FB8FACD4B630}" v="2" dt="2018-05-23T17:12:51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83275" autoAdjust="0"/>
  </p:normalViewPr>
  <p:slideViewPr>
    <p:cSldViewPr snapToGrid="0">
      <p:cViewPr varScale="1">
        <p:scale>
          <a:sx n="95" d="100"/>
          <a:sy n="95" d="100"/>
        </p:scale>
        <p:origin x="10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e894c39ffa498a2" providerId="LiveId" clId="{832628E5-BB2A-4E99-B2E3-FB8FACD4B630}"/>
    <pc:docChg chg="modSld">
      <pc:chgData name="" userId="de894c39ffa498a2" providerId="LiveId" clId="{832628E5-BB2A-4E99-B2E3-FB8FACD4B630}" dt="2018-05-23T17:12:51.552" v="1" actId="1076"/>
      <pc:docMkLst>
        <pc:docMk/>
      </pc:docMkLst>
      <pc:sldChg chg="modSp">
        <pc:chgData name="" userId="de894c39ffa498a2" providerId="LiveId" clId="{832628E5-BB2A-4E99-B2E3-FB8FACD4B630}" dt="2018-05-23T17:12:51.552" v="1" actId="1076"/>
        <pc:sldMkLst>
          <pc:docMk/>
          <pc:sldMk cId="3878438727" sldId="279"/>
        </pc:sldMkLst>
        <pc:picChg chg="mod">
          <ac:chgData name="" userId="de894c39ffa498a2" providerId="LiveId" clId="{832628E5-BB2A-4E99-B2E3-FB8FACD4B630}" dt="2018-05-23T17:12:51.552" v="1" actId="1076"/>
          <ac:picMkLst>
            <pc:docMk/>
            <pc:sldMk cId="3878438727" sldId="279"/>
            <ac:picMk id="3" creationId="{46906E80-117F-4D46-A8AC-6D42C40E063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EBDA8B-9A7C-40BD-BA67-9ABDF3E001AD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4A9CBC-6219-409C-B3FB-4952E81E3408}">
      <dgm:prSet phldrT="[Text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en-US" dirty="0">
              <a:solidFill>
                <a:srgbClr val="FFFFFF"/>
              </a:solidFill>
              <a:cs typeface="Calibri"/>
            </a:rPr>
            <a:t>Compute</a:t>
          </a:r>
          <a:endParaRPr lang="en-US" dirty="0"/>
        </a:p>
      </dgm:t>
    </dgm:pt>
    <dgm:pt modelId="{ACDA4A72-6163-4600-82C4-CA2C47F8816F}" type="parTrans" cxnId="{B23BE733-738F-4CCF-A06C-B3556616DA2C}">
      <dgm:prSet/>
      <dgm:spPr/>
      <dgm:t>
        <a:bodyPr/>
        <a:lstStyle/>
        <a:p>
          <a:endParaRPr lang="en-US"/>
        </a:p>
      </dgm:t>
    </dgm:pt>
    <dgm:pt modelId="{D68610B8-CEFF-4752-AD17-C0E3CFB63A63}" type="sibTrans" cxnId="{B23BE733-738F-4CCF-A06C-B3556616DA2C}">
      <dgm:prSet/>
      <dgm:spPr/>
      <dgm:t>
        <a:bodyPr/>
        <a:lstStyle/>
        <a:p>
          <a:endParaRPr lang="en-US"/>
        </a:p>
      </dgm:t>
    </dgm:pt>
    <dgm:pt modelId="{B9252451-B737-4EB3-90BD-DE780A1FC825}">
      <dgm:prSet phldrT="[Text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en-US" dirty="0">
              <a:solidFill>
                <a:srgbClr val="FFFFFF"/>
              </a:solidFill>
              <a:cs typeface="Calibri"/>
            </a:rPr>
            <a:t>IaaS</a:t>
          </a:r>
          <a:endParaRPr lang="en-US" dirty="0"/>
        </a:p>
      </dgm:t>
    </dgm:pt>
    <dgm:pt modelId="{6E4412DD-A6CE-4456-9717-605C3E9EF98D}" type="parTrans" cxnId="{E3775C23-6355-4B57-A66B-E12DEF3763D8}">
      <dgm:prSet/>
      <dgm:spPr/>
      <dgm:t>
        <a:bodyPr/>
        <a:lstStyle/>
        <a:p>
          <a:endParaRPr lang="en-US"/>
        </a:p>
      </dgm:t>
    </dgm:pt>
    <dgm:pt modelId="{C95A7C90-C557-40E2-A665-0F506A06B6CD}" type="sibTrans" cxnId="{E3775C23-6355-4B57-A66B-E12DEF3763D8}">
      <dgm:prSet/>
      <dgm:spPr/>
      <dgm:t>
        <a:bodyPr/>
        <a:lstStyle/>
        <a:p>
          <a:endParaRPr lang="en-US"/>
        </a:p>
      </dgm:t>
    </dgm:pt>
    <dgm:pt modelId="{465A0FC4-99CD-4CBA-B0B1-C3057129591C}">
      <dgm:prSet phldrT="[Text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en-US" dirty="0">
              <a:solidFill>
                <a:srgbClr val="FFFFFF"/>
              </a:solidFill>
              <a:cs typeface="Calibri"/>
            </a:rPr>
            <a:t>PaaS</a:t>
          </a:r>
          <a:endParaRPr lang="en-US" dirty="0"/>
        </a:p>
      </dgm:t>
    </dgm:pt>
    <dgm:pt modelId="{6B72F5F6-4621-40B7-B6F6-9CD195126C0A}" type="parTrans" cxnId="{CCACF705-CB0D-42F8-9235-ADC6AF66C65E}">
      <dgm:prSet/>
      <dgm:spPr/>
      <dgm:t>
        <a:bodyPr/>
        <a:lstStyle/>
        <a:p>
          <a:endParaRPr lang="en-US"/>
        </a:p>
      </dgm:t>
    </dgm:pt>
    <dgm:pt modelId="{A177DEEB-C0C1-4716-89B1-BCA5CA737380}" type="sibTrans" cxnId="{CCACF705-CB0D-42F8-9235-ADC6AF66C65E}">
      <dgm:prSet/>
      <dgm:spPr/>
      <dgm:t>
        <a:bodyPr/>
        <a:lstStyle/>
        <a:p>
          <a:endParaRPr lang="en-US"/>
        </a:p>
      </dgm:t>
    </dgm:pt>
    <dgm:pt modelId="{2980109E-63D3-4CA1-88BC-C94A6FA3637A}">
      <dgm:prSet phldrT="[Text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en-US" dirty="0">
              <a:solidFill>
                <a:srgbClr val="FFFFFF"/>
              </a:solidFill>
              <a:cs typeface="Calibri"/>
            </a:rPr>
            <a:t>Mobile Services</a:t>
          </a:r>
          <a:endParaRPr lang="en-US" dirty="0"/>
        </a:p>
      </dgm:t>
    </dgm:pt>
    <dgm:pt modelId="{DC22DA90-0769-4977-B12F-0C25820C5B8F}" type="parTrans" cxnId="{C408B276-7E77-4A44-BF36-344581BF8D91}">
      <dgm:prSet/>
      <dgm:spPr/>
      <dgm:t>
        <a:bodyPr/>
        <a:lstStyle/>
        <a:p>
          <a:endParaRPr lang="en-US"/>
        </a:p>
      </dgm:t>
    </dgm:pt>
    <dgm:pt modelId="{1700E4E2-65EE-4B28-9AB5-32541B1C84A3}" type="sibTrans" cxnId="{C408B276-7E77-4A44-BF36-344581BF8D91}">
      <dgm:prSet/>
      <dgm:spPr/>
      <dgm:t>
        <a:bodyPr/>
        <a:lstStyle/>
        <a:p>
          <a:endParaRPr lang="en-US"/>
        </a:p>
      </dgm:t>
    </dgm:pt>
    <dgm:pt modelId="{F02EACB3-9007-4438-A4F3-F54AFA12BB89}" type="pres">
      <dgm:prSet presAssocID="{A0EBDA8B-9A7C-40BD-BA67-9ABDF3E001AD}" presName="composite" presStyleCnt="0">
        <dgm:presLayoutVars>
          <dgm:chMax val="1"/>
          <dgm:dir/>
          <dgm:resizeHandles val="exact"/>
        </dgm:presLayoutVars>
      </dgm:prSet>
      <dgm:spPr/>
    </dgm:pt>
    <dgm:pt modelId="{37DD3F22-1471-4A40-8793-FF1CC4692C0E}" type="pres">
      <dgm:prSet presAssocID="{064A9CBC-6219-409C-B3FB-4952E81E3408}" presName="roof" presStyleLbl="dkBgShp" presStyleIdx="0" presStyleCnt="2" custLinFactY="-30762" custLinFactNeighborX="5746" custLinFactNeighborY="-100000"/>
      <dgm:spPr/>
    </dgm:pt>
    <dgm:pt modelId="{DC791A83-6364-49FC-A694-068B8A96B4AD}" type="pres">
      <dgm:prSet presAssocID="{064A9CBC-6219-409C-B3FB-4952E81E3408}" presName="pillars" presStyleCnt="0"/>
      <dgm:spPr/>
    </dgm:pt>
    <dgm:pt modelId="{86C77827-C6F5-4099-B698-2E6BFD8D6CE6}" type="pres">
      <dgm:prSet presAssocID="{064A9CBC-6219-409C-B3FB-4952E81E3408}" presName="pillar1" presStyleLbl="node1" presStyleIdx="0" presStyleCnt="3">
        <dgm:presLayoutVars>
          <dgm:bulletEnabled val="1"/>
        </dgm:presLayoutVars>
      </dgm:prSet>
      <dgm:spPr/>
    </dgm:pt>
    <dgm:pt modelId="{BBE72A70-E595-4820-A273-FC7976A568A3}" type="pres">
      <dgm:prSet presAssocID="{465A0FC4-99CD-4CBA-B0B1-C3057129591C}" presName="pillarX" presStyleLbl="node1" presStyleIdx="1" presStyleCnt="3">
        <dgm:presLayoutVars>
          <dgm:bulletEnabled val="1"/>
        </dgm:presLayoutVars>
      </dgm:prSet>
      <dgm:spPr/>
    </dgm:pt>
    <dgm:pt modelId="{25D09BB8-6D29-48C7-88E3-CD207ECF1BFE}" type="pres">
      <dgm:prSet presAssocID="{2980109E-63D3-4CA1-88BC-C94A6FA3637A}" presName="pillarX" presStyleLbl="node1" presStyleIdx="2" presStyleCnt="3">
        <dgm:presLayoutVars>
          <dgm:bulletEnabled val="1"/>
        </dgm:presLayoutVars>
      </dgm:prSet>
      <dgm:spPr/>
    </dgm:pt>
    <dgm:pt modelId="{35219A05-F105-4C70-8C4B-8AF360FB016F}" type="pres">
      <dgm:prSet presAssocID="{064A9CBC-6219-409C-B3FB-4952E81E3408}" presName="base" presStyleLbl="dkBgShp" presStyleIdx="1" presStyleCnt="2"/>
      <dgm:spPr>
        <a:solidFill>
          <a:srgbClr val="7030A0"/>
        </a:solidFill>
        <a:ln>
          <a:noFill/>
        </a:ln>
      </dgm:spPr>
    </dgm:pt>
  </dgm:ptLst>
  <dgm:cxnLst>
    <dgm:cxn modelId="{CCACF705-CB0D-42F8-9235-ADC6AF66C65E}" srcId="{064A9CBC-6219-409C-B3FB-4952E81E3408}" destId="{465A0FC4-99CD-4CBA-B0B1-C3057129591C}" srcOrd="1" destOrd="0" parTransId="{6B72F5F6-4621-40B7-B6F6-9CD195126C0A}" sibTransId="{A177DEEB-C0C1-4716-89B1-BCA5CA737380}"/>
    <dgm:cxn modelId="{E3775C23-6355-4B57-A66B-E12DEF3763D8}" srcId="{064A9CBC-6219-409C-B3FB-4952E81E3408}" destId="{B9252451-B737-4EB3-90BD-DE780A1FC825}" srcOrd="0" destOrd="0" parTransId="{6E4412DD-A6CE-4456-9717-605C3E9EF98D}" sibTransId="{C95A7C90-C557-40E2-A665-0F506A06B6CD}"/>
    <dgm:cxn modelId="{B23BE733-738F-4CCF-A06C-B3556616DA2C}" srcId="{A0EBDA8B-9A7C-40BD-BA67-9ABDF3E001AD}" destId="{064A9CBC-6219-409C-B3FB-4952E81E3408}" srcOrd="0" destOrd="0" parTransId="{ACDA4A72-6163-4600-82C4-CA2C47F8816F}" sibTransId="{D68610B8-CEFF-4752-AD17-C0E3CFB63A63}"/>
    <dgm:cxn modelId="{7040F55E-50E4-4567-A4A1-123237E8C7CB}" type="presOf" srcId="{465A0FC4-99CD-4CBA-B0B1-C3057129591C}" destId="{BBE72A70-E595-4820-A273-FC7976A568A3}" srcOrd="0" destOrd="0" presId="urn:microsoft.com/office/officeart/2005/8/layout/hList3"/>
    <dgm:cxn modelId="{C408B276-7E77-4A44-BF36-344581BF8D91}" srcId="{064A9CBC-6219-409C-B3FB-4952E81E3408}" destId="{2980109E-63D3-4CA1-88BC-C94A6FA3637A}" srcOrd="2" destOrd="0" parTransId="{DC22DA90-0769-4977-B12F-0C25820C5B8F}" sibTransId="{1700E4E2-65EE-4B28-9AB5-32541B1C84A3}"/>
    <dgm:cxn modelId="{7889D193-EB7A-48B1-8FBD-4AD78EC8D470}" type="presOf" srcId="{A0EBDA8B-9A7C-40BD-BA67-9ABDF3E001AD}" destId="{F02EACB3-9007-4438-A4F3-F54AFA12BB89}" srcOrd="0" destOrd="0" presId="urn:microsoft.com/office/officeart/2005/8/layout/hList3"/>
    <dgm:cxn modelId="{000EBDBC-0D93-44AA-AC18-79CA9278BDF1}" type="presOf" srcId="{B9252451-B737-4EB3-90BD-DE780A1FC825}" destId="{86C77827-C6F5-4099-B698-2E6BFD8D6CE6}" srcOrd="0" destOrd="0" presId="urn:microsoft.com/office/officeart/2005/8/layout/hList3"/>
    <dgm:cxn modelId="{23C4EDD4-95D5-4A82-902E-F9716A5C9E41}" type="presOf" srcId="{2980109E-63D3-4CA1-88BC-C94A6FA3637A}" destId="{25D09BB8-6D29-48C7-88E3-CD207ECF1BFE}" srcOrd="0" destOrd="0" presId="urn:microsoft.com/office/officeart/2005/8/layout/hList3"/>
    <dgm:cxn modelId="{352D0FFA-170D-4BBE-A1F8-41B16241D9F6}" type="presOf" srcId="{064A9CBC-6219-409C-B3FB-4952E81E3408}" destId="{37DD3F22-1471-4A40-8793-FF1CC4692C0E}" srcOrd="0" destOrd="0" presId="urn:microsoft.com/office/officeart/2005/8/layout/hList3"/>
    <dgm:cxn modelId="{9570833D-EA61-49C6-B3A1-8723460E51B5}" type="presParOf" srcId="{F02EACB3-9007-4438-A4F3-F54AFA12BB89}" destId="{37DD3F22-1471-4A40-8793-FF1CC4692C0E}" srcOrd="0" destOrd="0" presId="urn:microsoft.com/office/officeart/2005/8/layout/hList3"/>
    <dgm:cxn modelId="{6DBA642A-1D94-4D53-9245-8C7C6A203C34}" type="presParOf" srcId="{F02EACB3-9007-4438-A4F3-F54AFA12BB89}" destId="{DC791A83-6364-49FC-A694-068B8A96B4AD}" srcOrd="1" destOrd="0" presId="urn:microsoft.com/office/officeart/2005/8/layout/hList3"/>
    <dgm:cxn modelId="{9338E6F0-7742-4C34-A7D1-42CBC99FF515}" type="presParOf" srcId="{DC791A83-6364-49FC-A694-068B8A96B4AD}" destId="{86C77827-C6F5-4099-B698-2E6BFD8D6CE6}" srcOrd="0" destOrd="0" presId="urn:microsoft.com/office/officeart/2005/8/layout/hList3"/>
    <dgm:cxn modelId="{0073B8C0-0A50-42A3-AE71-AE707D5B6D45}" type="presParOf" srcId="{DC791A83-6364-49FC-A694-068B8A96B4AD}" destId="{BBE72A70-E595-4820-A273-FC7976A568A3}" srcOrd="1" destOrd="0" presId="urn:microsoft.com/office/officeart/2005/8/layout/hList3"/>
    <dgm:cxn modelId="{BF9D3B84-B590-4210-B98B-57CE2FBC6278}" type="presParOf" srcId="{DC791A83-6364-49FC-A694-068B8A96B4AD}" destId="{25D09BB8-6D29-48C7-88E3-CD207ECF1BFE}" srcOrd="2" destOrd="0" presId="urn:microsoft.com/office/officeart/2005/8/layout/hList3"/>
    <dgm:cxn modelId="{2C492A56-2C90-4AA0-A01B-9A8A4E2B43E8}" type="presParOf" srcId="{F02EACB3-9007-4438-A4F3-F54AFA12BB89}" destId="{35219A05-F105-4C70-8C4B-8AF360FB016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EBDA8B-9A7C-40BD-BA67-9ABDF3E001AD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4A9CBC-6219-409C-B3FB-4952E81E3408}">
      <dgm:prSet phldrT="[Text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en-US" dirty="0">
              <a:solidFill>
                <a:srgbClr val="FFFFFF"/>
              </a:solidFill>
              <a:cs typeface="Calibri"/>
            </a:rPr>
            <a:t>Data</a:t>
          </a:r>
          <a:endParaRPr lang="en-US" dirty="0"/>
        </a:p>
      </dgm:t>
    </dgm:pt>
    <dgm:pt modelId="{ACDA4A72-6163-4600-82C4-CA2C47F8816F}" type="parTrans" cxnId="{B23BE733-738F-4CCF-A06C-B3556616DA2C}">
      <dgm:prSet/>
      <dgm:spPr/>
      <dgm:t>
        <a:bodyPr/>
        <a:lstStyle/>
        <a:p>
          <a:endParaRPr lang="en-US"/>
        </a:p>
      </dgm:t>
    </dgm:pt>
    <dgm:pt modelId="{D68610B8-CEFF-4752-AD17-C0E3CFB63A63}" type="sibTrans" cxnId="{B23BE733-738F-4CCF-A06C-B3556616DA2C}">
      <dgm:prSet/>
      <dgm:spPr/>
      <dgm:t>
        <a:bodyPr/>
        <a:lstStyle/>
        <a:p>
          <a:endParaRPr lang="en-US"/>
        </a:p>
      </dgm:t>
    </dgm:pt>
    <dgm:pt modelId="{B9252451-B737-4EB3-90BD-DE780A1FC825}">
      <dgm:prSet phldrT="[Text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en-US" b="1" dirty="0">
              <a:solidFill>
                <a:srgbClr val="FFFFFF"/>
              </a:solidFill>
              <a:cs typeface="Calibri"/>
            </a:rPr>
            <a:t>SQL</a:t>
          </a:r>
          <a:endParaRPr lang="en-US" dirty="0"/>
        </a:p>
      </dgm:t>
    </dgm:pt>
    <dgm:pt modelId="{6E4412DD-A6CE-4456-9717-605C3E9EF98D}" type="parTrans" cxnId="{E3775C23-6355-4B57-A66B-E12DEF3763D8}">
      <dgm:prSet/>
      <dgm:spPr/>
      <dgm:t>
        <a:bodyPr/>
        <a:lstStyle/>
        <a:p>
          <a:endParaRPr lang="en-US"/>
        </a:p>
      </dgm:t>
    </dgm:pt>
    <dgm:pt modelId="{C95A7C90-C557-40E2-A665-0F506A06B6CD}" type="sibTrans" cxnId="{E3775C23-6355-4B57-A66B-E12DEF3763D8}">
      <dgm:prSet/>
      <dgm:spPr/>
      <dgm:t>
        <a:bodyPr/>
        <a:lstStyle/>
        <a:p>
          <a:endParaRPr lang="en-US"/>
        </a:p>
      </dgm:t>
    </dgm:pt>
    <dgm:pt modelId="{465A0FC4-99CD-4CBA-B0B1-C3057129591C}">
      <dgm:prSet phldrT="[Text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en-US" b="1" dirty="0">
              <a:solidFill>
                <a:srgbClr val="FFFFFF"/>
              </a:solidFill>
              <a:cs typeface="Calibri"/>
            </a:rPr>
            <a:t>NoSQL</a:t>
          </a:r>
          <a:endParaRPr lang="en-US" dirty="0"/>
        </a:p>
      </dgm:t>
    </dgm:pt>
    <dgm:pt modelId="{6B72F5F6-4621-40B7-B6F6-9CD195126C0A}" type="parTrans" cxnId="{CCACF705-CB0D-42F8-9235-ADC6AF66C65E}">
      <dgm:prSet/>
      <dgm:spPr/>
      <dgm:t>
        <a:bodyPr/>
        <a:lstStyle/>
        <a:p>
          <a:endParaRPr lang="en-US"/>
        </a:p>
      </dgm:t>
    </dgm:pt>
    <dgm:pt modelId="{A177DEEB-C0C1-4716-89B1-BCA5CA737380}" type="sibTrans" cxnId="{CCACF705-CB0D-42F8-9235-ADC6AF66C65E}">
      <dgm:prSet/>
      <dgm:spPr/>
      <dgm:t>
        <a:bodyPr/>
        <a:lstStyle/>
        <a:p>
          <a:endParaRPr lang="en-US"/>
        </a:p>
      </dgm:t>
    </dgm:pt>
    <dgm:pt modelId="{2980109E-63D3-4CA1-88BC-C94A6FA3637A}">
      <dgm:prSet phldrT="[Text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en-US" b="1" dirty="0">
              <a:solidFill>
                <a:srgbClr val="FFFFFF"/>
              </a:solidFill>
              <a:cs typeface="Calibri"/>
            </a:rPr>
            <a:t>Big Data Analytics</a:t>
          </a:r>
          <a:endParaRPr lang="en-US" dirty="0"/>
        </a:p>
      </dgm:t>
    </dgm:pt>
    <dgm:pt modelId="{DC22DA90-0769-4977-B12F-0C25820C5B8F}" type="parTrans" cxnId="{C408B276-7E77-4A44-BF36-344581BF8D91}">
      <dgm:prSet/>
      <dgm:spPr/>
      <dgm:t>
        <a:bodyPr/>
        <a:lstStyle/>
        <a:p>
          <a:endParaRPr lang="en-US"/>
        </a:p>
      </dgm:t>
    </dgm:pt>
    <dgm:pt modelId="{1700E4E2-65EE-4B28-9AB5-32541B1C84A3}" type="sibTrans" cxnId="{C408B276-7E77-4A44-BF36-344581BF8D91}">
      <dgm:prSet/>
      <dgm:spPr/>
      <dgm:t>
        <a:bodyPr/>
        <a:lstStyle/>
        <a:p>
          <a:endParaRPr lang="en-US"/>
        </a:p>
      </dgm:t>
    </dgm:pt>
    <dgm:pt modelId="{F02EACB3-9007-4438-A4F3-F54AFA12BB89}" type="pres">
      <dgm:prSet presAssocID="{A0EBDA8B-9A7C-40BD-BA67-9ABDF3E001AD}" presName="composite" presStyleCnt="0">
        <dgm:presLayoutVars>
          <dgm:chMax val="1"/>
          <dgm:dir/>
          <dgm:resizeHandles val="exact"/>
        </dgm:presLayoutVars>
      </dgm:prSet>
      <dgm:spPr/>
    </dgm:pt>
    <dgm:pt modelId="{37DD3F22-1471-4A40-8793-FF1CC4692C0E}" type="pres">
      <dgm:prSet presAssocID="{064A9CBC-6219-409C-B3FB-4952E81E3408}" presName="roof" presStyleLbl="dkBgShp" presStyleIdx="0" presStyleCnt="2" custLinFactY="-100000" custLinFactNeighborX="31823" custLinFactNeighborY="-161978"/>
      <dgm:spPr/>
    </dgm:pt>
    <dgm:pt modelId="{DC791A83-6364-49FC-A694-068B8A96B4AD}" type="pres">
      <dgm:prSet presAssocID="{064A9CBC-6219-409C-B3FB-4952E81E3408}" presName="pillars" presStyleCnt="0"/>
      <dgm:spPr/>
    </dgm:pt>
    <dgm:pt modelId="{86C77827-C6F5-4099-B698-2E6BFD8D6CE6}" type="pres">
      <dgm:prSet presAssocID="{064A9CBC-6219-409C-B3FB-4952E81E3408}" presName="pillar1" presStyleLbl="node1" presStyleIdx="0" presStyleCnt="3" custScaleY="121422">
        <dgm:presLayoutVars>
          <dgm:bulletEnabled val="1"/>
        </dgm:presLayoutVars>
      </dgm:prSet>
      <dgm:spPr/>
    </dgm:pt>
    <dgm:pt modelId="{BBE72A70-E595-4820-A273-FC7976A568A3}" type="pres">
      <dgm:prSet presAssocID="{465A0FC4-99CD-4CBA-B0B1-C3057129591C}" presName="pillarX" presStyleLbl="node1" presStyleIdx="1" presStyleCnt="3" custScaleY="121422">
        <dgm:presLayoutVars>
          <dgm:bulletEnabled val="1"/>
        </dgm:presLayoutVars>
      </dgm:prSet>
      <dgm:spPr/>
    </dgm:pt>
    <dgm:pt modelId="{25D09BB8-6D29-48C7-88E3-CD207ECF1BFE}" type="pres">
      <dgm:prSet presAssocID="{2980109E-63D3-4CA1-88BC-C94A6FA3637A}" presName="pillarX" presStyleLbl="node1" presStyleIdx="2" presStyleCnt="3" custScaleY="116195">
        <dgm:presLayoutVars>
          <dgm:bulletEnabled val="1"/>
        </dgm:presLayoutVars>
      </dgm:prSet>
      <dgm:spPr/>
    </dgm:pt>
    <dgm:pt modelId="{35219A05-F105-4C70-8C4B-8AF360FB016F}" type="pres">
      <dgm:prSet presAssocID="{064A9CBC-6219-409C-B3FB-4952E81E3408}" presName="base" presStyleLbl="dkBgShp" presStyleIdx="1" presStyleCnt="2"/>
      <dgm:spPr>
        <a:solidFill>
          <a:srgbClr val="7030A0"/>
        </a:solidFill>
        <a:ln>
          <a:noFill/>
        </a:ln>
      </dgm:spPr>
    </dgm:pt>
  </dgm:ptLst>
  <dgm:cxnLst>
    <dgm:cxn modelId="{CCACF705-CB0D-42F8-9235-ADC6AF66C65E}" srcId="{064A9CBC-6219-409C-B3FB-4952E81E3408}" destId="{465A0FC4-99CD-4CBA-B0B1-C3057129591C}" srcOrd="1" destOrd="0" parTransId="{6B72F5F6-4621-40B7-B6F6-9CD195126C0A}" sibTransId="{A177DEEB-C0C1-4716-89B1-BCA5CA737380}"/>
    <dgm:cxn modelId="{E3775C23-6355-4B57-A66B-E12DEF3763D8}" srcId="{064A9CBC-6219-409C-B3FB-4952E81E3408}" destId="{B9252451-B737-4EB3-90BD-DE780A1FC825}" srcOrd="0" destOrd="0" parTransId="{6E4412DD-A6CE-4456-9717-605C3E9EF98D}" sibTransId="{C95A7C90-C557-40E2-A665-0F506A06B6CD}"/>
    <dgm:cxn modelId="{B23BE733-738F-4CCF-A06C-B3556616DA2C}" srcId="{A0EBDA8B-9A7C-40BD-BA67-9ABDF3E001AD}" destId="{064A9CBC-6219-409C-B3FB-4952E81E3408}" srcOrd="0" destOrd="0" parTransId="{ACDA4A72-6163-4600-82C4-CA2C47F8816F}" sibTransId="{D68610B8-CEFF-4752-AD17-C0E3CFB63A63}"/>
    <dgm:cxn modelId="{7040F55E-50E4-4567-A4A1-123237E8C7CB}" type="presOf" srcId="{465A0FC4-99CD-4CBA-B0B1-C3057129591C}" destId="{BBE72A70-E595-4820-A273-FC7976A568A3}" srcOrd="0" destOrd="0" presId="urn:microsoft.com/office/officeart/2005/8/layout/hList3"/>
    <dgm:cxn modelId="{C408B276-7E77-4A44-BF36-344581BF8D91}" srcId="{064A9CBC-6219-409C-B3FB-4952E81E3408}" destId="{2980109E-63D3-4CA1-88BC-C94A6FA3637A}" srcOrd="2" destOrd="0" parTransId="{DC22DA90-0769-4977-B12F-0C25820C5B8F}" sibTransId="{1700E4E2-65EE-4B28-9AB5-32541B1C84A3}"/>
    <dgm:cxn modelId="{7889D193-EB7A-48B1-8FBD-4AD78EC8D470}" type="presOf" srcId="{A0EBDA8B-9A7C-40BD-BA67-9ABDF3E001AD}" destId="{F02EACB3-9007-4438-A4F3-F54AFA12BB89}" srcOrd="0" destOrd="0" presId="urn:microsoft.com/office/officeart/2005/8/layout/hList3"/>
    <dgm:cxn modelId="{000EBDBC-0D93-44AA-AC18-79CA9278BDF1}" type="presOf" srcId="{B9252451-B737-4EB3-90BD-DE780A1FC825}" destId="{86C77827-C6F5-4099-B698-2E6BFD8D6CE6}" srcOrd="0" destOrd="0" presId="urn:microsoft.com/office/officeart/2005/8/layout/hList3"/>
    <dgm:cxn modelId="{23C4EDD4-95D5-4A82-902E-F9716A5C9E41}" type="presOf" srcId="{2980109E-63D3-4CA1-88BC-C94A6FA3637A}" destId="{25D09BB8-6D29-48C7-88E3-CD207ECF1BFE}" srcOrd="0" destOrd="0" presId="urn:microsoft.com/office/officeart/2005/8/layout/hList3"/>
    <dgm:cxn modelId="{352D0FFA-170D-4BBE-A1F8-41B16241D9F6}" type="presOf" srcId="{064A9CBC-6219-409C-B3FB-4952E81E3408}" destId="{37DD3F22-1471-4A40-8793-FF1CC4692C0E}" srcOrd="0" destOrd="0" presId="urn:microsoft.com/office/officeart/2005/8/layout/hList3"/>
    <dgm:cxn modelId="{9570833D-EA61-49C6-B3A1-8723460E51B5}" type="presParOf" srcId="{F02EACB3-9007-4438-A4F3-F54AFA12BB89}" destId="{37DD3F22-1471-4A40-8793-FF1CC4692C0E}" srcOrd="0" destOrd="0" presId="urn:microsoft.com/office/officeart/2005/8/layout/hList3"/>
    <dgm:cxn modelId="{6DBA642A-1D94-4D53-9245-8C7C6A203C34}" type="presParOf" srcId="{F02EACB3-9007-4438-A4F3-F54AFA12BB89}" destId="{DC791A83-6364-49FC-A694-068B8A96B4AD}" srcOrd="1" destOrd="0" presId="urn:microsoft.com/office/officeart/2005/8/layout/hList3"/>
    <dgm:cxn modelId="{9338E6F0-7742-4C34-A7D1-42CBC99FF515}" type="presParOf" srcId="{DC791A83-6364-49FC-A694-068B8A96B4AD}" destId="{86C77827-C6F5-4099-B698-2E6BFD8D6CE6}" srcOrd="0" destOrd="0" presId="urn:microsoft.com/office/officeart/2005/8/layout/hList3"/>
    <dgm:cxn modelId="{0073B8C0-0A50-42A3-AE71-AE707D5B6D45}" type="presParOf" srcId="{DC791A83-6364-49FC-A694-068B8A96B4AD}" destId="{BBE72A70-E595-4820-A273-FC7976A568A3}" srcOrd="1" destOrd="0" presId="urn:microsoft.com/office/officeart/2005/8/layout/hList3"/>
    <dgm:cxn modelId="{BF9D3B84-B590-4210-B98B-57CE2FBC6278}" type="presParOf" srcId="{DC791A83-6364-49FC-A694-068B8A96B4AD}" destId="{25D09BB8-6D29-48C7-88E3-CD207ECF1BFE}" srcOrd="2" destOrd="0" presId="urn:microsoft.com/office/officeart/2005/8/layout/hList3"/>
    <dgm:cxn modelId="{2C492A56-2C90-4AA0-A01B-9A8A4E2B43E8}" type="presParOf" srcId="{F02EACB3-9007-4438-A4F3-F54AFA12BB89}" destId="{35219A05-F105-4C70-8C4B-8AF360FB016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D5C3CB-E1D3-4A53-B5F8-FA3D3D147CD3}" type="doc">
      <dgm:prSet loTypeId="urn:microsoft.com/office/officeart/2005/8/layout/vList2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15A4D4D-0F9F-4AC8-904F-E26C1009B387}">
      <dgm:prSet/>
      <dgm:spPr>
        <a:gradFill flip="none" rotWithShape="1">
          <a:gsLst>
            <a:gs pos="0">
              <a:schemeClr val="accent5">
                <a:lumMod val="89000"/>
              </a:schemeClr>
            </a:gs>
            <a:gs pos="7000">
              <a:schemeClr val="accent5">
                <a:lumMod val="89000"/>
              </a:schemeClr>
            </a:gs>
            <a:gs pos="47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/>
            <a:t>Canonical UBUNTU</a:t>
          </a:r>
        </a:p>
      </dgm:t>
    </dgm:pt>
    <dgm:pt modelId="{27E9E286-DC7B-4F65-9A14-977D362980C1}" type="parTrans" cxnId="{C7B0A6F3-B78C-4447-B548-5C35735A79E5}">
      <dgm:prSet/>
      <dgm:spPr/>
      <dgm:t>
        <a:bodyPr/>
        <a:lstStyle/>
        <a:p>
          <a:endParaRPr lang="en-US"/>
        </a:p>
      </dgm:t>
    </dgm:pt>
    <dgm:pt modelId="{24B60C1A-7164-4422-A119-3B6DD394B190}" type="sibTrans" cxnId="{C7B0A6F3-B78C-4447-B548-5C35735A79E5}">
      <dgm:prSet/>
      <dgm:spPr/>
      <dgm:t>
        <a:bodyPr/>
        <a:lstStyle/>
        <a:p>
          <a:endParaRPr lang="en-US"/>
        </a:p>
      </dgm:t>
    </dgm:pt>
    <dgm:pt modelId="{32FAED3F-A710-4181-BEA4-D51C95D66FE5}">
      <dgm:prSet/>
      <dgm:spPr>
        <a:gradFill flip="none" rotWithShape="1">
          <a:gsLst>
            <a:gs pos="0">
              <a:schemeClr val="accent5">
                <a:lumMod val="89000"/>
              </a:schemeClr>
            </a:gs>
            <a:gs pos="7000">
              <a:schemeClr val="accent5">
                <a:lumMod val="89000"/>
              </a:schemeClr>
            </a:gs>
            <a:gs pos="47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/>
            <a:t>Oracle Linux</a:t>
          </a:r>
        </a:p>
      </dgm:t>
    </dgm:pt>
    <dgm:pt modelId="{AE8BA3EF-F019-42D8-A7B2-289BE13ACC59}" type="parTrans" cxnId="{31E9A867-BDEB-4EA9-AF8C-22B6FC7F95AA}">
      <dgm:prSet/>
      <dgm:spPr/>
      <dgm:t>
        <a:bodyPr/>
        <a:lstStyle/>
        <a:p>
          <a:endParaRPr lang="en-US"/>
        </a:p>
      </dgm:t>
    </dgm:pt>
    <dgm:pt modelId="{9AEF2353-4D19-4B0E-B1A3-168F471138A1}" type="sibTrans" cxnId="{31E9A867-BDEB-4EA9-AF8C-22B6FC7F95AA}">
      <dgm:prSet/>
      <dgm:spPr/>
      <dgm:t>
        <a:bodyPr/>
        <a:lstStyle/>
        <a:p>
          <a:endParaRPr lang="en-US"/>
        </a:p>
      </dgm:t>
    </dgm:pt>
    <dgm:pt modelId="{5828FFC3-0279-48F1-92D0-59C16F259D13}">
      <dgm:prSet/>
      <dgm:spPr>
        <a:gradFill flip="none" rotWithShape="1">
          <a:gsLst>
            <a:gs pos="0">
              <a:schemeClr val="accent5">
                <a:lumMod val="89000"/>
              </a:schemeClr>
            </a:gs>
            <a:gs pos="7000">
              <a:schemeClr val="accent5">
                <a:lumMod val="89000"/>
              </a:schemeClr>
            </a:gs>
            <a:gs pos="47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/>
            <a:t>SUSE Linux Enterprise</a:t>
          </a:r>
        </a:p>
      </dgm:t>
    </dgm:pt>
    <dgm:pt modelId="{F846924A-FD0C-4A83-8E16-488DFC8A13FF}" type="parTrans" cxnId="{AF21293A-CB5C-4F27-9385-0DF80FA2F926}">
      <dgm:prSet/>
      <dgm:spPr/>
      <dgm:t>
        <a:bodyPr/>
        <a:lstStyle/>
        <a:p>
          <a:endParaRPr lang="en-US"/>
        </a:p>
      </dgm:t>
    </dgm:pt>
    <dgm:pt modelId="{F69945B5-6F81-4225-ADBD-C46F823B44F6}" type="sibTrans" cxnId="{AF21293A-CB5C-4F27-9385-0DF80FA2F926}">
      <dgm:prSet/>
      <dgm:spPr/>
      <dgm:t>
        <a:bodyPr/>
        <a:lstStyle/>
        <a:p>
          <a:endParaRPr lang="en-US"/>
        </a:p>
      </dgm:t>
    </dgm:pt>
    <dgm:pt modelId="{9611D6D3-37D1-4444-96EF-8CB433EDCEA0}">
      <dgm:prSet/>
      <dgm:spPr>
        <a:gradFill flip="none" rotWithShape="1">
          <a:gsLst>
            <a:gs pos="0">
              <a:schemeClr val="accent5">
                <a:lumMod val="89000"/>
              </a:schemeClr>
            </a:gs>
            <a:gs pos="7000">
              <a:schemeClr val="accent5">
                <a:lumMod val="89000"/>
              </a:schemeClr>
            </a:gs>
            <a:gs pos="47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/>
            <a:t>OpenSUSE Linux</a:t>
          </a:r>
        </a:p>
      </dgm:t>
    </dgm:pt>
    <dgm:pt modelId="{ACE0211A-86F5-470F-BB46-867919A31BB0}" type="parTrans" cxnId="{D4628045-D410-4911-B608-489324142628}">
      <dgm:prSet/>
      <dgm:spPr/>
      <dgm:t>
        <a:bodyPr/>
        <a:lstStyle/>
        <a:p>
          <a:endParaRPr lang="en-US"/>
        </a:p>
      </dgm:t>
    </dgm:pt>
    <dgm:pt modelId="{2D8FB858-C7B2-47D6-BC47-E97123172257}" type="sibTrans" cxnId="{D4628045-D410-4911-B608-489324142628}">
      <dgm:prSet/>
      <dgm:spPr/>
      <dgm:t>
        <a:bodyPr/>
        <a:lstStyle/>
        <a:p>
          <a:endParaRPr lang="en-US"/>
        </a:p>
      </dgm:t>
    </dgm:pt>
    <dgm:pt modelId="{365C7F90-3637-4D25-BBE8-ED8493EA8D29}">
      <dgm:prSet/>
      <dgm:spPr>
        <a:gradFill flip="none" rotWithShape="1">
          <a:gsLst>
            <a:gs pos="0">
              <a:schemeClr val="accent5">
                <a:lumMod val="89000"/>
              </a:schemeClr>
            </a:gs>
            <a:gs pos="7000">
              <a:schemeClr val="accent5">
                <a:lumMod val="89000"/>
              </a:schemeClr>
            </a:gs>
            <a:gs pos="47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/>
            <a:t>CENTOS by Open Logic</a:t>
          </a:r>
        </a:p>
      </dgm:t>
    </dgm:pt>
    <dgm:pt modelId="{A189CF24-4EB4-4179-9B0D-9FDDB62442DD}" type="parTrans" cxnId="{171B0F9F-6EBB-492C-A349-F5CB51DD33BA}">
      <dgm:prSet/>
      <dgm:spPr/>
      <dgm:t>
        <a:bodyPr/>
        <a:lstStyle/>
        <a:p>
          <a:endParaRPr lang="en-US"/>
        </a:p>
      </dgm:t>
    </dgm:pt>
    <dgm:pt modelId="{964CA57B-0D3B-475D-B07D-66DC042CFA5D}" type="sibTrans" cxnId="{171B0F9F-6EBB-492C-A349-F5CB51DD33BA}">
      <dgm:prSet/>
      <dgm:spPr/>
      <dgm:t>
        <a:bodyPr/>
        <a:lstStyle/>
        <a:p>
          <a:endParaRPr lang="en-US"/>
        </a:p>
      </dgm:t>
    </dgm:pt>
    <dgm:pt modelId="{B8AE9DFA-3C11-4AF0-AF26-FCBCCEBA139B}" type="pres">
      <dgm:prSet presAssocID="{6BD5C3CB-E1D3-4A53-B5F8-FA3D3D147CD3}" presName="linear" presStyleCnt="0">
        <dgm:presLayoutVars>
          <dgm:animLvl val="lvl"/>
          <dgm:resizeHandles val="exact"/>
        </dgm:presLayoutVars>
      </dgm:prSet>
      <dgm:spPr/>
    </dgm:pt>
    <dgm:pt modelId="{DF97AF65-22A6-4B0F-BC7D-C37C8776A9F4}" type="pres">
      <dgm:prSet presAssocID="{715A4D4D-0F9F-4AC8-904F-E26C1009B3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9A15C3B-9708-404B-8A09-1B0E202481B3}" type="pres">
      <dgm:prSet presAssocID="{24B60C1A-7164-4422-A119-3B6DD394B190}" presName="spacer" presStyleCnt="0"/>
      <dgm:spPr/>
    </dgm:pt>
    <dgm:pt modelId="{F77D55BE-699D-4C86-864B-A0C362077B61}" type="pres">
      <dgm:prSet presAssocID="{32FAED3F-A710-4181-BEA4-D51C95D66FE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82862E3-8392-46E7-AD9E-6F5F01771D30}" type="pres">
      <dgm:prSet presAssocID="{9AEF2353-4D19-4B0E-B1A3-168F471138A1}" presName="spacer" presStyleCnt="0"/>
      <dgm:spPr/>
    </dgm:pt>
    <dgm:pt modelId="{8CB2B726-BF66-42EF-8696-5C87CE3070E3}" type="pres">
      <dgm:prSet presAssocID="{5828FFC3-0279-48F1-92D0-59C16F259D1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4B1B922-7548-4A81-ABE3-579D0FB2C761}" type="pres">
      <dgm:prSet presAssocID="{F69945B5-6F81-4225-ADBD-C46F823B44F6}" presName="spacer" presStyleCnt="0"/>
      <dgm:spPr/>
    </dgm:pt>
    <dgm:pt modelId="{4448C04A-3E50-4E23-80E8-9BD56F1A3AD3}" type="pres">
      <dgm:prSet presAssocID="{9611D6D3-37D1-4444-96EF-8CB433EDCEA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9716E87-E9F0-4AC7-BDB9-9B609F1F8EBC}" type="pres">
      <dgm:prSet presAssocID="{2D8FB858-C7B2-47D6-BC47-E97123172257}" presName="spacer" presStyleCnt="0"/>
      <dgm:spPr/>
    </dgm:pt>
    <dgm:pt modelId="{49375975-C425-4B04-8860-C6140F810E0B}" type="pres">
      <dgm:prSet presAssocID="{365C7F90-3637-4D25-BBE8-ED8493EA8D2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F21293A-CB5C-4F27-9385-0DF80FA2F926}" srcId="{6BD5C3CB-E1D3-4A53-B5F8-FA3D3D147CD3}" destId="{5828FFC3-0279-48F1-92D0-59C16F259D13}" srcOrd="2" destOrd="0" parTransId="{F846924A-FD0C-4A83-8E16-488DFC8A13FF}" sibTransId="{F69945B5-6F81-4225-ADBD-C46F823B44F6}"/>
    <dgm:cxn modelId="{D4628045-D410-4911-B608-489324142628}" srcId="{6BD5C3CB-E1D3-4A53-B5F8-FA3D3D147CD3}" destId="{9611D6D3-37D1-4444-96EF-8CB433EDCEA0}" srcOrd="3" destOrd="0" parTransId="{ACE0211A-86F5-470F-BB46-867919A31BB0}" sibTransId="{2D8FB858-C7B2-47D6-BC47-E97123172257}"/>
    <dgm:cxn modelId="{31E9A867-BDEB-4EA9-AF8C-22B6FC7F95AA}" srcId="{6BD5C3CB-E1D3-4A53-B5F8-FA3D3D147CD3}" destId="{32FAED3F-A710-4181-BEA4-D51C95D66FE5}" srcOrd="1" destOrd="0" parTransId="{AE8BA3EF-F019-42D8-A7B2-289BE13ACC59}" sibTransId="{9AEF2353-4D19-4B0E-B1A3-168F471138A1}"/>
    <dgm:cxn modelId="{83CBD787-D00D-4AD3-A60E-654EECB43503}" type="presOf" srcId="{715A4D4D-0F9F-4AC8-904F-E26C1009B387}" destId="{DF97AF65-22A6-4B0F-BC7D-C37C8776A9F4}" srcOrd="0" destOrd="0" presId="urn:microsoft.com/office/officeart/2005/8/layout/vList2"/>
    <dgm:cxn modelId="{3B01A28C-4A91-4ED4-8EF2-2A93C0E08AEF}" type="presOf" srcId="{9611D6D3-37D1-4444-96EF-8CB433EDCEA0}" destId="{4448C04A-3E50-4E23-80E8-9BD56F1A3AD3}" srcOrd="0" destOrd="0" presId="urn:microsoft.com/office/officeart/2005/8/layout/vList2"/>
    <dgm:cxn modelId="{FF50E490-AB46-43E5-BADB-1415E2D41C92}" type="presOf" srcId="{6BD5C3CB-E1D3-4A53-B5F8-FA3D3D147CD3}" destId="{B8AE9DFA-3C11-4AF0-AF26-FCBCCEBA139B}" srcOrd="0" destOrd="0" presId="urn:microsoft.com/office/officeart/2005/8/layout/vList2"/>
    <dgm:cxn modelId="{171B0F9F-6EBB-492C-A349-F5CB51DD33BA}" srcId="{6BD5C3CB-E1D3-4A53-B5F8-FA3D3D147CD3}" destId="{365C7F90-3637-4D25-BBE8-ED8493EA8D29}" srcOrd="4" destOrd="0" parTransId="{A189CF24-4EB4-4179-9B0D-9FDDB62442DD}" sibTransId="{964CA57B-0D3B-475D-B07D-66DC042CFA5D}"/>
    <dgm:cxn modelId="{31FD0BBA-01D6-4D23-A65D-265E2C5F7C4B}" type="presOf" srcId="{365C7F90-3637-4D25-BBE8-ED8493EA8D29}" destId="{49375975-C425-4B04-8860-C6140F810E0B}" srcOrd="0" destOrd="0" presId="urn:microsoft.com/office/officeart/2005/8/layout/vList2"/>
    <dgm:cxn modelId="{1A0D13C8-126B-4FC5-BA36-C8C2BE838A9A}" type="presOf" srcId="{5828FFC3-0279-48F1-92D0-59C16F259D13}" destId="{8CB2B726-BF66-42EF-8696-5C87CE3070E3}" srcOrd="0" destOrd="0" presId="urn:microsoft.com/office/officeart/2005/8/layout/vList2"/>
    <dgm:cxn modelId="{C7B0A6F3-B78C-4447-B548-5C35735A79E5}" srcId="{6BD5C3CB-E1D3-4A53-B5F8-FA3D3D147CD3}" destId="{715A4D4D-0F9F-4AC8-904F-E26C1009B387}" srcOrd="0" destOrd="0" parTransId="{27E9E286-DC7B-4F65-9A14-977D362980C1}" sibTransId="{24B60C1A-7164-4422-A119-3B6DD394B190}"/>
    <dgm:cxn modelId="{F29311FF-C102-487E-B7EA-D30023E837B2}" type="presOf" srcId="{32FAED3F-A710-4181-BEA4-D51C95D66FE5}" destId="{F77D55BE-699D-4C86-864B-A0C362077B61}" srcOrd="0" destOrd="0" presId="urn:microsoft.com/office/officeart/2005/8/layout/vList2"/>
    <dgm:cxn modelId="{A07B0450-A48F-4E98-B280-BEDFE7607DBA}" type="presParOf" srcId="{B8AE9DFA-3C11-4AF0-AF26-FCBCCEBA139B}" destId="{DF97AF65-22A6-4B0F-BC7D-C37C8776A9F4}" srcOrd="0" destOrd="0" presId="urn:microsoft.com/office/officeart/2005/8/layout/vList2"/>
    <dgm:cxn modelId="{D49B6123-0BA0-4225-AFEC-997B8A44378E}" type="presParOf" srcId="{B8AE9DFA-3C11-4AF0-AF26-FCBCCEBA139B}" destId="{E9A15C3B-9708-404B-8A09-1B0E202481B3}" srcOrd="1" destOrd="0" presId="urn:microsoft.com/office/officeart/2005/8/layout/vList2"/>
    <dgm:cxn modelId="{071A5CAF-9DCA-4D69-8FE5-67A174034048}" type="presParOf" srcId="{B8AE9DFA-3C11-4AF0-AF26-FCBCCEBA139B}" destId="{F77D55BE-699D-4C86-864B-A0C362077B61}" srcOrd="2" destOrd="0" presId="urn:microsoft.com/office/officeart/2005/8/layout/vList2"/>
    <dgm:cxn modelId="{0D0FCF5F-597E-4515-948D-63252F8E7F2D}" type="presParOf" srcId="{B8AE9DFA-3C11-4AF0-AF26-FCBCCEBA139B}" destId="{E82862E3-8392-46E7-AD9E-6F5F01771D30}" srcOrd="3" destOrd="0" presId="urn:microsoft.com/office/officeart/2005/8/layout/vList2"/>
    <dgm:cxn modelId="{898663E7-E82B-4C53-AC82-93E2A219DDA9}" type="presParOf" srcId="{B8AE9DFA-3C11-4AF0-AF26-FCBCCEBA139B}" destId="{8CB2B726-BF66-42EF-8696-5C87CE3070E3}" srcOrd="4" destOrd="0" presId="urn:microsoft.com/office/officeart/2005/8/layout/vList2"/>
    <dgm:cxn modelId="{E1000425-4927-4F7F-B402-218A677BDEA7}" type="presParOf" srcId="{B8AE9DFA-3C11-4AF0-AF26-FCBCCEBA139B}" destId="{C4B1B922-7548-4A81-ABE3-579D0FB2C761}" srcOrd="5" destOrd="0" presId="urn:microsoft.com/office/officeart/2005/8/layout/vList2"/>
    <dgm:cxn modelId="{3A4C4587-A29E-4EF2-BDEE-2B7F8AAF770F}" type="presParOf" srcId="{B8AE9DFA-3C11-4AF0-AF26-FCBCCEBA139B}" destId="{4448C04A-3E50-4E23-80E8-9BD56F1A3AD3}" srcOrd="6" destOrd="0" presId="urn:microsoft.com/office/officeart/2005/8/layout/vList2"/>
    <dgm:cxn modelId="{55DB2550-95FD-4F32-8E0C-22CFA58C77C8}" type="presParOf" srcId="{B8AE9DFA-3C11-4AF0-AF26-FCBCCEBA139B}" destId="{B9716E87-E9F0-4AC7-BDB9-9B609F1F8EBC}" srcOrd="7" destOrd="0" presId="urn:microsoft.com/office/officeart/2005/8/layout/vList2"/>
    <dgm:cxn modelId="{C78ACDE2-7465-42B8-ACA8-6B4E8F20D411}" type="presParOf" srcId="{B8AE9DFA-3C11-4AF0-AF26-FCBCCEBA139B}" destId="{49375975-C425-4B04-8860-C6140F810E0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E2593D-0951-4433-896D-F9640636EECA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4D4902A-02F9-496E-93F9-29EB613408F0}">
      <dgm:prSet/>
      <dgm:spPr/>
      <dgm:t>
        <a:bodyPr/>
        <a:lstStyle/>
        <a:p>
          <a:r>
            <a:rPr lang="en-US"/>
            <a:t>Windows VM's</a:t>
          </a:r>
        </a:p>
      </dgm:t>
    </dgm:pt>
    <dgm:pt modelId="{C35088D0-D219-4B4D-81EF-74F7B68C8AE1}" type="parTrans" cxnId="{5F01EE87-280B-4C12-82D5-DD4AE9331EA1}">
      <dgm:prSet/>
      <dgm:spPr/>
      <dgm:t>
        <a:bodyPr/>
        <a:lstStyle/>
        <a:p>
          <a:endParaRPr lang="en-US"/>
        </a:p>
      </dgm:t>
    </dgm:pt>
    <dgm:pt modelId="{F263B598-5C5E-4C0F-B533-4B701CE0EB85}" type="sibTrans" cxnId="{5F01EE87-280B-4C12-82D5-DD4AE9331EA1}">
      <dgm:prSet/>
      <dgm:spPr/>
      <dgm:t>
        <a:bodyPr/>
        <a:lstStyle/>
        <a:p>
          <a:endParaRPr lang="en-US"/>
        </a:p>
      </dgm:t>
    </dgm:pt>
    <dgm:pt modelId="{382C2CD5-CD06-4A46-ABBD-12053DEB90FD}">
      <dgm:prSet/>
      <dgm:spPr/>
      <dgm:t>
        <a:bodyPr/>
        <a:lstStyle/>
        <a:p>
          <a:r>
            <a:rPr lang="en-US"/>
            <a:t>Linux VM's</a:t>
          </a:r>
        </a:p>
      </dgm:t>
    </dgm:pt>
    <dgm:pt modelId="{60F68293-A699-4040-BDA3-6D4A902AE214}" type="parTrans" cxnId="{692E3DE1-F9BE-4BA6-95B7-2884FBCE3FBE}">
      <dgm:prSet/>
      <dgm:spPr/>
      <dgm:t>
        <a:bodyPr/>
        <a:lstStyle/>
        <a:p>
          <a:endParaRPr lang="en-US"/>
        </a:p>
      </dgm:t>
    </dgm:pt>
    <dgm:pt modelId="{775578EE-EFEB-4FE2-B4CF-2AF0FBECAB6D}" type="sibTrans" cxnId="{692E3DE1-F9BE-4BA6-95B7-2884FBCE3FBE}">
      <dgm:prSet/>
      <dgm:spPr/>
      <dgm:t>
        <a:bodyPr/>
        <a:lstStyle/>
        <a:p>
          <a:endParaRPr lang="en-US"/>
        </a:p>
      </dgm:t>
    </dgm:pt>
    <dgm:pt modelId="{D4EDC428-74D7-4536-BB7B-9C73A343B205}">
      <dgm:prSet/>
      <dgm:spPr/>
      <dgm:t>
        <a:bodyPr/>
        <a:lstStyle/>
        <a:p>
          <a:r>
            <a:rPr lang="en-US"/>
            <a:t>Puppet Console</a:t>
          </a:r>
        </a:p>
      </dgm:t>
    </dgm:pt>
    <dgm:pt modelId="{4FC0C8BE-2433-44AB-98A7-7E31F8FEB578}" type="parTrans" cxnId="{B6DB0DC7-ABA2-4BE9-8582-129C5230CECF}">
      <dgm:prSet/>
      <dgm:spPr/>
      <dgm:t>
        <a:bodyPr/>
        <a:lstStyle/>
        <a:p>
          <a:endParaRPr lang="en-US"/>
        </a:p>
      </dgm:t>
    </dgm:pt>
    <dgm:pt modelId="{42204B33-8930-4295-95A3-1A55F5719BB9}" type="sibTrans" cxnId="{B6DB0DC7-ABA2-4BE9-8582-129C5230CECF}">
      <dgm:prSet/>
      <dgm:spPr/>
      <dgm:t>
        <a:bodyPr/>
        <a:lstStyle/>
        <a:p>
          <a:endParaRPr lang="en-US"/>
        </a:p>
      </dgm:t>
    </dgm:pt>
    <dgm:pt modelId="{9A07CC80-C075-40CC-857E-ED5AFF85C971}">
      <dgm:prSet/>
      <dgm:spPr/>
      <dgm:t>
        <a:bodyPr/>
        <a:lstStyle/>
        <a:p>
          <a:r>
            <a:rPr lang="en-US"/>
            <a:t>Chef Management Console</a:t>
          </a:r>
        </a:p>
      </dgm:t>
    </dgm:pt>
    <dgm:pt modelId="{27C33863-F22E-44CA-BA2F-D3443ABC335C}" type="parTrans" cxnId="{2C604B41-54E3-4886-A313-DA226F3EF027}">
      <dgm:prSet/>
      <dgm:spPr/>
      <dgm:t>
        <a:bodyPr/>
        <a:lstStyle/>
        <a:p>
          <a:endParaRPr lang="en-US"/>
        </a:p>
      </dgm:t>
    </dgm:pt>
    <dgm:pt modelId="{EF4F5B87-5296-467F-A020-37236FEB9A7F}" type="sibTrans" cxnId="{2C604B41-54E3-4886-A313-DA226F3EF027}">
      <dgm:prSet/>
      <dgm:spPr/>
      <dgm:t>
        <a:bodyPr/>
        <a:lstStyle/>
        <a:p>
          <a:endParaRPr lang="en-US"/>
        </a:p>
      </dgm:t>
    </dgm:pt>
    <dgm:pt modelId="{8CCEBA20-4291-409A-926B-9CC457D47D78}" type="pres">
      <dgm:prSet presAssocID="{71E2593D-0951-4433-896D-F9640636EECA}" presName="Name0" presStyleCnt="0">
        <dgm:presLayoutVars>
          <dgm:chMax/>
          <dgm:chPref/>
          <dgm:dir/>
          <dgm:animLvl val="lvl"/>
        </dgm:presLayoutVars>
      </dgm:prSet>
      <dgm:spPr/>
    </dgm:pt>
    <dgm:pt modelId="{86CCC18A-8C24-4A4B-A375-126CD97A331C}" type="pres">
      <dgm:prSet presAssocID="{44D4902A-02F9-496E-93F9-29EB613408F0}" presName="composite" presStyleCnt="0"/>
      <dgm:spPr/>
    </dgm:pt>
    <dgm:pt modelId="{3B949CB6-DFA4-4A34-9557-A7D34D8ECB9D}" type="pres">
      <dgm:prSet presAssocID="{44D4902A-02F9-496E-93F9-29EB613408F0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FE705F56-FFB1-412D-B64B-EE1937399FFD}" type="pres">
      <dgm:prSet presAssocID="{44D4902A-02F9-496E-93F9-29EB613408F0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8239D2E-9E67-4044-A115-93E0EEB83441}" type="pres">
      <dgm:prSet presAssocID="{44D4902A-02F9-496E-93F9-29EB613408F0}" presName="BalanceSpacing" presStyleCnt="0"/>
      <dgm:spPr/>
    </dgm:pt>
    <dgm:pt modelId="{E4ED4E3E-20D8-4322-A341-D6963A2D58B1}" type="pres">
      <dgm:prSet presAssocID="{44D4902A-02F9-496E-93F9-29EB613408F0}" presName="BalanceSpacing1" presStyleCnt="0"/>
      <dgm:spPr/>
    </dgm:pt>
    <dgm:pt modelId="{6E6EA1CD-CAAB-4F2A-8A5F-6BCBE6EE3FB6}" type="pres">
      <dgm:prSet presAssocID="{F263B598-5C5E-4C0F-B533-4B701CE0EB85}" presName="Accent1Text" presStyleLbl="node1" presStyleIdx="1" presStyleCnt="8"/>
      <dgm:spPr/>
    </dgm:pt>
    <dgm:pt modelId="{2803B746-6381-489E-80F1-168203C97FE1}" type="pres">
      <dgm:prSet presAssocID="{F263B598-5C5E-4C0F-B533-4B701CE0EB85}" presName="spaceBetweenRectangles" presStyleCnt="0"/>
      <dgm:spPr/>
    </dgm:pt>
    <dgm:pt modelId="{E19BE127-F14B-477F-95D6-8CB48DE68C32}" type="pres">
      <dgm:prSet presAssocID="{382C2CD5-CD06-4A46-ABBD-12053DEB90FD}" presName="composite" presStyleCnt="0"/>
      <dgm:spPr/>
    </dgm:pt>
    <dgm:pt modelId="{AB46F521-7108-40A3-A00B-47B238C7D136}" type="pres">
      <dgm:prSet presAssocID="{382C2CD5-CD06-4A46-ABBD-12053DEB90FD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BD1C4585-78D3-4247-8517-D7195196730E}" type="pres">
      <dgm:prSet presAssocID="{382C2CD5-CD06-4A46-ABBD-12053DEB90FD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2A8A246-B1B7-4E78-AB33-32A9D53D3438}" type="pres">
      <dgm:prSet presAssocID="{382C2CD5-CD06-4A46-ABBD-12053DEB90FD}" presName="BalanceSpacing" presStyleCnt="0"/>
      <dgm:spPr/>
    </dgm:pt>
    <dgm:pt modelId="{438D5043-5228-408C-A138-7F9192BB432C}" type="pres">
      <dgm:prSet presAssocID="{382C2CD5-CD06-4A46-ABBD-12053DEB90FD}" presName="BalanceSpacing1" presStyleCnt="0"/>
      <dgm:spPr/>
    </dgm:pt>
    <dgm:pt modelId="{7B9361ED-2BF8-4D15-9338-290C225ABA2C}" type="pres">
      <dgm:prSet presAssocID="{775578EE-EFEB-4FE2-B4CF-2AF0FBECAB6D}" presName="Accent1Text" presStyleLbl="node1" presStyleIdx="3" presStyleCnt="8"/>
      <dgm:spPr/>
    </dgm:pt>
    <dgm:pt modelId="{645E43EB-A355-4C91-A273-90974D9F474F}" type="pres">
      <dgm:prSet presAssocID="{775578EE-EFEB-4FE2-B4CF-2AF0FBECAB6D}" presName="spaceBetweenRectangles" presStyleCnt="0"/>
      <dgm:spPr/>
    </dgm:pt>
    <dgm:pt modelId="{4657E209-7DE4-4941-A5DD-BC8036B5CB9D}" type="pres">
      <dgm:prSet presAssocID="{D4EDC428-74D7-4536-BB7B-9C73A343B205}" presName="composite" presStyleCnt="0"/>
      <dgm:spPr/>
    </dgm:pt>
    <dgm:pt modelId="{A54CB81D-F184-4A96-82B0-E26D075F4912}" type="pres">
      <dgm:prSet presAssocID="{D4EDC428-74D7-4536-BB7B-9C73A343B205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968884FC-DD01-4867-8E5B-418DA0DEBE55}" type="pres">
      <dgm:prSet presAssocID="{D4EDC428-74D7-4536-BB7B-9C73A343B205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6AF856C-950B-40DA-B36D-4BD29EA79B41}" type="pres">
      <dgm:prSet presAssocID="{D4EDC428-74D7-4536-BB7B-9C73A343B205}" presName="BalanceSpacing" presStyleCnt="0"/>
      <dgm:spPr/>
    </dgm:pt>
    <dgm:pt modelId="{8DCF7092-8401-411A-A531-6FBE9C2EED2F}" type="pres">
      <dgm:prSet presAssocID="{D4EDC428-74D7-4536-BB7B-9C73A343B205}" presName="BalanceSpacing1" presStyleCnt="0"/>
      <dgm:spPr/>
    </dgm:pt>
    <dgm:pt modelId="{E110F4A3-62AE-4DFC-9A60-6AF0110F5AFD}" type="pres">
      <dgm:prSet presAssocID="{42204B33-8930-4295-95A3-1A55F5719BB9}" presName="Accent1Text" presStyleLbl="node1" presStyleIdx="5" presStyleCnt="8"/>
      <dgm:spPr/>
    </dgm:pt>
    <dgm:pt modelId="{4AA75B4E-436A-44F6-AD66-35283A828B41}" type="pres">
      <dgm:prSet presAssocID="{42204B33-8930-4295-95A3-1A55F5719BB9}" presName="spaceBetweenRectangles" presStyleCnt="0"/>
      <dgm:spPr/>
    </dgm:pt>
    <dgm:pt modelId="{B5756F50-931F-49ED-A532-3AFAB87852A8}" type="pres">
      <dgm:prSet presAssocID="{9A07CC80-C075-40CC-857E-ED5AFF85C971}" presName="composite" presStyleCnt="0"/>
      <dgm:spPr/>
    </dgm:pt>
    <dgm:pt modelId="{5B1CE1DD-8AE7-435B-8DE2-5D92679F87FE}" type="pres">
      <dgm:prSet presAssocID="{9A07CC80-C075-40CC-857E-ED5AFF85C971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F999F606-F841-4880-90C0-50AF9D42CAB3}" type="pres">
      <dgm:prSet presAssocID="{9A07CC80-C075-40CC-857E-ED5AFF85C971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E4469DA3-C29B-4D11-8CCC-893324A44937}" type="pres">
      <dgm:prSet presAssocID="{9A07CC80-C075-40CC-857E-ED5AFF85C971}" presName="BalanceSpacing" presStyleCnt="0"/>
      <dgm:spPr/>
    </dgm:pt>
    <dgm:pt modelId="{7867D1C4-D1A8-45AC-92FA-2B7359E960F3}" type="pres">
      <dgm:prSet presAssocID="{9A07CC80-C075-40CC-857E-ED5AFF85C971}" presName="BalanceSpacing1" presStyleCnt="0"/>
      <dgm:spPr/>
    </dgm:pt>
    <dgm:pt modelId="{57308ED6-35F8-4703-9771-12D3F98AD5E0}" type="pres">
      <dgm:prSet presAssocID="{EF4F5B87-5296-467F-A020-37236FEB9A7F}" presName="Accent1Text" presStyleLbl="node1" presStyleIdx="7" presStyleCnt="8"/>
      <dgm:spPr/>
    </dgm:pt>
  </dgm:ptLst>
  <dgm:cxnLst>
    <dgm:cxn modelId="{382E3C2C-FDA7-42E4-AE2D-1D26BE9FA0C0}" type="presOf" srcId="{42204B33-8930-4295-95A3-1A55F5719BB9}" destId="{E110F4A3-62AE-4DFC-9A60-6AF0110F5AFD}" srcOrd="0" destOrd="0" presId="urn:microsoft.com/office/officeart/2008/layout/AlternatingHexagons"/>
    <dgm:cxn modelId="{7D39F33D-3F06-47AF-8443-D34BF6DACDAA}" type="presOf" srcId="{71E2593D-0951-4433-896D-F9640636EECA}" destId="{8CCEBA20-4291-409A-926B-9CC457D47D78}" srcOrd="0" destOrd="0" presId="urn:microsoft.com/office/officeart/2008/layout/AlternatingHexagons"/>
    <dgm:cxn modelId="{B481255B-FB6B-4454-8847-52CA6553E8E3}" type="presOf" srcId="{44D4902A-02F9-496E-93F9-29EB613408F0}" destId="{3B949CB6-DFA4-4A34-9557-A7D34D8ECB9D}" srcOrd="0" destOrd="0" presId="urn:microsoft.com/office/officeart/2008/layout/AlternatingHexagons"/>
    <dgm:cxn modelId="{9971B860-6218-4B25-A89D-79CB6C5A6C31}" type="presOf" srcId="{9A07CC80-C075-40CC-857E-ED5AFF85C971}" destId="{5B1CE1DD-8AE7-435B-8DE2-5D92679F87FE}" srcOrd="0" destOrd="0" presId="urn:microsoft.com/office/officeart/2008/layout/AlternatingHexagons"/>
    <dgm:cxn modelId="{2C604B41-54E3-4886-A313-DA226F3EF027}" srcId="{71E2593D-0951-4433-896D-F9640636EECA}" destId="{9A07CC80-C075-40CC-857E-ED5AFF85C971}" srcOrd="3" destOrd="0" parTransId="{27C33863-F22E-44CA-BA2F-D3443ABC335C}" sibTransId="{EF4F5B87-5296-467F-A020-37236FEB9A7F}"/>
    <dgm:cxn modelId="{2BEDB444-B5A0-4EF3-B168-7175DE61A571}" type="presOf" srcId="{775578EE-EFEB-4FE2-B4CF-2AF0FBECAB6D}" destId="{7B9361ED-2BF8-4D15-9338-290C225ABA2C}" srcOrd="0" destOrd="0" presId="urn:microsoft.com/office/officeart/2008/layout/AlternatingHexagons"/>
    <dgm:cxn modelId="{6661836A-CF99-4993-B867-0756F7B4544E}" type="presOf" srcId="{F263B598-5C5E-4C0F-B533-4B701CE0EB85}" destId="{6E6EA1CD-CAAB-4F2A-8A5F-6BCBE6EE3FB6}" srcOrd="0" destOrd="0" presId="urn:microsoft.com/office/officeart/2008/layout/AlternatingHexagons"/>
    <dgm:cxn modelId="{5F01EE87-280B-4C12-82D5-DD4AE9331EA1}" srcId="{71E2593D-0951-4433-896D-F9640636EECA}" destId="{44D4902A-02F9-496E-93F9-29EB613408F0}" srcOrd="0" destOrd="0" parTransId="{C35088D0-D219-4B4D-81EF-74F7B68C8AE1}" sibTransId="{F263B598-5C5E-4C0F-B533-4B701CE0EB85}"/>
    <dgm:cxn modelId="{D15B4FBD-BB96-4802-A448-7CB34E6CF015}" type="presOf" srcId="{D4EDC428-74D7-4536-BB7B-9C73A343B205}" destId="{A54CB81D-F184-4A96-82B0-E26D075F4912}" srcOrd="0" destOrd="0" presId="urn:microsoft.com/office/officeart/2008/layout/AlternatingHexagons"/>
    <dgm:cxn modelId="{B6DB0DC7-ABA2-4BE9-8582-129C5230CECF}" srcId="{71E2593D-0951-4433-896D-F9640636EECA}" destId="{D4EDC428-74D7-4536-BB7B-9C73A343B205}" srcOrd="2" destOrd="0" parTransId="{4FC0C8BE-2433-44AB-98A7-7E31F8FEB578}" sibTransId="{42204B33-8930-4295-95A3-1A55F5719BB9}"/>
    <dgm:cxn modelId="{692E3DE1-F9BE-4BA6-95B7-2884FBCE3FBE}" srcId="{71E2593D-0951-4433-896D-F9640636EECA}" destId="{382C2CD5-CD06-4A46-ABBD-12053DEB90FD}" srcOrd="1" destOrd="0" parTransId="{60F68293-A699-4040-BDA3-6D4A902AE214}" sibTransId="{775578EE-EFEB-4FE2-B4CF-2AF0FBECAB6D}"/>
    <dgm:cxn modelId="{9F65F5E5-9F65-4F82-B172-119F61E64234}" type="presOf" srcId="{382C2CD5-CD06-4A46-ABBD-12053DEB90FD}" destId="{AB46F521-7108-40A3-A00B-47B238C7D136}" srcOrd="0" destOrd="0" presId="urn:microsoft.com/office/officeart/2008/layout/AlternatingHexagons"/>
    <dgm:cxn modelId="{F25C0EF8-24B2-4D6E-9607-B4900A405176}" type="presOf" srcId="{EF4F5B87-5296-467F-A020-37236FEB9A7F}" destId="{57308ED6-35F8-4703-9771-12D3F98AD5E0}" srcOrd="0" destOrd="0" presId="urn:microsoft.com/office/officeart/2008/layout/AlternatingHexagons"/>
    <dgm:cxn modelId="{6B8DF9D7-CF09-4893-A472-413B9DD17C2A}" type="presParOf" srcId="{8CCEBA20-4291-409A-926B-9CC457D47D78}" destId="{86CCC18A-8C24-4A4B-A375-126CD97A331C}" srcOrd="0" destOrd="0" presId="urn:microsoft.com/office/officeart/2008/layout/AlternatingHexagons"/>
    <dgm:cxn modelId="{825DF354-5E51-4AD2-94A2-2D3794110FCD}" type="presParOf" srcId="{86CCC18A-8C24-4A4B-A375-126CD97A331C}" destId="{3B949CB6-DFA4-4A34-9557-A7D34D8ECB9D}" srcOrd="0" destOrd="0" presId="urn:microsoft.com/office/officeart/2008/layout/AlternatingHexagons"/>
    <dgm:cxn modelId="{F7F4BC0E-0343-47C5-9F6B-07A87F2D59F7}" type="presParOf" srcId="{86CCC18A-8C24-4A4B-A375-126CD97A331C}" destId="{FE705F56-FFB1-412D-B64B-EE1937399FFD}" srcOrd="1" destOrd="0" presId="urn:microsoft.com/office/officeart/2008/layout/AlternatingHexagons"/>
    <dgm:cxn modelId="{AB42C5A1-FB79-444D-8188-47500365E5A0}" type="presParOf" srcId="{86CCC18A-8C24-4A4B-A375-126CD97A331C}" destId="{A8239D2E-9E67-4044-A115-93E0EEB83441}" srcOrd="2" destOrd="0" presId="urn:microsoft.com/office/officeart/2008/layout/AlternatingHexagons"/>
    <dgm:cxn modelId="{BCFAD797-5599-4C3D-A454-2AA7A0CB3BB0}" type="presParOf" srcId="{86CCC18A-8C24-4A4B-A375-126CD97A331C}" destId="{E4ED4E3E-20D8-4322-A341-D6963A2D58B1}" srcOrd="3" destOrd="0" presId="urn:microsoft.com/office/officeart/2008/layout/AlternatingHexagons"/>
    <dgm:cxn modelId="{AF1E8FE5-61C3-4265-9403-AD87E6ACE992}" type="presParOf" srcId="{86CCC18A-8C24-4A4B-A375-126CD97A331C}" destId="{6E6EA1CD-CAAB-4F2A-8A5F-6BCBE6EE3FB6}" srcOrd="4" destOrd="0" presId="urn:microsoft.com/office/officeart/2008/layout/AlternatingHexagons"/>
    <dgm:cxn modelId="{D12C5B95-52E0-4274-9EFE-96F46CDE330D}" type="presParOf" srcId="{8CCEBA20-4291-409A-926B-9CC457D47D78}" destId="{2803B746-6381-489E-80F1-168203C97FE1}" srcOrd="1" destOrd="0" presId="urn:microsoft.com/office/officeart/2008/layout/AlternatingHexagons"/>
    <dgm:cxn modelId="{8CEA30E8-EF15-463B-8198-18089C8B9ADC}" type="presParOf" srcId="{8CCEBA20-4291-409A-926B-9CC457D47D78}" destId="{E19BE127-F14B-477F-95D6-8CB48DE68C32}" srcOrd="2" destOrd="0" presId="urn:microsoft.com/office/officeart/2008/layout/AlternatingHexagons"/>
    <dgm:cxn modelId="{92698C80-60E3-4308-816A-1FFA902F9375}" type="presParOf" srcId="{E19BE127-F14B-477F-95D6-8CB48DE68C32}" destId="{AB46F521-7108-40A3-A00B-47B238C7D136}" srcOrd="0" destOrd="0" presId="urn:microsoft.com/office/officeart/2008/layout/AlternatingHexagons"/>
    <dgm:cxn modelId="{5615DB24-CDC9-4074-95C4-FB4561DECDB6}" type="presParOf" srcId="{E19BE127-F14B-477F-95D6-8CB48DE68C32}" destId="{BD1C4585-78D3-4247-8517-D7195196730E}" srcOrd="1" destOrd="0" presId="urn:microsoft.com/office/officeart/2008/layout/AlternatingHexagons"/>
    <dgm:cxn modelId="{F310D419-A798-472F-84B2-3C287C0B9710}" type="presParOf" srcId="{E19BE127-F14B-477F-95D6-8CB48DE68C32}" destId="{02A8A246-B1B7-4E78-AB33-32A9D53D3438}" srcOrd="2" destOrd="0" presId="urn:microsoft.com/office/officeart/2008/layout/AlternatingHexagons"/>
    <dgm:cxn modelId="{D96B9D0F-D8BB-45E2-90D5-40FAEEFBAF19}" type="presParOf" srcId="{E19BE127-F14B-477F-95D6-8CB48DE68C32}" destId="{438D5043-5228-408C-A138-7F9192BB432C}" srcOrd="3" destOrd="0" presId="urn:microsoft.com/office/officeart/2008/layout/AlternatingHexagons"/>
    <dgm:cxn modelId="{E0747A03-4490-4B1E-A398-2341291DF550}" type="presParOf" srcId="{E19BE127-F14B-477F-95D6-8CB48DE68C32}" destId="{7B9361ED-2BF8-4D15-9338-290C225ABA2C}" srcOrd="4" destOrd="0" presId="urn:microsoft.com/office/officeart/2008/layout/AlternatingHexagons"/>
    <dgm:cxn modelId="{135699C2-33E3-42E5-8B30-FF933298C16E}" type="presParOf" srcId="{8CCEBA20-4291-409A-926B-9CC457D47D78}" destId="{645E43EB-A355-4C91-A273-90974D9F474F}" srcOrd="3" destOrd="0" presId="urn:microsoft.com/office/officeart/2008/layout/AlternatingHexagons"/>
    <dgm:cxn modelId="{10913F5F-3243-4FE0-87C4-DEABE02F6ABA}" type="presParOf" srcId="{8CCEBA20-4291-409A-926B-9CC457D47D78}" destId="{4657E209-7DE4-4941-A5DD-BC8036B5CB9D}" srcOrd="4" destOrd="0" presId="urn:microsoft.com/office/officeart/2008/layout/AlternatingHexagons"/>
    <dgm:cxn modelId="{911F2955-2998-4E1E-BDAA-A413A3A684F2}" type="presParOf" srcId="{4657E209-7DE4-4941-A5DD-BC8036B5CB9D}" destId="{A54CB81D-F184-4A96-82B0-E26D075F4912}" srcOrd="0" destOrd="0" presId="urn:microsoft.com/office/officeart/2008/layout/AlternatingHexagons"/>
    <dgm:cxn modelId="{0C24E26D-E533-45C3-B11A-09E37FBC85A9}" type="presParOf" srcId="{4657E209-7DE4-4941-A5DD-BC8036B5CB9D}" destId="{968884FC-DD01-4867-8E5B-418DA0DEBE55}" srcOrd="1" destOrd="0" presId="urn:microsoft.com/office/officeart/2008/layout/AlternatingHexagons"/>
    <dgm:cxn modelId="{40DB0BFF-84DB-41CD-9EF8-8891E075A375}" type="presParOf" srcId="{4657E209-7DE4-4941-A5DD-BC8036B5CB9D}" destId="{E6AF856C-950B-40DA-B36D-4BD29EA79B41}" srcOrd="2" destOrd="0" presId="urn:microsoft.com/office/officeart/2008/layout/AlternatingHexagons"/>
    <dgm:cxn modelId="{736064EC-3C90-4D18-9DFA-509C6CCF3888}" type="presParOf" srcId="{4657E209-7DE4-4941-A5DD-BC8036B5CB9D}" destId="{8DCF7092-8401-411A-A531-6FBE9C2EED2F}" srcOrd="3" destOrd="0" presId="urn:microsoft.com/office/officeart/2008/layout/AlternatingHexagons"/>
    <dgm:cxn modelId="{55DB2972-774A-485C-873B-B928CF0911C4}" type="presParOf" srcId="{4657E209-7DE4-4941-A5DD-BC8036B5CB9D}" destId="{E110F4A3-62AE-4DFC-9A60-6AF0110F5AFD}" srcOrd="4" destOrd="0" presId="urn:microsoft.com/office/officeart/2008/layout/AlternatingHexagons"/>
    <dgm:cxn modelId="{45150051-9D70-49EA-9748-7873343EE539}" type="presParOf" srcId="{8CCEBA20-4291-409A-926B-9CC457D47D78}" destId="{4AA75B4E-436A-44F6-AD66-35283A828B41}" srcOrd="5" destOrd="0" presId="urn:microsoft.com/office/officeart/2008/layout/AlternatingHexagons"/>
    <dgm:cxn modelId="{ACDEF38D-DFD5-43E6-9F45-259EB3C9313F}" type="presParOf" srcId="{8CCEBA20-4291-409A-926B-9CC457D47D78}" destId="{B5756F50-931F-49ED-A532-3AFAB87852A8}" srcOrd="6" destOrd="0" presId="urn:microsoft.com/office/officeart/2008/layout/AlternatingHexagons"/>
    <dgm:cxn modelId="{74C1776B-236E-42A8-A7AF-F5928E7D087F}" type="presParOf" srcId="{B5756F50-931F-49ED-A532-3AFAB87852A8}" destId="{5B1CE1DD-8AE7-435B-8DE2-5D92679F87FE}" srcOrd="0" destOrd="0" presId="urn:microsoft.com/office/officeart/2008/layout/AlternatingHexagons"/>
    <dgm:cxn modelId="{F55698DB-495A-4B23-9457-79F2EB9263B9}" type="presParOf" srcId="{B5756F50-931F-49ED-A532-3AFAB87852A8}" destId="{F999F606-F841-4880-90C0-50AF9D42CAB3}" srcOrd="1" destOrd="0" presId="urn:microsoft.com/office/officeart/2008/layout/AlternatingHexagons"/>
    <dgm:cxn modelId="{F60CC477-0765-4D8C-B15B-9C428A2E69F6}" type="presParOf" srcId="{B5756F50-931F-49ED-A532-3AFAB87852A8}" destId="{E4469DA3-C29B-4D11-8CCC-893324A44937}" srcOrd="2" destOrd="0" presId="urn:microsoft.com/office/officeart/2008/layout/AlternatingHexagons"/>
    <dgm:cxn modelId="{91C657D3-D247-4DEE-94D8-E347A199C081}" type="presParOf" srcId="{B5756F50-931F-49ED-A532-3AFAB87852A8}" destId="{7867D1C4-D1A8-45AC-92FA-2B7359E960F3}" srcOrd="3" destOrd="0" presId="urn:microsoft.com/office/officeart/2008/layout/AlternatingHexagons"/>
    <dgm:cxn modelId="{92F2830E-8C00-4FDB-AB02-0A29BFA7A1B5}" type="presParOf" srcId="{B5756F50-931F-49ED-A532-3AFAB87852A8}" destId="{57308ED6-35F8-4703-9771-12D3F98AD5E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7F5B87-C17B-46F5-9394-E0F30F1C9BE3}" type="doc">
      <dgm:prSet loTypeId="urn:microsoft.com/office/officeart/2005/8/layout/process5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1F84A92-4056-46D4-8360-BAFAC5DEC5B7}">
      <dgm:prSet/>
      <dgm:spPr/>
      <dgm:t>
        <a:bodyPr/>
        <a:lstStyle/>
        <a:p>
          <a:r>
            <a:rPr lang="en-US"/>
            <a:t>Linux distributions</a:t>
          </a:r>
        </a:p>
      </dgm:t>
    </dgm:pt>
    <dgm:pt modelId="{611AD871-81CC-414E-A45A-006AA397C3EE}" type="parTrans" cxnId="{F9D88F43-59FD-4B6C-BF8C-983638BE9A7F}">
      <dgm:prSet/>
      <dgm:spPr/>
      <dgm:t>
        <a:bodyPr/>
        <a:lstStyle/>
        <a:p>
          <a:endParaRPr lang="en-US"/>
        </a:p>
      </dgm:t>
    </dgm:pt>
    <dgm:pt modelId="{006F4310-38C1-4E57-A5BD-402D5C5F81E8}" type="sibTrans" cxnId="{F9D88F43-59FD-4B6C-BF8C-983638BE9A7F}">
      <dgm:prSet/>
      <dgm:spPr/>
      <dgm:t>
        <a:bodyPr/>
        <a:lstStyle/>
        <a:p>
          <a:endParaRPr lang="en-US"/>
        </a:p>
      </dgm:t>
    </dgm:pt>
    <dgm:pt modelId="{235E98F9-DC1B-43FB-A6BC-BD59B08BFEE9}">
      <dgm:prSet/>
      <dgm:spPr/>
      <dgm:t>
        <a:bodyPr/>
        <a:lstStyle/>
        <a:p>
          <a:r>
            <a:rPr lang="en-US"/>
            <a:t>Images also includes other software</a:t>
          </a:r>
        </a:p>
      </dgm:t>
    </dgm:pt>
    <dgm:pt modelId="{9A575186-3C2F-495D-BEB9-E979980BB3E4}" type="parTrans" cxnId="{6ED4A50A-D71A-4251-9315-48B36E1CF293}">
      <dgm:prSet/>
      <dgm:spPr/>
      <dgm:t>
        <a:bodyPr/>
        <a:lstStyle/>
        <a:p>
          <a:endParaRPr lang="en-US"/>
        </a:p>
      </dgm:t>
    </dgm:pt>
    <dgm:pt modelId="{868A643A-0F10-4E3D-BF4F-7E1672B68165}" type="sibTrans" cxnId="{6ED4A50A-D71A-4251-9315-48B36E1CF293}">
      <dgm:prSet/>
      <dgm:spPr/>
      <dgm:t>
        <a:bodyPr/>
        <a:lstStyle/>
        <a:p>
          <a:endParaRPr lang="en-US"/>
        </a:p>
      </dgm:t>
    </dgm:pt>
    <dgm:pt modelId="{AFEE1A1B-9621-4B3D-8EE2-CF4CBD8F25F8}" type="pres">
      <dgm:prSet presAssocID="{217F5B87-C17B-46F5-9394-E0F30F1C9BE3}" presName="diagram" presStyleCnt="0">
        <dgm:presLayoutVars>
          <dgm:dir/>
          <dgm:resizeHandles val="exact"/>
        </dgm:presLayoutVars>
      </dgm:prSet>
      <dgm:spPr/>
    </dgm:pt>
    <dgm:pt modelId="{DCFE75F4-984B-48F4-9A77-6C734F48EDA3}" type="pres">
      <dgm:prSet presAssocID="{11F84A92-4056-46D4-8360-BAFAC5DEC5B7}" presName="node" presStyleLbl="node1" presStyleIdx="0" presStyleCnt="2">
        <dgm:presLayoutVars>
          <dgm:bulletEnabled val="1"/>
        </dgm:presLayoutVars>
      </dgm:prSet>
      <dgm:spPr/>
    </dgm:pt>
    <dgm:pt modelId="{99ED609E-3D29-4E7B-BF7F-D30D4F3CC0CD}" type="pres">
      <dgm:prSet presAssocID="{006F4310-38C1-4E57-A5BD-402D5C5F81E8}" presName="sibTrans" presStyleLbl="sibTrans2D1" presStyleIdx="0" presStyleCnt="1"/>
      <dgm:spPr/>
    </dgm:pt>
    <dgm:pt modelId="{69D33EEE-5026-47DC-8CC9-5A87D27DD3E4}" type="pres">
      <dgm:prSet presAssocID="{006F4310-38C1-4E57-A5BD-402D5C5F81E8}" presName="connectorText" presStyleLbl="sibTrans2D1" presStyleIdx="0" presStyleCnt="1"/>
      <dgm:spPr/>
    </dgm:pt>
    <dgm:pt modelId="{85322565-3370-48A6-BE66-649C7CA6D955}" type="pres">
      <dgm:prSet presAssocID="{235E98F9-DC1B-43FB-A6BC-BD59B08BFEE9}" presName="node" presStyleLbl="node1" presStyleIdx="1" presStyleCnt="2">
        <dgm:presLayoutVars>
          <dgm:bulletEnabled val="1"/>
        </dgm:presLayoutVars>
      </dgm:prSet>
      <dgm:spPr/>
    </dgm:pt>
  </dgm:ptLst>
  <dgm:cxnLst>
    <dgm:cxn modelId="{6ED4A50A-D71A-4251-9315-48B36E1CF293}" srcId="{217F5B87-C17B-46F5-9394-E0F30F1C9BE3}" destId="{235E98F9-DC1B-43FB-A6BC-BD59B08BFEE9}" srcOrd="1" destOrd="0" parTransId="{9A575186-3C2F-495D-BEB9-E979980BB3E4}" sibTransId="{868A643A-0F10-4E3D-BF4F-7E1672B68165}"/>
    <dgm:cxn modelId="{DF2D2514-2DF4-4A82-9E5F-310CB2DB23A6}" type="presOf" srcId="{006F4310-38C1-4E57-A5BD-402D5C5F81E8}" destId="{99ED609E-3D29-4E7B-BF7F-D30D4F3CC0CD}" srcOrd="0" destOrd="0" presId="urn:microsoft.com/office/officeart/2005/8/layout/process5"/>
    <dgm:cxn modelId="{F9D88F43-59FD-4B6C-BF8C-983638BE9A7F}" srcId="{217F5B87-C17B-46F5-9394-E0F30F1C9BE3}" destId="{11F84A92-4056-46D4-8360-BAFAC5DEC5B7}" srcOrd="0" destOrd="0" parTransId="{611AD871-81CC-414E-A45A-006AA397C3EE}" sibTransId="{006F4310-38C1-4E57-A5BD-402D5C5F81E8}"/>
    <dgm:cxn modelId="{C27FCF98-3C49-4ADF-ADAC-4697F7A23C60}" type="presOf" srcId="{006F4310-38C1-4E57-A5BD-402D5C5F81E8}" destId="{69D33EEE-5026-47DC-8CC9-5A87D27DD3E4}" srcOrd="1" destOrd="0" presId="urn:microsoft.com/office/officeart/2005/8/layout/process5"/>
    <dgm:cxn modelId="{515C8AA0-BA8A-4A5E-9114-79373628C7E9}" type="presOf" srcId="{217F5B87-C17B-46F5-9394-E0F30F1C9BE3}" destId="{AFEE1A1B-9621-4B3D-8EE2-CF4CBD8F25F8}" srcOrd="0" destOrd="0" presId="urn:microsoft.com/office/officeart/2005/8/layout/process5"/>
    <dgm:cxn modelId="{783D71BB-2E22-485C-9EBA-5BDBE21941D5}" type="presOf" srcId="{11F84A92-4056-46D4-8360-BAFAC5DEC5B7}" destId="{DCFE75F4-984B-48F4-9A77-6C734F48EDA3}" srcOrd="0" destOrd="0" presId="urn:microsoft.com/office/officeart/2005/8/layout/process5"/>
    <dgm:cxn modelId="{DB38AAC6-02C3-44AD-AF09-4CF9D2EDEEB5}" type="presOf" srcId="{235E98F9-DC1B-43FB-A6BC-BD59B08BFEE9}" destId="{85322565-3370-48A6-BE66-649C7CA6D955}" srcOrd="0" destOrd="0" presId="urn:microsoft.com/office/officeart/2005/8/layout/process5"/>
    <dgm:cxn modelId="{CDD45DBB-71A5-468E-981C-768422792AC0}" type="presParOf" srcId="{AFEE1A1B-9621-4B3D-8EE2-CF4CBD8F25F8}" destId="{DCFE75F4-984B-48F4-9A77-6C734F48EDA3}" srcOrd="0" destOrd="0" presId="urn:microsoft.com/office/officeart/2005/8/layout/process5"/>
    <dgm:cxn modelId="{A589F016-7887-458B-BAC2-928F735166C6}" type="presParOf" srcId="{AFEE1A1B-9621-4B3D-8EE2-CF4CBD8F25F8}" destId="{99ED609E-3D29-4E7B-BF7F-D30D4F3CC0CD}" srcOrd="1" destOrd="0" presId="urn:microsoft.com/office/officeart/2005/8/layout/process5"/>
    <dgm:cxn modelId="{09A41CC7-9DD1-4D68-BF97-7A78AE377387}" type="presParOf" srcId="{99ED609E-3D29-4E7B-BF7F-D30D4F3CC0CD}" destId="{69D33EEE-5026-47DC-8CC9-5A87D27DD3E4}" srcOrd="0" destOrd="0" presId="urn:microsoft.com/office/officeart/2005/8/layout/process5"/>
    <dgm:cxn modelId="{85188DB5-D359-45A9-A936-1EECDB7C52BB}" type="presParOf" srcId="{AFEE1A1B-9621-4B3D-8EE2-CF4CBD8F25F8}" destId="{85322565-3370-48A6-BE66-649C7CA6D955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E772BF-C9E7-4C09-8BFF-8DE2CD6609A3}" type="doc">
      <dgm:prSet loTypeId="urn:microsoft.com/office/officeart/2005/8/layout/cycle2" loCatId="cycle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7DCE62A9-36CA-46B5-BE42-6CD6ECFE6EE3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Node.js</a:t>
          </a:r>
        </a:p>
      </dgm:t>
    </dgm:pt>
    <dgm:pt modelId="{B65A4126-5599-4844-8B6F-BE7B51292AC4}" type="parTrans" cxnId="{B56D6BC5-4B35-492C-BC52-E510CFC5E17B}">
      <dgm:prSet/>
      <dgm:spPr/>
      <dgm:t>
        <a:bodyPr/>
        <a:lstStyle/>
        <a:p>
          <a:endParaRPr lang="en-US"/>
        </a:p>
      </dgm:t>
    </dgm:pt>
    <dgm:pt modelId="{BAA07758-2061-48A3-B4E6-1938C21F3E36}" type="sibTrans" cxnId="{B56D6BC5-4B35-492C-BC52-E510CFC5E17B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CCEFAA12-AF8F-4E73-A484-2355F8621CE7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.</a:t>
          </a:r>
        </a:p>
      </dgm:t>
    </dgm:pt>
    <dgm:pt modelId="{EA5539B3-D299-473D-9300-9636AA9A67EA}" type="sibTrans" cxnId="{145B9E15-C13B-4049-A31E-366874679349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A110576E-291A-4A9C-B163-4CA2922F19EB}" type="parTrans" cxnId="{145B9E15-C13B-4049-A31E-366874679349}">
      <dgm:prSet/>
      <dgm:spPr/>
      <dgm:t>
        <a:bodyPr/>
        <a:lstStyle/>
        <a:p>
          <a:endParaRPr lang="en-US"/>
        </a:p>
      </dgm:t>
    </dgm:pt>
    <dgm:pt modelId="{5E823796-7802-4634-A408-50E451CBC895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.</a:t>
          </a:r>
        </a:p>
      </dgm:t>
    </dgm:pt>
    <dgm:pt modelId="{D4C42B64-6D0B-4441-A4A9-5EBBF3838F32}" type="sibTrans" cxnId="{4D554551-F034-4960-9C88-0D7EB34B94EB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520E6B36-85EC-4874-B9CF-1CBE32D2278F}" type="parTrans" cxnId="{4D554551-F034-4960-9C88-0D7EB34B94EB}">
      <dgm:prSet/>
      <dgm:spPr/>
      <dgm:t>
        <a:bodyPr/>
        <a:lstStyle/>
        <a:p>
          <a:endParaRPr lang="en-US"/>
        </a:p>
      </dgm:t>
    </dgm:pt>
    <dgm:pt modelId="{24248C64-76CF-4A0C-B7F6-983A654D8ADF}" type="pres">
      <dgm:prSet presAssocID="{6AE772BF-C9E7-4C09-8BFF-8DE2CD6609A3}" presName="cycle" presStyleCnt="0">
        <dgm:presLayoutVars>
          <dgm:dir/>
          <dgm:resizeHandles val="exact"/>
        </dgm:presLayoutVars>
      </dgm:prSet>
      <dgm:spPr/>
    </dgm:pt>
    <dgm:pt modelId="{E1196E13-974D-405D-8157-CD49A95DFC88}" type="pres">
      <dgm:prSet presAssocID="{CCEFAA12-AF8F-4E73-A484-2355F8621CE7}" presName="node" presStyleLbl="node1" presStyleIdx="0" presStyleCnt="3">
        <dgm:presLayoutVars>
          <dgm:bulletEnabled val="1"/>
        </dgm:presLayoutVars>
      </dgm:prSet>
      <dgm:spPr/>
    </dgm:pt>
    <dgm:pt modelId="{30217EC9-E04B-45BC-A683-14CD9AADB462}" type="pres">
      <dgm:prSet presAssocID="{EA5539B3-D299-473D-9300-9636AA9A67EA}" presName="sibTrans" presStyleLbl="sibTrans2D1" presStyleIdx="0" presStyleCnt="3"/>
      <dgm:spPr/>
    </dgm:pt>
    <dgm:pt modelId="{8FB6561F-6087-4502-B016-24BB627F5F89}" type="pres">
      <dgm:prSet presAssocID="{EA5539B3-D299-473D-9300-9636AA9A67EA}" presName="connectorText" presStyleLbl="sibTrans2D1" presStyleIdx="0" presStyleCnt="3"/>
      <dgm:spPr/>
    </dgm:pt>
    <dgm:pt modelId="{6512BCF5-2550-4DDA-B1DB-D0F34E191002}" type="pres">
      <dgm:prSet presAssocID="{5E823796-7802-4634-A408-50E451CBC895}" presName="node" presStyleLbl="node1" presStyleIdx="1" presStyleCnt="3">
        <dgm:presLayoutVars>
          <dgm:bulletEnabled val="1"/>
        </dgm:presLayoutVars>
      </dgm:prSet>
      <dgm:spPr/>
    </dgm:pt>
    <dgm:pt modelId="{C22EE5AE-9AA2-46FC-B9E6-955100F4EEC6}" type="pres">
      <dgm:prSet presAssocID="{D4C42B64-6D0B-4441-A4A9-5EBBF3838F32}" presName="sibTrans" presStyleLbl="sibTrans2D1" presStyleIdx="1" presStyleCnt="3"/>
      <dgm:spPr/>
    </dgm:pt>
    <dgm:pt modelId="{1BE211AF-1A01-42F8-8E7C-6066D25CDE8E}" type="pres">
      <dgm:prSet presAssocID="{D4C42B64-6D0B-4441-A4A9-5EBBF3838F32}" presName="connectorText" presStyleLbl="sibTrans2D1" presStyleIdx="1" presStyleCnt="3"/>
      <dgm:spPr/>
    </dgm:pt>
    <dgm:pt modelId="{9CAE767D-08DD-4174-8829-8B30B13D99F4}" type="pres">
      <dgm:prSet presAssocID="{7DCE62A9-36CA-46B5-BE42-6CD6ECFE6EE3}" presName="node" presStyleLbl="node1" presStyleIdx="2" presStyleCnt="3">
        <dgm:presLayoutVars>
          <dgm:bulletEnabled val="1"/>
        </dgm:presLayoutVars>
      </dgm:prSet>
      <dgm:spPr/>
    </dgm:pt>
    <dgm:pt modelId="{B5FA0FAB-EB12-4E34-90A9-DE08F55E82D7}" type="pres">
      <dgm:prSet presAssocID="{BAA07758-2061-48A3-B4E6-1938C21F3E36}" presName="sibTrans" presStyleLbl="sibTrans2D1" presStyleIdx="2" presStyleCnt="3"/>
      <dgm:spPr/>
    </dgm:pt>
    <dgm:pt modelId="{CFD44685-DD0F-440D-96AB-021794DA04A3}" type="pres">
      <dgm:prSet presAssocID="{BAA07758-2061-48A3-B4E6-1938C21F3E36}" presName="connectorText" presStyleLbl="sibTrans2D1" presStyleIdx="2" presStyleCnt="3"/>
      <dgm:spPr/>
    </dgm:pt>
  </dgm:ptLst>
  <dgm:cxnLst>
    <dgm:cxn modelId="{44510A0D-2E10-48AE-8DD1-83FA1BEEEB1D}" type="presOf" srcId="{EA5539B3-D299-473D-9300-9636AA9A67EA}" destId="{8FB6561F-6087-4502-B016-24BB627F5F89}" srcOrd="1" destOrd="0" presId="urn:microsoft.com/office/officeart/2005/8/layout/cycle2"/>
    <dgm:cxn modelId="{145B9E15-C13B-4049-A31E-366874679349}" srcId="{6AE772BF-C9E7-4C09-8BFF-8DE2CD6609A3}" destId="{CCEFAA12-AF8F-4E73-A484-2355F8621CE7}" srcOrd="0" destOrd="0" parTransId="{A110576E-291A-4A9C-B163-4CA2922F19EB}" sibTransId="{EA5539B3-D299-473D-9300-9636AA9A67EA}"/>
    <dgm:cxn modelId="{B8936919-EEBD-4509-AEE7-3F5A3280545C}" type="presOf" srcId="{D4C42B64-6D0B-4441-A4A9-5EBBF3838F32}" destId="{1BE211AF-1A01-42F8-8E7C-6066D25CDE8E}" srcOrd="1" destOrd="0" presId="urn:microsoft.com/office/officeart/2005/8/layout/cycle2"/>
    <dgm:cxn modelId="{7F9C9337-746E-44A4-9F8B-A1516D25A8C6}" type="presOf" srcId="{5E823796-7802-4634-A408-50E451CBC895}" destId="{6512BCF5-2550-4DDA-B1DB-D0F34E191002}" srcOrd="0" destOrd="0" presId="urn:microsoft.com/office/officeart/2005/8/layout/cycle2"/>
    <dgm:cxn modelId="{E0E7C25C-AE0E-47EB-B155-F80F4C271170}" type="presOf" srcId="{D4C42B64-6D0B-4441-A4A9-5EBBF3838F32}" destId="{C22EE5AE-9AA2-46FC-B9E6-955100F4EEC6}" srcOrd="0" destOrd="0" presId="urn:microsoft.com/office/officeart/2005/8/layout/cycle2"/>
    <dgm:cxn modelId="{4DD1CC6B-F844-4BAB-BCEC-AF6AA19F476E}" type="presOf" srcId="{BAA07758-2061-48A3-B4E6-1938C21F3E36}" destId="{CFD44685-DD0F-440D-96AB-021794DA04A3}" srcOrd="1" destOrd="0" presId="urn:microsoft.com/office/officeart/2005/8/layout/cycle2"/>
    <dgm:cxn modelId="{4D554551-F034-4960-9C88-0D7EB34B94EB}" srcId="{6AE772BF-C9E7-4C09-8BFF-8DE2CD6609A3}" destId="{5E823796-7802-4634-A408-50E451CBC895}" srcOrd="1" destOrd="0" parTransId="{520E6B36-85EC-4874-B9CF-1CBE32D2278F}" sibTransId="{D4C42B64-6D0B-4441-A4A9-5EBBF3838F32}"/>
    <dgm:cxn modelId="{FAF8E38B-1C58-4879-B826-BDEBFE74A3F3}" type="presOf" srcId="{BAA07758-2061-48A3-B4E6-1938C21F3E36}" destId="{B5FA0FAB-EB12-4E34-90A9-DE08F55E82D7}" srcOrd="0" destOrd="0" presId="urn:microsoft.com/office/officeart/2005/8/layout/cycle2"/>
    <dgm:cxn modelId="{8A2B0798-E5D7-4079-8F2C-FA60CE736D74}" type="presOf" srcId="{7DCE62A9-36CA-46B5-BE42-6CD6ECFE6EE3}" destId="{9CAE767D-08DD-4174-8829-8B30B13D99F4}" srcOrd="0" destOrd="0" presId="urn:microsoft.com/office/officeart/2005/8/layout/cycle2"/>
    <dgm:cxn modelId="{6DF0D9A9-4932-49E9-8BDA-27E4AB1AFECE}" type="presOf" srcId="{CCEFAA12-AF8F-4E73-A484-2355F8621CE7}" destId="{E1196E13-974D-405D-8157-CD49A95DFC88}" srcOrd="0" destOrd="0" presId="urn:microsoft.com/office/officeart/2005/8/layout/cycle2"/>
    <dgm:cxn modelId="{B56D6BC5-4B35-492C-BC52-E510CFC5E17B}" srcId="{6AE772BF-C9E7-4C09-8BFF-8DE2CD6609A3}" destId="{7DCE62A9-36CA-46B5-BE42-6CD6ECFE6EE3}" srcOrd="2" destOrd="0" parTransId="{B65A4126-5599-4844-8B6F-BE7B51292AC4}" sibTransId="{BAA07758-2061-48A3-B4E6-1938C21F3E36}"/>
    <dgm:cxn modelId="{C35EFED0-3139-48C7-B8D4-9FBC5632CF29}" type="presOf" srcId="{EA5539B3-D299-473D-9300-9636AA9A67EA}" destId="{30217EC9-E04B-45BC-A683-14CD9AADB462}" srcOrd="0" destOrd="0" presId="urn:microsoft.com/office/officeart/2005/8/layout/cycle2"/>
    <dgm:cxn modelId="{B88C16E3-434D-4172-A3F9-B22BDF47AD9A}" type="presOf" srcId="{6AE772BF-C9E7-4C09-8BFF-8DE2CD6609A3}" destId="{24248C64-76CF-4A0C-B7F6-983A654D8ADF}" srcOrd="0" destOrd="0" presId="urn:microsoft.com/office/officeart/2005/8/layout/cycle2"/>
    <dgm:cxn modelId="{2BB9886D-DCB7-4A64-A554-78A49F336934}" type="presParOf" srcId="{24248C64-76CF-4A0C-B7F6-983A654D8ADF}" destId="{E1196E13-974D-405D-8157-CD49A95DFC88}" srcOrd="0" destOrd="0" presId="urn:microsoft.com/office/officeart/2005/8/layout/cycle2"/>
    <dgm:cxn modelId="{9EBF6D90-4D1A-4D59-911E-D96BD7681A1C}" type="presParOf" srcId="{24248C64-76CF-4A0C-B7F6-983A654D8ADF}" destId="{30217EC9-E04B-45BC-A683-14CD9AADB462}" srcOrd="1" destOrd="0" presId="urn:microsoft.com/office/officeart/2005/8/layout/cycle2"/>
    <dgm:cxn modelId="{CB4B24E8-423C-4CBE-8F84-D9F3AD25CA6A}" type="presParOf" srcId="{30217EC9-E04B-45BC-A683-14CD9AADB462}" destId="{8FB6561F-6087-4502-B016-24BB627F5F89}" srcOrd="0" destOrd="0" presId="urn:microsoft.com/office/officeart/2005/8/layout/cycle2"/>
    <dgm:cxn modelId="{D5EF6947-5F01-4C24-9B53-5E253DCBD7E3}" type="presParOf" srcId="{24248C64-76CF-4A0C-B7F6-983A654D8ADF}" destId="{6512BCF5-2550-4DDA-B1DB-D0F34E191002}" srcOrd="2" destOrd="0" presId="urn:microsoft.com/office/officeart/2005/8/layout/cycle2"/>
    <dgm:cxn modelId="{5CF30122-A20E-4A98-B43C-8423B754EE15}" type="presParOf" srcId="{24248C64-76CF-4A0C-B7F6-983A654D8ADF}" destId="{C22EE5AE-9AA2-46FC-B9E6-955100F4EEC6}" srcOrd="3" destOrd="0" presId="urn:microsoft.com/office/officeart/2005/8/layout/cycle2"/>
    <dgm:cxn modelId="{B408A887-D02D-4BE5-951A-7AC7C34654EF}" type="presParOf" srcId="{C22EE5AE-9AA2-46FC-B9E6-955100F4EEC6}" destId="{1BE211AF-1A01-42F8-8E7C-6066D25CDE8E}" srcOrd="0" destOrd="0" presId="urn:microsoft.com/office/officeart/2005/8/layout/cycle2"/>
    <dgm:cxn modelId="{8F570B67-BFFF-4137-87D2-1E43AA7AE293}" type="presParOf" srcId="{24248C64-76CF-4A0C-B7F6-983A654D8ADF}" destId="{9CAE767D-08DD-4174-8829-8B30B13D99F4}" srcOrd="4" destOrd="0" presId="urn:microsoft.com/office/officeart/2005/8/layout/cycle2"/>
    <dgm:cxn modelId="{F3FE523A-578A-4B75-BDCC-60319F46F947}" type="presParOf" srcId="{24248C64-76CF-4A0C-B7F6-983A654D8ADF}" destId="{B5FA0FAB-EB12-4E34-90A9-DE08F55E82D7}" srcOrd="5" destOrd="0" presId="urn:microsoft.com/office/officeart/2005/8/layout/cycle2"/>
    <dgm:cxn modelId="{22835A29-3228-40ED-87F0-80C3A8F0B44F}" type="presParOf" srcId="{B5FA0FAB-EB12-4E34-90A9-DE08F55E82D7}" destId="{CFD44685-DD0F-440D-96AB-021794DA04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52FE2C-8707-4E9E-AFAE-75050F63E2B4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BFDB66-AC4A-4777-AD0A-5481973DDDDA}">
      <dgm:prSet/>
      <dgm:spPr/>
      <dgm:t>
        <a:bodyPr/>
        <a:lstStyle/>
        <a:p>
          <a:r>
            <a:rPr lang="en-US"/>
            <a:t>SQL</a:t>
          </a:r>
        </a:p>
      </dgm:t>
    </dgm:pt>
    <dgm:pt modelId="{9A2ACC37-0DA6-455C-8F09-AD25C4980613}" type="parTrans" cxnId="{4A4C0C9E-56A4-45C9-AAB9-2A29F230BB24}">
      <dgm:prSet/>
      <dgm:spPr/>
      <dgm:t>
        <a:bodyPr/>
        <a:lstStyle/>
        <a:p>
          <a:endParaRPr lang="en-US"/>
        </a:p>
      </dgm:t>
    </dgm:pt>
    <dgm:pt modelId="{F39B3AA3-A801-442B-BF00-2725E62D7AA0}" type="sibTrans" cxnId="{4A4C0C9E-56A4-45C9-AAB9-2A29F230BB24}">
      <dgm:prSet/>
      <dgm:spPr/>
      <dgm:t>
        <a:bodyPr/>
        <a:lstStyle/>
        <a:p>
          <a:endParaRPr lang="en-US"/>
        </a:p>
      </dgm:t>
    </dgm:pt>
    <dgm:pt modelId="{7190BDB4-25CD-499E-A60A-203B0E9B3DAD}">
      <dgm:prSet/>
      <dgm:spPr/>
      <dgm:t>
        <a:bodyPr/>
        <a:lstStyle/>
        <a:p>
          <a:r>
            <a:rPr lang="en-US" dirty="0"/>
            <a:t>NoSQL</a:t>
          </a:r>
        </a:p>
      </dgm:t>
    </dgm:pt>
    <dgm:pt modelId="{93A5C46A-92F1-4EAC-A949-889505E8862C}" type="parTrans" cxnId="{230F72F5-4D48-43D9-B27B-82E2106225C7}">
      <dgm:prSet/>
      <dgm:spPr/>
      <dgm:t>
        <a:bodyPr/>
        <a:lstStyle/>
        <a:p>
          <a:endParaRPr lang="en-US"/>
        </a:p>
      </dgm:t>
    </dgm:pt>
    <dgm:pt modelId="{07F11721-149E-4549-B6BB-D7D980A66982}" type="sibTrans" cxnId="{230F72F5-4D48-43D9-B27B-82E2106225C7}">
      <dgm:prSet/>
      <dgm:spPr/>
      <dgm:t>
        <a:bodyPr/>
        <a:lstStyle/>
        <a:p>
          <a:endParaRPr lang="en-US"/>
        </a:p>
      </dgm:t>
    </dgm:pt>
    <dgm:pt modelId="{7F779F15-B471-4AE2-83D8-9FACE907D435}">
      <dgm:prSet/>
      <dgm:spPr/>
      <dgm:t>
        <a:bodyPr/>
        <a:lstStyle/>
        <a:p>
          <a:r>
            <a:rPr lang="en-US"/>
            <a:t>Big Data Analytics</a:t>
          </a:r>
        </a:p>
      </dgm:t>
    </dgm:pt>
    <dgm:pt modelId="{97977D75-F626-4423-975D-A80562C7B893}" type="parTrans" cxnId="{2B5F4761-DCC6-4684-B2E5-01422F85DF66}">
      <dgm:prSet/>
      <dgm:spPr/>
      <dgm:t>
        <a:bodyPr/>
        <a:lstStyle/>
        <a:p>
          <a:endParaRPr lang="en-US"/>
        </a:p>
      </dgm:t>
    </dgm:pt>
    <dgm:pt modelId="{035AAC74-2B9E-40AA-B01B-9EA34824F947}" type="sibTrans" cxnId="{2B5F4761-DCC6-4684-B2E5-01422F85DF66}">
      <dgm:prSet/>
      <dgm:spPr/>
      <dgm:t>
        <a:bodyPr/>
        <a:lstStyle/>
        <a:p>
          <a:endParaRPr lang="en-US"/>
        </a:p>
      </dgm:t>
    </dgm:pt>
    <dgm:pt modelId="{546DF3D4-F238-4C14-933A-D0171172136E}" type="pres">
      <dgm:prSet presAssocID="{5752FE2C-8707-4E9E-AFAE-75050F63E2B4}" presName="Name0" presStyleCnt="0">
        <dgm:presLayoutVars>
          <dgm:chMax/>
          <dgm:chPref/>
          <dgm:dir/>
          <dgm:animLvl val="lvl"/>
        </dgm:presLayoutVars>
      </dgm:prSet>
      <dgm:spPr/>
    </dgm:pt>
    <dgm:pt modelId="{7A518B05-28CE-40FA-B16E-3F261B907672}" type="pres">
      <dgm:prSet presAssocID="{92BFDB66-AC4A-4777-AD0A-5481973DDDDA}" presName="composite" presStyleCnt="0"/>
      <dgm:spPr/>
    </dgm:pt>
    <dgm:pt modelId="{F3255A9E-4C16-463F-B3BF-D190DCBA121B}" type="pres">
      <dgm:prSet presAssocID="{92BFDB66-AC4A-4777-AD0A-5481973DDDD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6862ED44-CC5E-459E-9070-49669652E892}" type="pres">
      <dgm:prSet presAssocID="{92BFDB66-AC4A-4777-AD0A-5481973DDDD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2D37D13-3B11-440B-9564-4C17C2D28288}" type="pres">
      <dgm:prSet presAssocID="{92BFDB66-AC4A-4777-AD0A-5481973DDDDA}" presName="BalanceSpacing" presStyleCnt="0"/>
      <dgm:spPr/>
    </dgm:pt>
    <dgm:pt modelId="{D289D249-7245-4DBE-9CD2-E73F3C7AE121}" type="pres">
      <dgm:prSet presAssocID="{92BFDB66-AC4A-4777-AD0A-5481973DDDDA}" presName="BalanceSpacing1" presStyleCnt="0"/>
      <dgm:spPr/>
    </dgm:pt>
    <dgm:pt modelId="{7218A13F-DBC4-4343-9711-2E374EAFEFA5}" type="pres">
      <dgm:prSet presAssocID="{F39B3AA3-A801-442B-BF00-2725E62D7AA0}" presName="Accent1Text" presStyleLbl="node1" presStyleIdx="1" presStyleCnt="6"/>
      <dgm:spPr/>
    </dgm:pt>
    <dgm:pt modelId="{654C1511-DE12-4DAB-BEC8-00028AA462AF}" type="pres">
      <dgm:prSet presAssocID="{F39B3AA3-A801-442B-BF00-2725E62D7AA0}" presName="spaceBetweenRectangles" presStyleCnt="0"/>
      <dgm:spPr/>
    </dgm:pt>
    <dgm:pt modelId="{BA8AFA40-0210-4729-8727-AE5746E7FA45}" type="pres">
      <dgm:prSet presAssocID="{7190BDB4-25CD-499E-A60A-203B0E9B3DAD}" presName="composite" presStyleCnt="0"/>
      <dgm:spPr/>
    </dgm:pt>
    <dgm:pt modelId="{78CA6944-6716-4716-ADC9-979320475CC6}" type="pres">
      <dgm:prSet presAssocID="{7190BDB4-25CD-499E-A60A-203B0E9B3DA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85F80DF-CB7D-4677-B638-5F1DEC73074B}" type="pres">
      <dgm:prSet presAssocID="{7190BDB4-25CD-499E-A60A-203B0E9B3DA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C72A366-592A-4C29-A73A-C5B455DFE9F8}" type="pres">
      <dgm:prSet presAssocID="{7190BDB4-25CD-499E-A60A-203B0E9B3DAD}" presName="BalanceSpacing" presStyleCnt="0"/>
      <dgm:spPr/>
    </dgm:pt>
    <dgm:pt modelId="{51C7A611-9201-4694-B983-FDADDE7D681F}" type="pres">
      <dgm:prSet presAssocID="{7190BDB4-25CD-499E-A60A-203B0E9B3DAD}" presName="BalanceSpacing1" presStyleCnt="0"/>
      <dgm:spPr/>
    </dgm:pt>
    <dgm:pt modelId="{B07619E7-EED1-4242-8571-ACAE0E51934F}" type="pres">
      <dgm:prSet presAssocID="{07F11721-149E-4549-B6BB-D7D980A66982}" presName="Accent1Text" presStyleLbl="node1" presStyleIdx="3" presStyleCnt="6"/>
      <dgm:spPr/>
    </dgm:pt>
    <dgm:pt modelId="{28193407-7848-4EBA-9FB3-15C7C14F65DD}" type="pres">
      <dgm:prSet presAssocID="{07F11721-149E-4549-B6BB-D7D980A66982}" presName="spaceBetweenRectangles" presStyleCnt="0"/>
      <dgm:spPr/>
    </dgm:pt>
    <dgm:pt modelId="{86FFA55C-4C91-4E47-8324-3ADA71CB46FE}" type="pres">
      <dgm:prSet presAssocID="{7F779F15-B471-4AE2-83D8-9FACE907D435}" presName="composite" presStyleCnt="0"/>
      <dgm:spPr/>
    </dgm:pt>
    <dgm:pt modelId="{7EFBE6F3-6CC8-440B-B430-E403D9131743}" type="pres">
      <dgm:prSet presAssocID="{7F779F15-B471-4AE2-83D8-9FACE907D43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D5301F0-04CA-4BF5-9968-28147E0BBC22}" type="pres">
      <dgm:prSet presAssocID="{7F779F15-B471-4AE2-83D8-9FACE907D43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5FC97ED-A133-4368-BC5B-8C465AD3A439}" type="pres">
      <dgm:prSet presAssocID="{7F779F15-B471-4AE2-83D8-9FACE907D435}" presName="BalanceSpacing" presStyleCnt="0"/>
      <dgm:spPr/>
    </dgm:pt>
    <dgm:pt modelId="{47F6A221-34EF-4291-B5C8-7890D35E074B}" type="pres">
      <dgm:prSet presAssocID="{7F779F15-B471-4AE2-83D8-9FACE907D435}" presName="BalanceSpacing1" presStyleCnt="0"/>
      <dgm:spPr/>
    </dgm:pt>
    <dgm:pt modelId="{60D920BF-3FE2-43D7-BF74-9FF823352600}" type="pres">
      <dgm:prSet presAssocID="{035AAC74-2B9E-40AA-B01B-9EA34824F947}" presName="Accent1Text" presStyleLbl="node1" presStyleIdx="5" presStyleCnt="6"/>
      <dgm:spPr/>
    </dgm:pt>
  </dgm:ptLst>
  <dgm:cxnLst>
    <dgm:cxn modelId="{6017F30B-31EF-4848-8B56-4D2373B0DB1E}" type="presOf" srcId="{035AAC74-2B9E-40AA-B01B-9EA34824F947}" destId="{60D920BF-3FE2-43D7-BF74-9FF823352600}" srcOrd="0" destOrd="0" presId="urn:microsoft.com/office/officeart/2008/layout/AlternatingHexagons"/>
    <dgm:cxn modelId="{DA5EA338-B14F-4643-9EF4-A95F48F5E753}" type="presOf" srcId="{07F11721-149E-4549-B6BB-D7D980A66982}" destId="{B07619E7-EED1-4242-8571-ACAE0E51934F}" srcOrd="0" destOrd="0" presId="urn:microsoft.com/office/officeart/2008/layout/AlternatingHexagons"/>
    <dgm:cxn modelId="{9A27A25C-9DD1-4DE3-AD0E-EA2514759910}" type="presOf" srcId="{5752FE2C-8707-4E9E-AFAE-75050F63E2B4}" destId="{546DF3D4-F238-4C14-933A-D0171172136E}" srcOrd="0" destOrd="0" presId="urn:microsoft.com/office/officeart/2008/layout/AlternatingHexagons"/>
    <dgm:cxn modelId="{2B5F4761-DCC6-4684-B2E5-01422F85DF66}" srcId="{5752FE2C-8707-4E9E-AFAE-75050F63E2B4}" destId="{7F779F15-B471-4AE2-83D8-9FACE907D435}" srcOrd="2" destOrd="0" parTransId="{97977D75-F626-4423-975D-A80562C7B893}" sibTransId="{035AAC74-2B9E-40AA-B01B-9EA34824F947}"/>
    <dgm:cxn modelId="{F52C7E6A-70FC-41C8-953E-56A735B100D7}" type="presOf" srcId="{F39B3AA3-A801-442B-BF00-2725E62D7AA0}" destId="{7218A13F-DBC4-4343-9711-2E374EAFEFA5}" srcOrd="0" destOrd="0" presId="urn:microsoft.com/office/officeart/2008/layout/AlternatingHexagons"/>
    <dgm:cxn modelId="{C982A653-898A-4DB0-BF81-F3B180EF2217}" type="presOf" srcId="{92BFDB66-AC4A-4777-AD0A-5481973DDDDA}" destId="{F3255A9E-4C16-463F-B3BF-D190DCBA121B}" srcOrd="0" destOrd="0" presId="urn:microsoft.com/office/officeart/2008/layout/AlternatingHexagons"/>
    <dgm:cxn modelId="{E90ECA7B-855E-4E14-9C28-4D8FD05F9DC7}" type="presOf" srcId="{7190BDB4-25CD-499E-A60A-203B0E9B3DAD}" destId="{78CA6944-6716-4716-ADC9-979320475CC6}" srcOrd="0" destOrd="0" presId="urn:microsoft.com/office/officeart/2008/layout/AlternatingHexagons"/>
    <dgm:cxn modelId="{4A4C0C9E-56A4-45C9-AAB9-2A29F230BB24}" srcId="{5752FE2C-8707-4E9E-AFAE-75050F63E2B4}" destId="{92BFDB66-AC4A-4777-AD0A-5481973DDDDA}" srcOrd="0" destOrd="0" parTransId="{9A2ACC37-0DA6-455C-8F09-AD25C4980613}" sibTransId="{F39B3AA3-A801-442B-BF00-2725E62D7AA0}"/>
    <dgm:cxn modelId="{A3EE62A9-9E35-4C08-9ACA-0D0CD2339D91}" type="presOf" srcId="{7F779F15-B471-4AE2-83D8-9FACE907D435}" destId="{7EFBE6F3-6CC8-440B-B430-E403D9131743}" srcOrd="0" destOrd="0" presId="urn:microsoft.com/office/officeart/2008/layout/AlternatingHexagons"/>
    <dgm:cxn modelId="{230F72F5-4D48-43D9-B27B-82E2106225C7}" srcId="{5752FE2C-8707-4E9E-AFAE-75050F63E2B4}" destId="{7190BDB4-25CD-499E-A60A-203B0E9B3DAD}" srcOrd="1" destOrd="0" parTransId="{93A5C46A-92F1-4EAC-A949-889505E8862C}" sibTransId="{07F11721-149E-4549-B6BB-D7D980A66982}"/>
    <dgm:cxn modelId="{09F562AA-D7AE-4E93-8C40-5277684D919B}" type="presParOf" srcId="{546DF3D4-F238-4C14-933A-D0171172136E}" destId="{7A518B05-28CE-40FA-B16E-3F261B907672}" srcOrd="0" destOrd="0" presId="urn:microsoft.com/office/officeart/2008/layout/AlternatingHexagons"/>
    <dgm:cxn modelId="{BCF0F93B-07A9-4282-B832-86B90C4963B3}" type="presParOf" srcId="{7A518B05-28CE-40FA-B16E-3F261B907672}" destId="{F3255A9E-4C16-463F-B3BF-D190DCBA121B}" srcOrd="0" destOrd="0" presId="urn:microsoft.com/office/officeart/2008/layout/AlternatingHexagons"/>
    <dgm:cxn modelId="{010D4924-E70A-4934-B295-91AA1A4658AC}" type="presParOf" srcId="{7A518B05-28CE-40FA-B16E-3F261B907672}" destId="{6862ED44-CC5E-459E-9070-49669652E892}" srcOrd="1" destOrd="0" presId="urn:microsoft.com/office/officeart/2008/layout/AlternatingHexagons"/>
    <dgm:cxn modelId="{44B302A4-2359-4C6E-91CB-8D5F6F418632}" type="presParOf" srcId="{7A518B05-28CE-40FA-B16E-3F261B907672}" destId="{62D37D13-3B11-440B-9564-4C17C2D28288}" srcOrd="2" destOrd="0" presId="urn:microsoft.com/office/officeart/2008/layout/AlternatingHexagons"/>
    <dgm:cxn modelId="{B8993F8D-1B37-4CBF-9C31-873323E0B0AC}" type="presParOf" srcId="{7A518B05-28CE-40FA-B16E-3F261B907672}" destId="{D289D249-7245-4DBE-9CD2-E73F3C7AE121}" srcOrd="3" destOrd="0" presId="urn:microsoft.com/office/officeart/2008/layout/AlternatingHexagons"/>
    <dgm:cxn modelId="{47463F14-C018-4FE5-9DB0-8F815C494ECF}" type="presParOf" srcId="{7A518B05-28CE-40FA-B16E-3F261B907672}" destId="{7218A13F-DBC4-4343-9711-2E374EAFEFA5}" srcOrd="4" destOrd="0" presId="urn:microsoft.com/office/officeart/2008/layout/AlternatingHexagons"/>
    <dgm:cxn modelId="{B4505D41-6C02-43BD-BC1D-5BDAD9D06DDE}" type="presParOf" srcId="{546DF3D4-F238-4C14-933A-D0171172136E}" destId="{654C1511-DE12-4DAB-BEC8-00028AA462AF}" srcOrd="1" destOrd="0" presId="urn:microsoft.com/office/officeart/2008/layout/AlternatingHexagons"/>
    <dgm:cxn modelId="{06F0E88E-28F6-40EB-BD97-80DE69E7CB4B}" type="presParOf" srcId="{546DF3D4-F238-4C14-933A-D0171172136E}" destId="{BA8AFA40-0210-4729-8727-AE5746E7FA45}" srcOrd="2" destOrd="0" presId="urn:microsoft.com/office/officeart/2008/layout/AlternatingHexagons"/>
    <dgm:cxn modelId="{8F6F6B45-A143-42C4-ABF8-67253D4DA03E}" type="presParOf" srcId="{BA8AFA40-0210-4729-8727-AE5746E7FA45}" destId="{78CA6944-6716-4716-ADC9-979320475CC6}" srcOrd="0" destOrd="0" presId="urn:microsoft.com/office/officeart/2008/layout/AlternatingHexagons"/>
    <dgm:cxn modelId="{DCF739FD-F950-4E35-8149-4521FB6D6E8E}" type="presParOf" srcId="{BA8AFA40-0210-4729-8727-AE5746E7FA45}" destId="{985F80DF-CB7D-4677-B638-5F1DEC73074B}" srcOrd="1" destOrd="0" presId="urn:microsoft.com/office/officeart/2008/layout/AlternatingHexagons"/>
    <dgm:cxn modelId="{C81D705A-C176-42A1-800B-3A9BACE14492}" type="presParOf" srcId="{BA8AFA40-0210-4729-8727-AE5746E7FA45}" destId="{6C72A366-592A-4C29-A73A-C5B455DFE9F8}" srcOrd="2" destOrd="0" presId="urn:microsoft.com/office/officeart/2008/layout/AlternatingHexagons"/>
    <dgm:cxn modelId="{321AB3B3-A701-4089-9990-35EE1305FB06}" type="presParOf" srcId="{BA8AFA40-0210-4729-8727-AE5746E7FA45}" destId="{51C7A611-9201-4694-B983-FDADDE7D681F}" srcOrd="3" destOrd="0" presId="urn:microsoft.com/office/officeart/2008/layout/AlternatingHexagons"/>
    <dgm:cxn modelId="{67213434-A0F8-4DEA-AF50-ED75A11366E4}" type="presParOf" srcId="{BA8AFA40-0210-4729-8727-AE5746E7FA45}" destId="{B07619E7-EED1-4242-8571-ACAE0E51934F}" srcOrd="4" destOrd="0" presId="urn:microsoft.com/office/officeart/2008/layout/AlternatingHexagons"/>
    <dgm:cxn modelId="{9DE127E7-4ED0-47B5-890F-8D47CE61D468}" type="presParOf" srcId="{546DF3D4-F238-4C14-933A-D0171172136E}" destId="{28193407-7848-4EBA-9FB3-15C7C14F65DD}" srcOrd="3" destOrd="0" presId="urn:microsoft.com/office/officeart/2008/layout/AlternatingHexagons"/>
    <dgm:cxn modelId="{8430FE28-4CEA-4DAE-8A4D-B3C0D80669A5}" type="presParOf" srcId="{546DF3D4-F238-4C14-933A-D0171172136E}" destId="{86FFA55C-4C91-4E47-8324-3ADA71CB46FE}" srcOrd="4" destOrd="0" presId="urn:microsoft.com/office/officeart/2008/layout/AlternatingHexagons"/>
    <dgm:cxn modelId="{00377FF6-7C5B-490C-B229-79676C01A01C}" type="presParOf" srcId="{86FFA55C-4C91-4E47-8324-3ADA71CB46FE}" destId="{7EFBE6F3-6CC8-440B-B430-E403D9131743}" srcOrd="0" destOrd="0" presId="urn:microsoft.com/office/officeart/2008/layout/AlternatingHexagons"/>
    <dgm:cxn modelId="{327C6929-CA54-4BE2-9A88-0F4CD687909C}" type="presParOf" srcId="{86FFA55C-4C91-4E47-8324-3ADA71CB46FE}" destId="{8D5301F0-04CA-4BF5-9968-28147E0BBC22}" srcOrd="1" destOrd="0" presId="urn:microsoft.com/office/officeart/2008/layout/AlternatingHexagons"/>
    <dgm:cxn modelId="{1FF4AA4D-5F8E-4109-91F6-7877AB5F45D1}" type="presParOf" srcId="{86FFA55C-4C91-4E47-8324-3ADA71CB46FE}" destId="{15FC97ED-A133-4368-BC5B-8C465AD3A439}" srcOrd="2" destOrd="0" presId="urn:microsoft.com/office/officeart/2008/layout/AlternatingHexagons"/>
    <dgm:cxn modelId="{C4B80E74-0241-4615-89D1-AAA46AF632D3}" type="presParOf" srcId="{86FFA55C-4C91-4E47-8324-3ADA71CB46FE}" destId="{47F6A221-34EF-4291-B5C8-7890D35E074B}" srcOrd="3" destOrd="0" presId="urn:microsoft.com/office/officeart/2008/layout/AlternatingHexagons"/>
    <dgm:cxn modelId="{F104A879-1DD6-4F2D-96B7-3E058567BEBB}" type="presParOf" srcId="{86FFA55C-4C91-4E47-8324-3ADA71CB46FE}" destId="{60D920BF-3FE2-43D7-BF74-9FF82335260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D3F22-1471-4A40-8793-FF1CC4692C0E}">
      <dsp:nvSpPr>
        <dsp:cNvPr id="0" name=""/>
        <dsp:cNvSpPr/>
      </dsp:nvSpPr>
      <dsp:spPr>
        <a:xfrm>
          <a:off x="0" y="0"/>
          <a:ext cx="3767393" cy="835001"/>
        </a:xfrm>
        <a:prstGeom prst="rect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FFFFFF"/>
              </a:solidFill>
              <a:cs typeface="Calibri"/>
            </a:rPr>
            <a:t>Compute</a:t>
          </a:r>
          <a:endParaRPr lang="en-US" sz="3800" kern="1200" dirty="0"/>
        </a:p>
      </dsp:txBody>
      <dsp:txXfrm>
        <a:off x="0" y="0"/>
        <a:ext cx="3767393" cy="835001"/>
      </dsp:txXfrm>
    </dsp:sp>
    <dsp:sp modelId="{86C77827-C6F5-4099-B698-2E6BFD8D6CE6}">
      <dsp:nvSpPr>
        <dsp:cNvPr id="0" name=""/>
        <dsp:cNvSpPr/>
      </dsp:nvSpPr>
      <dsp:spPr>
        <a:xfrm>
          <a:off x="1839" y="835001"/>
          <a:ext cx="1254571" cy="1753502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FFFF"/>
              </a:solidFill>
              <a:cs typeface="Calibri"/>
            </a:rPr>
            <a:t>IaaS</a:t>
          </a:r>
          <a:endParaRPr lang="en-US" sz="2500" kern="1200" dirty="0"/>
        </a:p>
      </dsp:txBody>
      <dsp:txXfrm>
        <a:off x="1839" y="835001"/>
        <a:ext cx="1254571" cy="1753502"/>
      </dsp:txXfrm>
    </dsp:sp>
    <dsp:sp modelId="{BBE72A70-E595-4820-A273-FC7976A568A3}">
      <dsp:nvSpPr>
        <dsp:cNvPr id="0" name=""/>
        <dsp:cNvSpPr/>
      </dsp:nvSpPr>
      <dsp:spPr>
        <a:xfrm>
          <a:off x="1256410" y="835001"/>
          <a:ext cx="1254571" cy="1753502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FFFF"/>
              </a:solidFill>
              <a:cs typeface="Calibri"/>
            </a:rPr>
            <a:t>PaaS</a:t>
          </a:r>
          <a:endParaRPr lang="en-US" sz="2500" kern="1200" dirty="0"/>
        </a:p>
      </dsp:txBody>
      <dsp:txXfrm>
        <a:off x="1256410" y="835001"/>
        <a:ext cx="1254571" cy="1753502"/>
      </dsp:txXfrm>
    </dsp:sp>
    <dsp:sp modelId="{25D09BB8-6D29-48C7-88E3-CD207ECF1BFE}">
      <dsp:nvSpPr>
        <dsp:cNvPr id="0" name=""/>
        <dsp:cNvSpPr/>
      </dsp:nvSpPr>
      <dsp:spPr>
        <a:xfrm>
          <a:off x="2510982" y="835001"/>
          <a:ext cx="1254571" cy="1753502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FFFF"/>
              </a:solidFill>
              <a:cs typeface="Calibri"/>
            </a:rPr>
            <a:t>Mobile Services</a:t>
          </a:r>
          <a:endParaRPr lang="en-US" sz="2500" kern="1200" dirty="0"/>
        </a:p>
      </dsp:txBody>
      <dsp:txXfrm>
        <a:off x="2510982" y="835001"/>
        <a:ext cx="1254571" cy="1753502"/>
      </dsp:txXfrm>
    </dsp:sp>
    <dsp:sp modelId="{35219A05-F105-4C70-8C4B-8AF360FB016F}">
      <dsp:nvSpPr>
        <dsp:cNvPr id="0" name=""/>
        <dsp:cNvSpPr/>
      </dsp:nvSpPr>
      <dsp:spPr>
        <a:xfrm>
          <a:off x="0" y="2588503"/>
          <a:ext cx="3767393" cy="194833"/>
        </a:xfrm>
        <a:prstGeom prst="rect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D3F22-1471-4A40-8793-FF1CC4692C0E}">
      <dsp:nvSpPr>
        <dsp:cNvPr id="0" name=""/>
        <dsp:cNvSpPr/>
      </dsp:nvSpPr>
      <dsp:spPr>
        <a:xfrm>
          <a:off x="0" y="0"/>
          <a:ext cx="4367452" cy="793303"/>
        </a:xfrm>
        <a:prstGeom prst="rect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FFFFFF"/>
              </a:solidFill>
              <a:cs typeface="Calibri"/>
            </a:rPr>
            <a:t>Data</a:t>
          </a:r>
          <a:endParaRPr lang="en-US" sz="3600" kern="1200" dirty="0"/>
        </a:p>
      </dsp:txBody>
      <dsp:txXfrm>
        <a:off x="0" y="0"/>
        <a:ext cx="4367452" cy="793303"/>
      </dsp:txXfrm>
    </dsp:sp>
    <dsp:sp modelId="{86C77827-C6F5-4099-B698-2E6BFD8D6CE6}">
      <dsp:nvSpPr>
        <dsp:cNvPr id="0" name=""/>
        <dsp:cNvSpPr/>
      </dsp:nvSpPr>
      <dsp:spPr>
        <a:xfrm>
          <a:off x="2132" y="614865"/>
          <a:ext cx="1454395" cy="2022815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FFFFFF"/>
              </a:solidFill>
              <a:cs typeface="Calibri"/>
            </a:rPr>
            <a:t>SQL</a:t>
          </a:r>
          <a:endParaRPr lang="en-US" sz="2600" kern="1200" dirty="0"/>
        </a:p>
      </dsp:txBody>
      <dsp:txXfrm>
        <a:off x="2132" y="614865"/>
        <a:ext cx="1454395" cy="2022815"/>
      </dsp:txXfrm>
    </dsp:sp>
    <dsp:sp modelId="{BBE72A70-E595-4820-A273-FC7976A568A3}">
      <dsp:nvSpPr>
        <dsp:cNvPr id="0" name=""/>
        <dsp:cNvSpPr/>
      </dsp:nvSpPr>
      <dsp:spPr>
        <a:xfrm>
          <a:off x="1456528" y="614865"/>
          <a:ext cx="1454395" cy="2022815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FFFFFF"/>
              </a:solidFill>
              <a:cs typeface="Calibri"/>
            </a:rPr>
            <a:t>NoSQL</a:t>
          </a:r>
          <a:endParaRPr lang="en-US" sz="2600" kern="1200" dirty="0"/>
        </a:p>
      </dsp:txBody>
      <dsp:txXfrm>
        <a:off x="1456528" y="614865"/>
        <a:ext cx="1454395" cy="2022815"/>
      </dsp:txXfrm>
    </dsp:sp>
    <dsp:sp modelId="{25D09BB8-6D29-48C7-88E3-CD207ECF1BFE}">
      <dsp:nvSpPr>
        <dsp:cNvPr id="0" name=""/>
        <dsp:cNvSpPr/>
      </dsp:nvSpPr>
      <dsp:spPr>
        <a:xfrm>
          <a:off x="2910923" y="658404"/>
          <a:ext cx="1454395" cy="1935736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FFFFFF"/>
              </a:solidFill>
              <a:cs typeface="Calibri"/>
            </a:rPr>
            <a:t>Big Data Analytics</a:t>
          </a:r>
          <a:endParaRPr lang="en-US" sz="2600" kern="1200" dirty="0"/>
        </a:p>
      </dsp:txBody>
      <dsp:txXfrm>
        <a:off x="2910923" y="658404"/>
        <a:ext cx="1454395" cy="1935736"/>
      </dsp:txXfrm>
    </dsp:sp>
    <dsp:sp modelId="{35219A05-F105-4C70-8C4B-8AF360FB016F}">
      <dsp:nvSpPr>
        <dsp:cNvPr id="0" name=""/>
        <dsp:cNvSpPr/>
      </dsp:nvSpPr>
      <dsp:spPr>
        <a:xfrm>
          <a:off x="0" y="2459241"/>
          <a:ext cx="4367452" cy="185104"/>
        </a:xfrm>
        <a:prstGeom prst="rect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7AF65-22A6-4B0F-BC7D-C37C8776A9F4}">
      <dsp:nvSpPr>
        <dsp:cNvPr id="0" name=""/>
        <dsp:cNvSpPr/>
      </dsp:nvSpPr>
      <dsp:spPr>
        <a:xfrm>
          <a:off x="0" y="25717"/>
          <a:ext cx="6269038" cy="1007370"/>
        </a:xfrm>
        <a:prstGeom prst="roundRect">
          <a:avLst/>
        </a:prstGeom>
        <a:gradFill flip="none" rotWithShape="1">
          <a:gsLst>
            <a:gs pos="0">
              <a:schemeClr val="accent5">
                <a:lumMod val="89000"/>
              </a:schemeClr>
            </a:gs>
            <a:gs pos="7000">
              <a:schemeClr val="accent5">
                <a:lumMod val="89000"/>
              </a:schemeClr>
            </a:gs>
            <a:gs pos="47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Canonical UBUNTU</a:t>
          </a:r>
        </a:p>
      </dsp:txBody>
      <dsp:txXfrm>
        <a:off x="49176" y="74893"/>
        <a:ext cx="6170686" cy="909018"/>
      </dsp:txXfrm>
    </dsp:sp>
    <dsp:sp modelId="{F77D55BE-699D-4C86-864B-A0C362077B61}">
      <dsp:nvSpPr>
        <dsp:cNvPr id="0" name=""/>
        <dsp:cNvSpPr/>
      </dsp:nvSpPr>
      <dsp:spPr>
        <a:xfrm>
          <a:off x="0" y="1154047"/>
          <a:ext cx="6269038" cy="1007370"/>
        </a:xfrm>
        <a:prstGeom prst="roundRect">
          <a:avLst/>
        </a:prstGeom>
        <a:gradFill flip="none" rotWithShape="1">
          <a:gsLst>
            <a:gs pos="0">
              <a:schemeClr val="accent5">
                <a:lumMod val="89000"/>
              </a:schemeClr>
            </a:gs>
            <a:gs pos="7000">
              <a:schemeClr val="accent5">
                <a:lumMod val="89000"/>
              </a:schemeClr>
            </a:gs>
            <a:gs pos="47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Oracle Linux</a:t>
          </a:r>
        </a:p>
      </dsp:txBody>
      <dsp:txXfrm>
        <a:off x="49176" y="1203223"/>
        <a:ext cx="6170686" cy="909018"/>
      </dsp:txXfrm>
    </dsp:sp>
    <dsp:sp modelId="{8CB2B726-BF66-42EF-8696-5C87CE3070E3}">
      <dsp:nvSpPr>
        <dsp:cNvPr id="0" name=""/>
        <dsp:cNvSpPr/>
      </dsp:nvSpPr>
      <dsp:spPr>
        <a:xfrm>
          <a:off x="0" y="2282377"/>
          <a:ext cx="6269038" cy="1007370"/>
        </a:xfrm>
        <a:prstGeom prst="roundRect">
          <a:avLst/>
        </a:prstGeom>
        <a:gradFill flip="none" rotWithShape="1">
          <a:gsLst>
            <a:gs pos="0">
              <a:schemeClr val="accent5">
                <a:lumMod val="89000"/>
              </a:schemeClr>
            </a:gs>
            <a:gs pos="7000">
              <a:schemeClr val="accent5">
                <a:lumMod val="89000"/>
              </a:schemeClr>
            </a:gs>
            <a:gs pos="47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SUSE Linux Enterprise</a:t>
          </a:r>
        </a:p>
      </dsp:txBody>
      <dsp:txXfrm>
        <a:off x="49176" y="2331553"/>
        <a:ext cx="6170686" cy="909018"/>
      </dsp:txXfrm>
    </dsp:sp>
    <dsp:sp modelId="{4448C04A-3E50-4E23-80E8-9BD56F1A3AD3}">
      <dsp:nvSpPr>
        <dsp:cNvPr id="0" name=""/>
        <dsp:cNvSpPr/>
      </dsp:nvSpPr>
      <dsp:spPr>
        <a:xfrm>
          <a:off x="0" y="3410707"/>
          <a:ext cx="6269038" cy="1007370"/>
        </a:xfrm>
        <a:prstGeom prst="roundRect">
          <a:avLst/>
        </a:prstGeom>
        <a:gradFill flip="none" rotWithShape="1">
          <a:gsLst>
            <a:gs pos="0">
              <a:schemeClr val="accent5">
                <a:lumMod val="89000"/>
              </a:schemeClr>
            </a:gs>
            <a:gs pos="7000">
              <a:schemeClr val="accent5">
                <a:lumMod val="89000"/>
              </a:schemeClr>
            </a:gs>
            <a:gs pos="47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OpenSUSE Linux</a:t>
          </a:r>
        </a:p>
      </dsp:txBody>
      <dsp:txXfrm>
        <a:off x="49176" y="3459883"/>
        <a:ext cx="6170686" cy="909018"/>
      </dsp:txXfrm>
    </dsp:sp>
    <dsp:sp modelId="{49375975-C425-4B04-8860-C6140F810E0B}">
      <dsp:nvSpPr>
        <dsp:cNvPr id="0" name=""/>
        <dsp:cNvSpPr/>
      </dsp:nvSpPr>
      <dsp:spPr>
        <a:xfrm>
          <a:off x="0" y="4539037"/>
          <a:ext cx="6269038" cy="1007370"/>
        </a:xfrm>
        <a:prstGeom prst="roundRect">
          <a:avLst/>
        </a:prstGeom>
        <a:gradFill flip="none" rotWithShape="1">
          <a:gsLst>
            <a:gs pos="0">
              <a:schemeClr val="accent5">
                <a:lumMod val="89000"/>
              </a:schemeClr>
            </a:gs>
            <a:gs pos="7000">
              <a:schemeClr val="accent5">
                <a:lumMod val="89000"/>
              </a:schemeClr>
            </a:gs>
            <a:gs pos="47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CENTOS by Open Logic</a:t>
          </a:r>
        </a:p>
      </dsp:txBody>
      <dsp:txXfrm>
        <a:off x="49176" y="4588213"/>
        <a:ext cx="6170686" cy="909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49CB6-DFA4-4A34-9557-A7D34D8ECB9D}">
      <dsp:nvSpPr>
        <dsp:cNvPr id="0" name=""/>
        <dsp:cNvSpPr/>
      </dsp:nvSpPr>
      <dsp:spPr>
        <a:xfrm rot="5400000">
          <a:off x="2840696" y="107312"/>
          <a:ext cx="1647828" cy="143361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Windows VM's</a:t>
          </a:r>
        </a:p>
      </dsp:txBody>
      <dsp:txXfrm rot="-5400000">
        <a:off x="3171208" y="256991"/>
        <a:ext cx="986803" cy="1134254"/>
      </dsp:txXfrm>
    </dsp:sp>
    <dsp:sp modelId="{FE705F56-FFB1-412D-B64B-EE1937399FFD}">
      <dsp:nvSpPr>
        <dsp:cNvPr id="0" name=""/>
        <dsp:cNvSpPr/>
      </dsp:nvSpPr>
      <dsp:spPr>
        <a:xfrm>
          <a:off x="4424919" y="329769"/>
          <a:ext cx="1838976" cy="988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EA1CD-CAAB-4F2A-8A5F-6BCBE6EE3FB6}">
      <dsp:nvSpPr>
        <dsp:cNvPr id="0" name=""/>
        <dsp:cNvSpPr/>
      </dsp:nvSpPr>
      <dsp:spPr>
        <a:xfrm rot="5400000">
          <a:off x="1292396" y="107312"/>
          <a:ext cx="1647828" cy="1433611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622908" y="256991"/>
        <a:ext cx="986803" cy="1134254"/>
      </dsp:txXfrm>
    </dsp:sp>
    <dsp:sp modelId="{AB46F521-7108-40A3-A00B-47B238C7D136}">
      <dsp:nvSpPr>
        <dsp:cNvPr id="0" name=""/>
        <dsp:cNvSpPr/>
      </dsp:nvSpPr>
      <dsp:spPr>
        <a:xfrm rot="5400000">
          <a:off x="2063580" y="1505989"/>
          <a:ext cx="1647828" cy="143361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Linux VM's</a:t>
          </a:r>
        </a:p>
      </dsp:txBody>
      <dsp:txXfrm rot="-5400000">
        <a:off x="2394092" y="1655668"/>
        <a:ext cx="986803" cy="1134254"/>
      </dsp:txXfrm>
    </dsp:sp>
    <dsp:sp modelId="{BD1C4585-78D3-4247-8517-D7195196730E}">
      <dsp:nvSpPr>
        <dsp:cNvPr id="0" name=""/>
        <dsp:cNvSpPr/>
      </dsp:nvSpPr>
      <dsp:spPr>
        <a:xfrm>
          <a:off x="331712" y="1728446"/>
          <a:ext cx="1779655" cy="988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361ED-2BF8-4D15-9338-290C225ABA2C}">
      <dsp:nvSpPr>
        <dsp:cNvPr id="0" name=""/>
        <dsp:cNvSpPr/>
      </dsp:nvSpPr>
      <dsp:spPr>
        <a:xfrm rot="5400000">
          <a:off x="3611880" y="1505989"/>
          <a:ext cx="1647828" cy="143361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942392" y="1655668"/>
        <a:ext cx="986803" cy="1134254"/>
      </dsp:txXfrm>
    </dsp:sp>
    <dsp:sp modelId="{A54CB81D-F184-4A96-82B0-E26D075F4912}">
      <dsp:nvSpPr>
        <dsp:cNvPr id="0" name=""/>
        <dsp:cNvSpPr/>
      </dsp:nvSpPr>
      <dsp:spPr>
        <a:xfrm rot="5400000">
          <a:off x="2840696" y="2904666"/>
          <a:ext cx="1647828" cy="1433611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Puppet Console</a:t>
          </a:r>
        </a:p>
      </dsp:txBody>
      <dsp:txXfrm rot="-5400000">
        <a:off x="3171208" y="3054345"/>
        <a:ext cx="986803" cy="1134254"/>
      </dsp:txXfrm>
    </dsp:sp>
    <dsp:sp modelId="{968884FC-DD01-4867-8E5B-418DA0DEBE55}">
      <dsp:nvSpPr>
        <dsp:cNvPr id="0" name=""/>
        <dsp:cNvSpPr/>
      </dsp:nvSpPr>
      <dsp:spPr>
        <a:xfrm>
          <a:off x="4424919" y="3127123"/>
          <a:ext cx="1838976" cy="988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0F4A3-62AE-4DFC-9A60-6AF0110F5AFD}">
      <dsp:nvSpPr>
        <dsp:cNvPr id="0" name=""/>
        <dsp:cNvSpPr/>
      </dsp:nvSpPr>
      <dsp:spPr>
        <a:xfrm rot="5400000">
          <a:off x="1292396" y="2904666"/>
          <a:ext cx="1647828" cy="143361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622908" y="3054345"/>
        <a:ext cx="986803" cy="1134254"/>
      </dsp:txXfrm>
    </dsp:sp>
    <dsp:sp modelId="{5B1CE1DD-8AE7-435B-8DE2-5D92679F87FE}">
      <dsp:nvSpPr>
        <dsp:cNvPr id="0" name=""/>
        <dsp:cNvSpPr/>
      </dsp:nvSpPr>
      <dsp:spPr>
        <a:xfrm rot="5400000">
          <a:off x="2063580" y="4303343"/>
          <a:ext cx="1647828" cy="1433611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Chef Management Console</a:t>
          </a:r>
        </a:p>
      </dsp:txBody>
      <dsp:txXfrm rot="-5400000">
        <a:off x="2394092" y="4453022"/>
        <a:ext cx="986803" cy="1134254"/>
      </dsp:txXfrm>
    </dsp:sp>
    <dsp:sp modelId="{F999F606-F841-4880-90C0-50AF9D42CAB3}">
      <dsp:nvSpPr>
        <dsp:cNvPr id="0" name=""/>
        <dsp:cNvSpPr/>
      </dsp:nvSpPr>
      <dsp:spPr>
        <a:xfrm>
          <a:off x="331712" y="4525800"/>
          <a:ext cx="1779655" cy="988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08ED6-35F8-4703-9771-12D3F98AD5E0}">
      <dsp:nvSpPr>
        <dsp:cNvPr id="0" name=""/>
        <dsp:cNvSpPr/>
      </dsp:nvSpPr>
      <dsp:spPr>
        <a:xfrm rot="5400000">
          <a:off x="3611880" y="4303343"/>
          <a:ext cx="1647828" cy="143361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942392" y="4453022"/>
        <a:ext cx="986803" cy="11342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E75F4-984B-48F4-9A77-6C734F48EDA3}">
      <dsp:nvSpPr>
        <dsp:cNvPr id="0" name=""/>
        <dsp:cNvSpPr/>
      </dsp:nvSpPr>
      <dsp:spPr>
        <a:xfrm>
          <a:off x="1395840" y="4176"/>
          <a:ext cx="3477357" cy="20864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Linux distributions</a:t>
          </a:r>
        </a:p>
      </dsp:txBody>
      <dsp:txXfrm>
        <a:off x="1456949" y="65285"/>
        <a:ext cx="3355139" cy="1964196"/>
      </dsp:txXfrm>
    </dsp:sp>
    <dsp:sp modelId="{99ED609E-3D29-4E7B-BF7F-D30D4F3CC0CD}">
      <dsp:nvSpPr>
        <dsp:cNvPr id="0" name=""/>
        <dsp:cNvSpPr/>
      </dsp:nvSpPr>
      <dsp:spPr>
        <a:xfrm rot="5400000">
          <a:off x="2765919" y="2334006"/>
          <a:ext cx="737199" cy="8623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 rot="-5400000">
        <a:off x="2875804" y="2396598"/>
        <a:ext cx="517430" cy="516039"/>
      </dsp:txXfrm>
    </dsp:sp>
    <dsp:sp modelId="{85322565-3370-48A6-BE66-649C7CA6D955}">
      <dsp:nvSpPr>
        <dsp:cNvPr id="0" name=""/>
        <dsp:cNvSpPr/>
      </dsp:nvSpPr>
      <dsp:spPr>
        <a:xfrm>
          <a:off x="1395840" y="3481533"/>
          <a:ext cx="3477357" cy="20864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Images also includes other software</a:t>
          </a:r>
        </a:p>
      </dsp:txBody>
      <dsp:txXfrm>
        <a:off x="1456949" y="3542642"/>
        <a:ext cx="3355139" cy="19641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96E13-974D-405D-8157-CD49A95DFC88}">
      <dsp:nvSpPr>
        <dsp:cNvPr id="0" name=""/>
        <dsp:cNvSpPr/>
      </dsp:nvSpPr>
      <dsp:spPr>
        <a:xfrm>
          <a:off x="1834626" y="923"/>
          <a:ext cx="2420397" cy="2420397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.</a:t>
          </a:r>
        </a:p>
      </dsp:txBody>
      <dsp:txXfrm>
        <a:off x="2189085" y="355382"/>
        <a:ext cx="1711479" cy="1711479"/>
      </dsp:txXfrm>
    </dsp:sp>
    <dsp:sp modelId="{30217EC9-E04B-45BC-A683-14CD9AADB462}">
      <dsp:nvSpPr>
        <dsp:cNvPr id="0" name=""/>
        <dsp:cNvSpPr/>
      </dsp:nvSpPr>
      <dsp:spPr>
        <a:xfrm rot="3600000">
          <a:off x="3622547" y="2361814"/>
          <a:ext cx="644888" cy="816884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3670914" y="2441418"/>
        <a:ext cx="451422" cy="490130"/>
      </dsp:txXfrm>
    </dsp:sp>
    <dsp:sp modelId="{6512BCF5-2550-4DDA-B1DB-D0F34E191002}">
      <dsp:nvSpPr>
        <dsp:cNvPr id="0" name=""/>
        <dsp:cNvSpPr/>
      </dsp:nvSpPr>
      <dsp:spPr>
        <a:xfrm>
          <a:off x="3653210" y="3150803"/>
          <a:ext cx="2420397" cy="2420397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.</a:t>
          </a:r>
        </a:p>
      </dsp:txBody>
      <dsp:txXfrm>
        <a:off x="4007669" y="3505262"/>
        <a:ext cx="1711479" cy="1711479"/>
      </dsp:txXfrm>
    </dsp:sp>
    <dsp:sp modelId="{C22EE5AE-9AA2-46FC-B9E6-955100F4EEC6}">
      <dsp:nvSpPr>
        <dsp:cNvPr id="0" name=""/>
        <dsp:cNvSpPr/>
      </dsp:nvSpPr>
      <dsp:spPr>
        <a:xfrm rot="10800000">
          <a:off x="2740632" y="3952560"/>
          <a:ext cx="644888" cy="816884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 rot="10800000">
        <a:off x="2934098" y="4115937"/>
        <a:ext cx="451422" cy="490130"/>
      </dsp:txXfrm>
    </dsp:sp>
    <dsp:sp modelId="{9CAE767D-08DD-4174-8829-8B30B13D99F4}">
      <dsp:nvSpPr>
        <dsp:cNvPr id="0" name=""/>
        <dsp:cNvSpPr/>
      </dsp:nvSpPr>
      <dsp:spPr>
        <a:xfrm>
          <a:off x="16041" y="3150803"/>
          <a:ext cx="2420397" cy="2420397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solidFill>
                <a:schemeClr val="tx1"/>
              </a:solidFill>
            </a:rPr>
            <a:t>Node.js</a:t>
          </a:r>
        </a:p>
      </dsp:txBody>
      <dsp:txXfrm>
        <a:off x="370500" y="3505262"/>
        <a:ext cx="1711479" cy="1711479"/>
      </dsp:txXfrm>
    </dsp:sp>
    <dsp:sp modelId="{B5FA0FAB-EB12-4E34-90A9-DE08F55E82D7}">
      <dsp:nvSpPr>
        <dsp:cNvPr id="0" name=""/>
        <dsp:cNvSpPr/>
      </dsp:nvSpPr>
      <dsp:spPr>
        <a:xfrm rot="18000000">
          <a:off x="1803962" y="2393426"/>
          <a:ext cx="644888" cy="816884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1852329" y="2640576"/>
        <a:ext cx="451422" cy="4901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55A9E-4C16-463F-B3BF-D190DCBA121B}">
      <dsp:nvSpPr>
        <dsp:cNvPr id="0" name=""/>
        <dsp:cNvSpPr/>
      </dsp:nvSpPr>
      <dsp:spPr>
        <a:xfrm rot="5400000">
          <a:off x="2651454" y="550453"/>
          <a:ext cx="1741399" cy="151501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SQL</a:t>
          </a:r>
        </a:p>
      </dsp:txBody>
      <dsp:txXfrm rot="-5400000">
        <a:off x="3000735" y="708630"/>
        <a:ext cx="1042837" cy="1198663"/>
      </dsp:txXfrm>
    </dsp:sp>
    <dsp:sp modelId="{6862ED44-CC5E-459E-9070-49669652E892}">
      <dsp:nvSpPr>
        <dsp:cNvPr id="0" name=""/>
        <dsp:cNvSpPr/>
      </dsp:nvSpPr>
      <dsp:spPr>
        <a:xfrm>
          <a:off x="4325636" y="785542"/>
          <a:ext cx="1943401" cy="1044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8A13F-DBC4-4343-9711-2E374EAFEFA5}">
      <dsp:nvSpPr>
        <dsp:cNvPr id="0" name=""/>
        <dsp:cNvSpPr/>
      </dsp:nvSpPr>
      <dsp:spPr>
        <a:xfrm rot="5400000">
          <a:off x="1015235" y="550453"/>
          <a:ext cx="1741399" cy="151501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364516" y="708630"/>
        <a:ext cx="1042837" cy="1198663"/>
      </dsp:txXfrm>
    </dsp:sp>
    <dsp:sp modelId="{78CA6944-6716-4716-ADC9-979320475CC6}">
      <dsp:nvSpPr>
        <dsp:cNvPr id="0" name=""/>
        <dsp:cNvSpPr/>
      </dsp:nvSpPr>
      <dsp:spPr>
        <a:xfrm rot="5400000">
          <a:off x="1830210" y="2028553"/>
          <a:ext cx="1741399" cy="151501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NoSQL</a:t>
          </a:r>
        </a:p>
      </dsp:txBody>
      <dsp:txXfrm rot="-5400000">
        <a:off x="2179491" y="2186730"/>
        <a:ext cx="1042837" cy="1198663"/>
      </dsp:txXfrm>
    </dsp:sp>
    <dsp:sp modelId="{985F80DF-CB7D-4677-B638-5F1DEC73074B}">
      <dsp:nvSpPr>
        <dsp:cNvPr id="0" name=""/>
        <dsp:cNvSpPr/>
      </dsp:nvSpPr>
      <dsp:spPr>
        <a:xfrm>
          <a:off x="0" y="2263642"/>
          <a:ext cx="1880711" cy="1044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619E7-EED1-4242-8571-ACAE0E51934F}">
      <dsp:nvSpPr>
        <dsp:cNvPr id="0" name=""/>
        <dsp:cNvSpPr/>
      </dsp:nvSpPr>
      <dsp:spPr>
        <a:xfrm rot="5400000">
          <a:off x="3466429" y="2028553"/>
          <a:ext cx="1741399" cy="151501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815710" y="2186730"/>
        <a:ext cx="1042837" cy="1198663"/>
      </dsp:txXfrm>
    </dsp:sp>
    <dsp:sp modelId="{7EFBE6F3-6CC8-440B-B430-E403D9131743}">
      <dsp:nvSpPr>
        <dsp:cNvPr id="0" name=""/>
        <dsp:cNvSpPr/>
      </dsp:nvSpPr>
      <dsp:spPr>
        <a:xfrm rot="5400000">
          <a:off x="2651454" y="3506653"/>
          <a:ext cx="1741399" cy="1515017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Big Data Analytics</a:t>
          </a:r>
        </a:p>
      </dsp:txBody>
      <dsp:txXfrm rot="-5400000">
        <a:off x="3000735" y="3664830"/>
        <a:ext cx="1042837" cy="1198663"/>
      </dsp:txXfrm>
    </dsp:sp>
    <dsp:sp modelId="{8D5301F0-04CA-4BF5-9968-28147E0BBC22}">
      <dsp:nvSpPr>
        <dsp:cNvPr id="0" name=""/>
        <dsp:cNvSpPr/>
      </dsp:nvSpPr>
      <dsp:spPr>
        <a:xfrm>
          <a:off x="4325636" y="3741742"/>
          <a:ext cx="1943401" cy="1044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920BF-3FE2-43D7-BF74-9FF823352600}">
      <dsp:nvSpPr>
        <dsp:cNvPr id="0" name=""/>
        <dsp:cNvSpPr/>
      </dsp:nvSpPr>
      <dsp:spPr>
        <a:xfrm rot="5400000">
          <a:off x="1015235" y="3506653"/>
          <a:ext cx="1741399" cy="151501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364516" y="3664830"/>
        <a:ext cx="1042837" cy="1198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011B6-F593-4D51-B15D-A960B5B29927}" type="datetimeFigureOut">
              <a:rPr lang="en-IN"/>
              <a:t>25-05-2018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60286-05E1-44D8-8C28-A2A80B9B40D9}" type="slidenum">
              <a:rPr lang="en-IN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D5F8F-46C9-46A5-9E1B-00B0A72B40B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09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Microsoft’s commitment to openness and collaboration is ingrained in our day-to-day approach to doing business with partners around the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0286-05E1-44D8-8C28-A2A80B9B40D9}" type="slidenum">
              <a:rPr lang="en-IN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9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Microsoft provides forum based support for all open source platforms today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Canonical Ubuntu – also available with pre-installed puppet enterprise from puppet labs.</a:t>
            </a: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0286-05E1-44D8-8C28-A2A80B9B40D9}" type="slidenum">
              <a:rPr lang="en-IN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6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 Linux images in the gallery just provides the OS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Linux distributions on other platforms like Debian are also available on azure.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Images also includes other </a:t>
            </a:r>
            <a:r>
              <a:rPr lang="en-US" dirty="0" err="1">
                <a:cs typeface="Calibri"/>
              </a:rPr>
              <a:t>softwares</a:t>
            </a:r>
            <a:r>
              <a:rPr lang="en-US" dirty="0">
                <a:cs typeface="Calibri"/>
              </a:rPr>
              <a:t> like </a:t>
            </a:r>
            <a:r>
              <a:rPr lang="en-US" dirty="0" err="1">
                <a:cs typeface="Calibri"/>
              </a:rPr>
              <a:t>wordpress</a:t>
            </a: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0286-05E1-44D8-8C28-A2A80B9B40D9}" type="slidenum">
              <a:rPr lang="en-IN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Standard pay as you go pricing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Linux is as much as 1/3 cheaper than windows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0286-05E1-44D8-8C28-A2A80B9B40D9}" type="slidenum">
              <a:rPr lang="en-IN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PHP – Scripting language and environment for web development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Node.js - environment for web development with </a:t>
            </a:r>
            <a:r>
              <a:rPr lang="en-US" dirty="0" err="1">
                <a:cs typeface="Calibri"/>
              </a:rPr>
              <a:t>javascript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Python – general purpose dynamic programming language.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Note - </a:t>
            </a:r>
            <a:r>
              <a:rPr lang="en-US" dirty="0" err="1">
                <a:cs typeface="Calibri"/>
              </a:rPr>
              <a:t>.net</a:t>
            </a:r>
            <a:r>
              <a:rPr lang="en-US" dirty="0">
                <a:cs typeface="Calibri"/>
              </a:rPr>
              <a:t> and java applications are also supported.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0286-05E1-44D8-8C28-A2A80B9B40D9}" type="slidenum">
              <a:rPr lang="en-IN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24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Provided by Microsoft Azure – Runs in MS Azure VM's – Runs in MS Azure Virtual Machines and its open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0286-05E1-44D8-8C28-A2A80B9B40D9}" type="slidenum">
              <a:rPr lang="en-IN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74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Provided by Microsoft Azure – Runs in MS Azure VM's – Runs in MS Azure Virtual Machines and its open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0286-05E1-44D8-8C28-A2A80B9B40D9}" type="slidenum">
              <a:rPr lang="en-IN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7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-7199" y="1"/>
            <a:ext cx="12199200" cy="51623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8315" y="6029312"/>
            <a:ext cx="1673267" cy="3686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8417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58"/>
            <a:ext cx="6276530" cy="169876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18886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hWY8t_QSOU4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64" y="1631852"/>
            <a:ext cx="6277260" cy="5225663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14" y="1631852"/>
            <a:ext cx="6274911" cy="3526917"/>
          </a:xfrm>
        </p:spPr>
        <p:txBody>
          <a:bodyPr/>
          <a:lstStyle/>
          <a:p>
            <a:pPr algn="ctr"/>
            <a:r>
              <a:rPr lang="en-US" dirty="0"/>
              <a:t>Introduction to OSS - Azure 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594" y="5158750"/>
            <a:ext cx="6276530" cy="1698765"/>
          </a:xfrm>
        </p:spPr>
        <p:txBody>
          <a:bodyPr/>
          <a:lstStyle/>
          <a:p>
            <a:r>
              <a:rPr lang="en-US" dirty="0"/>
              <a:t>Abdul Rasheed </a:t>
            </a:r>
            <a:r>
              <a:rPr lang="en-US" dirty="0" err="1"/>
              <a:t>Feroz</a:t>
            </a:r>
            <a:r>
              <a:rPr lang="en-US" dirty="0"/>
              <a:t> Khan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6348" y="2894651"/>
            <a:ext cx="369345" cy="634443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11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C3A7F5B-6F25-4633-B8BF-DC77FA49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30057" cy="68580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Management with Puppet and Chef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5D1297-B49C-45E0-B40C-DD1310DAF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735659"/>
              </p:ext>
            </p:extLst>
          </p:nvPr>
        </p:nvGraphicFramePr>
        <p:xfrm>
          <a:off x="5130348" y="547688"/>
          <a:ext cx="6595609" cy="5844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67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7F9631-964A-4C6F-9888-0F85B1B4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68685" cy="68580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Linux images on 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r>
              <a:rPr lang="en-US" dirty="0">
                <a:solidFill>
                  <a:srgbClr val="FFFFFF"/>
                </a:solidFill>
                <a:cs typeface="Calibri Light"/>
              </a:rPr>
              <a:t>Azure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D8D8437-2C42-46B9-A4E4-02274F0EE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06775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72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5062-2643-42FC-9EAC-E4457209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03" y="10386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Pricing Comparison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EE54A-C5B5-405E-A5D4-400514491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4091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cs typeface="Calibri"/>
              </a:rPr>
              <a:t>Windows Server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4FCD8F-D3D2-4273-BF1F-1C98D99C40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3597699"/>
              </p:ext>
            </p:extLst>
          </p:nvPr>
        </p:nvGraphicFramePr>
        <p:xfrm>
          <a:off x="843642" y="1918607"/>
          <a:ext cx="51577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3">
                  <a:extLst>
                    <a:ext uri="{9D8B030D-6E8A-4147-A177-3AD203B41FA5}">
                      <a16:colId xmlns:a16="http://schemas.microsoft.com/office/drawing/2014/main" val="2657459447"/>
                    </a:ext>
                  </a:extLst>
                </a:gridCol>
                <a:gridCol w="2578893">
                  <a:extLst>
                    <a:ext uri="{9D8B030D-6E8A-4147-A177-3AD203B41FA5}">
                      <a16:colId xmlns:a16="http://schemas.microsoft.com/office/drawing/2014/main" val="2876671787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Small A1 </a:t>
                      </a:r>
                    </a:p>
                    <a:p>
                      <a:pPr lvl="0"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(1 Core, 1.75 GB)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$0.09 per hour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52481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Medium A2 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(2 Cores, 3.5 GB)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$0.18 per hour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924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Large A3 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(4 Cores, 7 GB)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$0.36 per hour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951532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Extra Large A4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(8 Cores, 14 GB)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$0.72 per hour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473542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Memory Intensive A5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(2 Cores, 14 GB)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$0.33 per hour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17403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Memory Intensive A6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(4 Cores, 28 GB)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$0.66 per hour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30903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Memory Intensive A7 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(8 Cores, 56 GB)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$1.32 per hour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609100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3577D-776D-43CF-A781-DBB58F6CE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64091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cs typeface="Calibri"/>
              </a:rPr>
              <a:t>Linux Server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C22E238-6B25-45C2-99E1-F65626833F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17953094"/>
              </p:ext>
            </p:extLst>
          </p:nvPr>
        </p:nvGraphicFramePr>
        <p:xfrm>
          <a:off x="6226628" y="1919968"/>
          <a:ext cx="518318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94">
                  <a:extLst>
                    <a:ext uri="{9D8B030D-6E8A-4147-A177-3AD203B41FA5}">
                      <a16:colId xmlns:a16="http://schemas.microsoft.com/office/drawing/2014/main" val="20343034"/>
                    </a:ext>
                  </a:extLst>
                </a:gridCol>
                <a:gridCol w="2591594">
                  <a:extLst>
                    <a:ext uri="{9D8B030D-6E8A-4147-A177-3AD203B41FA5}">
                      <a16:colId xmlns:a16="http://schemas.microsoft.com/office/drawing/2014/main" val="3052828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Small A1 </a:t>
                      </a:r>
                    </a:p>
                    <a:p>
                      <a:pPr lvl="0"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(1 Core, 1.75 GB)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$0.06 per hour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178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Medium A2 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(2 Cores, 3.5 GB)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$0.12 per hour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1552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Large A3 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(4 Cores, 7 GB)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$0.24 per hour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016590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Extra Large A4 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(8 Cores, 14 GB)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$0.48 per hour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1004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Memory Intensive A5 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(2 Cores, 14 GB)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$0.25 per hour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701058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Memory Intensive A6 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(4 Cores, 28 GB)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$0.50 per hour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42413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Memory Intensive A7 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(8 Cores, 56 GB)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$1.00 per hour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0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0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5A2A-C28C-451E-A590-35C23212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Azure Compute : PaaS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EDFD62-6770-40E8-A62B-5DC5F2CE2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478" y="1825625"/>
            <a:ext cx="104970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9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8F04-BDD9-4914-847E-11059C30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Azure Compute – PaaS - 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WebApps</a:t>
            </a:r>
            <a:endParaRPr lang="en-US" dirty="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F1CC5E7-33F7-49DB-9BCD-079B43A94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351" y="1825625"/>
            <a:ext cx="97312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B37E-E9EA-4CFE-9B4B-E0E300EE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Azure Web Sites: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4600F5-28F0-4FC1-8587-8FEA2BBC7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456937"/>
              </p:ext>
            </p:extLst>
          </p:nvPr>
        </p:nvGraphicFramePr>
        <p:xfrm>
          <a:off x="838200" y="1934482"/>
          <a:ext cx="10515600" cy="249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502887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287488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30739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What it provides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Technology Foundation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Wordpress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Content Management System and Blogging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PHP/MySQL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57362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Joomla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Content Management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PHP/MySQL (and others)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46680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Media Wiki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Wiki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PHP/MySQL (and others)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42610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Apache Tomcat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Web Server (or) Servlet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Java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0599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Web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Javascript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/ Node.js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91331"/>
                  </a:ext>
                </a:extLst>
              </a:tr>
            </a:tbl>
          </a:graphicData>
        </a:graphic>
      </p:graphicFrame>
      <p:pic>
        <p:nvPicPr>
          <p:cNvPr id="6" name="Picture 6">
            <a:extLst>
              <a:ext uri="{FF2B5EF4-FFF2-40B4-BE49-F238E27FC236}">
                <a16:creationId xmlns:a16="http://schemas.microsoft.com/office/drawing/2014/main" id="{1508ED37-2191-4512-9BA0-A02C18D1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034" y="4803321"/>
            <a:ext cx="1524000" cy="15240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7C7C7A5-B559-4866-BA48-798BB1610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363" y="4736009"/>
            <a:ext cx="2743200" cy="1876349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409F06D-146B-4579-8C24-78AB7A766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970" y="4569277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24944-94E4-4C7E-BDAC-63F3F6F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pPr algn="ctr"/>
            <a:r>
              <a:rPr lang="en-US" sz="4100" dirty="0">
                <a:solidFill>
                  <a:schemeClr val="bg1"/>
                </a:solidFill>
                <a:cs typeface="Calibri Light"/>
              </a:rPr>
              <a:t>Supported Open Source Web Developments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2585EB8-A70C-49D1-A74C-F2D5DE0F9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545819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76F1E38-76BA-441F-AA38-82831BFC66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58" y="207508"/>
            <a:ext cx="4145489" cy="2931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E31D9F-EDE9-47B9-B77A-F6D001760D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586" y="4389845"/>
            <a:ext cx="2045214" cy="11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3109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D924A67-6B7C-46D4-A3C3-A55BD669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701294" cy="550226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6494772-B30C-4002-81B5-E58033AC0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552078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35EF2-4D15-4941-B3D2-1BD15E5A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Azure with Open Source: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0C523C-BC29-4BE9-9F20-AE2346F86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813566"/>
              </p:ext>
            </p:extLst>
          </p:nvPr>
        </p:nvGraphicFramePr>
        <p:xfrm>
          <a:off x="530679" y="870858"/>
          <a:ext cx="11169417" cy="372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139">
                  <a:extLst>
                    <a:ext uri="{9D8B030D-6E8A-4147-A177-3AD203B41FA5}">
                      <a16:colId xmlns:a16="http://schemas.microsoft.com/office/drawing/2014/main" val="43137305"/>
                    </a:ext>
                  </a:extLst>
                </a:gridCol>
                <a:gridCol w="3723139">
                  <a:extLst>
                    <a:ext uri="{9D8B030D-6E8A-4147-A177-3AD203B41FA5}">
                      <a16:colId xmlns:a16="http://schemas.microsoft.com/office/drawing/2014/main" val="225900033"/>
                    </a:ext>
                  </a:extLst>
                </a:gridCol>
                <a:gridCol w="3723139">
                  <a:extLst>
                    <a:ext uri="{9D8B030D-6E8A-4147-A177-3AD203B41FA5}">
                      <a16:colId xmlns:a16="http://schemas.microsoft.com/office/drawing/2014/main" val="2416691115"/>
                    </a:ext>
                  </a:extLst>
                </a:gridCol>
              </a:tblGrid>
              <a:tr h="65446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Operational Data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Analytical Data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005224"/>
                  </a:ext>
                </a:extLst>
              </a:tr>
              <a:tr h="198596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NoSQL Technologies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Tables, Redis Cache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Cassandra, HBase, etc.,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MongoDB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Neo4J, etc.,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Big Data Analytics – HDInsight, Hadoop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86513"/>
                  </a:ext>
                </a:extLst>
              </a:tr>
              <a:tr h="10832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SQL Technologies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SQL Database, SQL Server, Oracle, MySQL, etc.,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Relational Reporting &amp; Relational Analytics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53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422"/>
            <a:ext cx="9144000" cy="1013898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About the Instructor</a:t>
            </a:r>
            <a:endParaRPr lang="en-US" b="1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167" y="1507524"/>
            <a:ext cx="7323438" cy="49921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Microsoft Most Valuable Professional – Azure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C# Corner Most Valuable Professional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Microsoft Certified Trainer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7 Years of experience as Cloud Consultant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Azure – AWS – GCP – IoT – Machine Learning – Cognitive Services – Bot – Xamarin – Big Data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Consultant for Accenture, Adobe</a:t>
            </a:r>
            <a:r>
              <a:rPr lang="en-US" sz="1800">
                <a:solidFill>
                  <a:srgbClr val="FFFFFF"/>
                </a:solidFill>
                <a:cs typeface="Calibri"/>
              </a:rPr>
              <a:t>, Boeing, Deloitte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., Infosys, Johnson Controls, Microsoft, Wipro, etc.,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BB832-5F02-49A6-B627-F85E759BA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188" y="1983346"/>
            <a:ext cx="3181082" cy="31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35EF2-4D15-4941-B3D2-1BD15E5A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Operational NoSQL Databases</a:t>
            </a:r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0A54DC2-7A88-46E4-9E00-1BB00AEF9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379151"/>
              </p:ext>
            </p:extLst>
          </p:nvPr>
        </p:nvGraphicFramePr>
        <p:xfrm>
          <a:off x="362857" y="856343"/>
          <a:ext cx="11466285" cy="3686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095">
                  <a:extLst>
                    <a:ext uri="{9D8B030D-6E8A-4147-A177-3AD203B41FA5}">
                      <a16:colId xmlns:a16="http://schemas.microsoft.com/office/drawing/2014/main" val="2138002907"/>
                    </a:ext>
                  </a:extLst>
                </a:gridCol>
                <a:gridCol w="3822095">
                  <a:extLst>
                    <a:ext uri="{9D8B030D-6E8A-4147-A177-3AD203B41FA5}">
                      <a16:colId xmlns:a16="http://schemas.microsoft.com/office/drawing/2014/main" val="762413319"/>
                    </a:ext>
                  </a:extLst>
                </a:gridCol>
                <a:gridCol w="3822095">
                  <a:extLst>
                    <a:ext uri="{9D8B030D-6E8A-4147-A177-3AD203B41FA5}">
                      <a16:colId xmlns:a16="http://schemas.microsoft.com/office/drawing/2014/main" val="1575432006"/>
                    </a:ext>
                  </a:extLst>
                </a:gridCol>
              </a:tblGrid>
              <a:tr h="5967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 Technologies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What it provides??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 Use Cases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491202"/>
                  </a:ext>
                </a:extLst>
              </a:tr>
              <a:tr h="102996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Redis – Azure Tables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Fast access to large amounts of simply structured data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Online shopping cart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143303"/>
                  </a:ext>
                </a:extLst>
              </a:tr>
              <a:tr h="1029968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Cassandra, HBase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800" b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Fast access to large amounts of more structured data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 table storing web pages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963016"/>
                  </a:ext>
                </a:extLst>
              </a:tr>
              <a:tr h="1029968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800" b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Scalable store for JSON documents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Persistent store for Node.js application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32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88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F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8C4B-5FEE-470A-8DFC-C7A17667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861" y="279319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cs typeface="Calibri Light"/>
              </a:rPr>
              <a:t>Microsoft Azure Success Story with Openness</a:t>
            </a:r>
          </a:p>
        </p:txBody>
      </p:sp>
    </p:spTree>
    <p:extLst>
      <p:ext uri="{BB962C8B-B14F-4D97-AF65-F5344CB8AC3E}">
        <p14:creationId xmlns:p14="http://schemas.microsoft.com/office/powerpoint/2010/main" val="346956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hlinkClick r:id="" action="ppaction://media"/>
            <a:extLst>
              <a:ext uri="{FF2B5EF4-FFF2-40B4-BE49-F238E27FC236}">
                <a16:creationId xmlns:a16="http://schemas.microsoft.com/office/drawing/2014/main" id="{46906E80-117F-4D46-A8AC-6D42C40E063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38746" y="-34601"/>
            <a:ext cx="12256576" cy="680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3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FC1D-10C2-47E8-B625-4A89F383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79400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Join us to explore more!!!</a:t>
            </a:r>
          </a:p>
        </p:txBody>
      </p:sp>
    </p:spTree>
    <p:extLst>
      <p:ext uri="{BB962C8B-B14F-4D97-AF65-F5344CB8AC3E}">
        <p14:creationId xmlns:p14="http://schemas.microsoft.com/office/powerpoint/2010/main" val="126406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B783-52C7-44AC-8E6F-95987921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84" y="3774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Open Source on Microsoft Azure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FF62ED1-0658-4F7E-956D-A6087A613E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347864"/>
              </p:ext>
            </p:extLst>
          </p:nvPr>
        </p:nvGraphicFramePr>
        <p:xfrm>
          <a:off x="199126" y="2471351"/>
          <a:ext cx="3767393" cy="278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750FC68-4C09-4C45-B828-0151CABD6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5112731"/>
              </p:ext>
            </p:extLst>
          </p:nvPr>
        </p:nvGraphicFramePr>
        <p:xfrm>
          <a:off x="7433250" y="2471351"/>
          <a:ext cx="4367452" cy="2644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17F5A00-59AA-4FB4-B817-F5F4759443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66" y="2903225"/>
            <a:ext cx="2750037" cy="17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3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A8B0-E4E2-48A9-A4C9-B443AA4B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3">
                    <a:lumMod val="50000"/>
                  </a:schemeClr>
                </a:solidFill>
                <a:cs typeface="Calibri Light"/>
              </a:rPr>
              <a:t>Open Source on Azure</a:t>
            </a:r>
            <a:endParaRPr lang="en-US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2F34BC6-5C08-445E-941B-6027A2C5E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5709" y="1801924"/>
            <a:ext cx="10515600" cy="37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003F-0940-428C-AD01-175FF931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Compute: IaaS, PaaS &amp; Mobile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0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1075-7186-47B8-91FC-D4C2CC1F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Azure Compute: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2CAE8B-A6EF-464E-BE32-E0CBC0268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362" y="1825625"/>
            <a:ext cx="97252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3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4160-B3D3-45B9-A44B-5E8A3CCD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Azure Compute: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771F84-3854-4EEA-BED9-A7700D525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771" y="1825625"/>
            <a:ext cx="61304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7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EEC6-1DF8-48A9-8BA4-9D7628A5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Azure Compute : IaaS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8507DD3-44A5-4AA9-898F-CB5EBEA3E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103" y="1723345"/>
            <a:ext cx="101317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3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472B27-3882-4780-8E49-DDAE6D0E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30057" cy="68580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Linux Images: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0A753B-781B-4448-B9E0-6E9EE3B50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80003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72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683</Words>
  <Application>Microsoft Office PowerPoint</Application>
  <PresentationFormat>Widescreen</PresentationFormat>
  <Paragraphs>163</Paragraphs>
  <Slides>23</Slides>
  <Notes>8</Notes>
  <HiddenSlides>3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office theme</vt:lpstr>
      <vt:lpstr>Introduction to OSS - Azure  </vt:lpstr>
      <vt:lpstr>About the Instructor</vt:lpstr>
      <vt:lpstr>Open Source on Microsoft Azure</vt:lpstr>
      <vt:lpstr>Open Source on Azure</vt:lpstr>
      <vt:lpstr>Compute: IaaS, PaaS &amp; Mobile Services</vt:lpstr>
      <vt:lpstr>Azure Compute:</vt:lpstr>
      <vt:lpstr>Azure Compute:</vt:lpstr>
      <vt:lpstr>Azure Compute : IaaS</vt:lpstr>
      <vt:lpstr>Linux Images:</vt:lpstr>
      <vt:lpstr>Management with Puppet and Chef</vt:lpstr>
      <vt:lpstr>Linux images on  Azure</vt:lpstr>
      <vt:lpstr>Pricing Comparison</vt:lpstr>
      <vt:lpstr>Azure Compute : PaaS</vt:lpstr>
      <vt:lpstr>Azure Compute – PaaS - WebApps</vt:lpstr>
      <vt:lpstr>Azure Web Sites:</vt:lpstr>
      <vt:lpstr>Supported Open Source Web Developments</vt:lpstr>
      <vt:lpstr>PowerPoint Presentation</vt:lpstr>
      <vt:lpstr>Data</vt:lpstr>
      <vt:lpstr>Azure with Open Source:</vt:lpstr>
      <vt:lpstr>Operational NoSQL Databases</vt:lpstr>
      <vt:lpstr>Microsoft Azure Success Story with Openness</vt:lpstr>
      <vt:lpstr>PowerPoint Presentation</vt:lpstr>
      <vt:lpstr>Join us to explore more!!!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Ramees</dc:creator>
  <cp:lastModifiedBy>Dan Stolts</cp:lastModifiedBy>
  <cp:revision>198</cp:revision>
  <dcterms:created xsi:type="dcterms:W3CDTF">2013-07-15T20:26:40Z</dcterms:created>
  <dcterms:modified xsi:type="dcterms:W3CDTF">2018-05-25T16:57:42Z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dstolts@microsoft.com</vt:lpwstr>
  </property>
  <property fmtid="{D5CDD505-2E9C-101B-9397-08002B2CF9AE}" pid="5" name="MSIP_Label_f42aa342-8706-4288-bd11-ebb85995028c_SetDate">
    <vt:lpwstr>2018-05-23T21:43:37.8349191Z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