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7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0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2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8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ED88-79E4-4921-ABBC-4DB5B85FBE36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8568-F3B6-4F3A-B6CB-C4F911DD3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5269" y="404446"/>
            <a:ext cx="6664569" cy="4642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1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KGA_05</dc:creator>
  <cp:lastModifiedBy>KGA_05</cp:lastModifiedBy>
  <cp:revision>1</cp:revision>
  <dcterms:created xsi:type="dcterms:W3CDTF">2022-09-23T08:07:11Z</dcterms:created>
  <dcterms:modified xsi:type="dcterms:W3CDTF">2022-09-23T08:07:31Z</dcterms:modified>
</cp:coreProperties>
</file>