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2" d="100"/>
          <a:sy n="82" d="100"/>
        </p:scale>
        <p:origin x="720" y="7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8/1/2020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8/1/2020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useBgFill="1">
        <p:nvSpPr>
          <p:cNvPr id="12" name="Freeform 11"/>
          <p:cNvSpPr/>
          <p:nvPr/>
        </p:nvSpPr>
        <p:spPr>
          <a:xfrm>
            <a:off x="-15871" y="1"/>
            <a:ext cx="11680767"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8"/>
            <a:ext cx="1132630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1" y="1"/>
            <a:ext cx="8717308"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758" y="293317"/>
            <a:ext cx="1136415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0969" y="662656"/>
            <a:ext cx="9752647" cy="2766528"/>
          </a:xfrm>
        </p:spPr>
        <p:txBody>
          <a:bodyPr anchor="b">
            <a:normAutofit/>
          </a:bodyPr>
          <a:lstStyle>
            <a:lvl1pPr algn="r">
              <a:defRPr sz="7998"/>
            </a:lvl1pPr>
          </a:lstStyle>
          <a:p>
            <a:r>
              <a:rPr lang="en-US"/>
              <a:t>Click to edit Master title style</a:t>
            </a:r>
            <a:endParaRPr lang="en-US" dirty="0"/>
          </a:p>
        </p:txBody>
      </p:sp>
      <p:sp>
        <p:nvSpPr>
          <p:cNvPr id="3" name="Subtitle 2"/>
          <p:cNvSpPr>
            <a:spLocks noGrp="1"/>
          </p:cNvSpPr>
          <p:nvPr>
            <p:ph type="subTitle" idx="1"/>
          </p:nvPr>
        </p:nvSpPr>
        <p:spPr>
          <a:xfrm rot="21420000">
            <a:off x="982806" y="3505210"/>
            <a:ext cx="9752647" cy="550333"/>
          </a:xfrm>
        </p:spPr>
        <p:txBody>
          <a:bodyPr anchor="t">
            <a:noAutofit/>
          </a:bodyPr>
          <a:lstStyle>
            <a:lvl1pPr marL="0" indent="0" algn="r">
              <a:buNone/>
              <a:defRPr sz="2799">
                <a:solidFill>
                  <a:schemeClr val="bg1">
                    <a:lumMod val="50000"/>
                  </a:schemeClr>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7253" y="4578463"/>
            <a:ext cx="6142053" cy="1163112"/>
          </a:xfrm>
        </p:spPr>
        <p:txBody>
          <a:bodyPr/>
          <a:lstStyle>
            <a:lvl1pPr algn="ctr">
              <a:defRPr sz="5398">
                <a:solidFill>
                  <a:schemeClr val="accent1">
                    <a:lumMod val="50000"/>
                  </a:schemeClr>
                </a:solidFill>
              </a:defRPr>
            </a:lvl1pPr>
          </a:lstStyle>
          <a:p>
            <a:fld id="{EDF33987-6305-4E2A-BF18-EF013ECE927B}" type="datetimeFigureOut">
              <a:rPr lang="en-US" smtClean="0"/>
              <a:pPr/>
              <a:t>8/1/2020</a:t>
            </a:fld>
            <a:endParaRPr lang="en-US"/>
          </a:p>
        </p:txBody>
      </p:sp>
      <p:sp>
        <p:nvSpPr>
          <p:cNvPr id="5" name="Footer Placeholder 4"/>
          <p:cNvSpPr>
            <a:spLocks noGrp="1"/>
          </p:cNvSpPr>
          <p:nvPr>
            <p:ph type="ftr" sz="quarter" idx="11"/>
          </p:nvPr>
        </p:nvSpPr>
        <p:spPr>
          <a:xfrm rot="21420000">
            <a:off x="-5558" y="4883024"/>
            <a:ext cx="4046185" cy="1195538"/>
          </a:xfrm>
        </p:spPr>
        <p:txBody>
          <a:bodyPr vert="horz" lIns="91440" tIns="45720" rIns="91440" bIns="45720" rtlCol="0" anchor="ctr"/>
          <a:lstStyle>
            <a:lvl1pPr algn="r">
              <a:defRPr lang="en-US" sz="5398" dirty="0"/>
            </a:lvl1pPr>
          </a:lstStyle>
          <a:p>
            <a:r>
              <a:rPr lang="en-US"/>
              <a:t>Add a footer</a:t>
            </a:r>
            <a:endParaRPr lang="en-US" dirty="0"/>
          </a:p>
        </p:txBody>
      </p:sp>
      <p:sp>
        <p:nvSpPr>
          <p:cNvPr id="6" name="Slide Number Placeholder 5"/>
          <p:cNvSpPr>
            <a:spLocks noGrp="1"/>
          </p:cNvSpPr>
          <p:nvPr>
            <p:ph type="sldNum" sz="quarter" idx="12"/>
          </p:nvPr>
        </p:nvSpPr>
        <p:spPr>
          <a:xfrm rot="21420000">
            <a:off x="9849192" y="3832648"/>
            <a:ext cx="906950" cy="498470"/>
          </a:xfrm>
        </p:spPr>
        <p:txBody>
          <a:bodyPr/>
          <a:lstStyle>
            <a:lvl1pPr>
              <a:defRPr sz="2399">
                <a:solidFill>
                  <a:schemeClr val="tx1">
                    <a:lumMod val="75000"/>
                    <a:lumOff val="25000"/>
                  </a:schemeClr>
                </a:solidFill>
              </a:defRPr>
            </a:lvl1pPr>
          </a:lstStyle>
          <a:p>
            <a:fld id="{F36C87F6-986D-49E6-AF40-1B3A1EE8064D}" type="slidenum">
              <a:rPr lang="en-US" smtClean="0"/>
              <a:pPr/>
              <a:t>‹#›</a:t>
            </a:fld>
            <a:endParaRPr lang="en-US"/>
          </a:p>
        </p:txBody>
      </p:sp>
      <p:sp>
        <p:nvSpPr>
          <p:cNvPr id="25" name="5-Point Star 24"/>
          <p:cNvSpPr/>
          <p:nvPr/>
        </p:nvSpPr>
        <p:spPr>
          <a:xfrm rot="21420000">
            <a:off x="4220286" y="5111356"/>
            <a:ext cx="515252"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86273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621" y="4106333"/>
            <a:ext cx="10392001" cy="588846"/>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623" y="685800"/>
            <a:ext cx="10389807" cy="3194903"/>
          </a:xfrm>
          <a:ln w="57150" cmpd="thinThick">
            <a:solidFill>
              <a:schemeClr val="bg1">
                <a:lumMod val="50000"/>
              </a:schemeClr>
            </a:solidFill>
            <a:miter lim="800000"/>
          </a:ln>
        </p:spPr>
        <p:txBody>
          <a:bodyPr anchor="t"/>
          <a:lstStyle>
            <a:lvl1pPr marL="0" indent="0" algn="ctr">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685601" y="4702923"/>
            <a:ext cx="10392021" cy="682472"/>
          </a:xfrm>
        </p:spPr>
        <p:txBody>
          <a:bodyPr anchor="t"/>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8/1/2020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649182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623" y="685801"/>
            <a:ext cx="10394194" cy="3194903"/>
          </a:xfrm>
        </p:spPr>
        <p:txBody>
          <a:bodyPr anchor="ctr">
            <a:normAutofit/>
          </a:bodyPr>
          <a:lstStyle>
            <a:lvl1pPr algn="ctr">
              <a:defRPr sz="4799"/>
            </a:lvl1pPr>
          </a:lstStyle>
          <a:p>
            <a:r>
              <a:rPr lang="en-US"/>
              <a:t>Click to edit Master title style</a:t>
            </a:r>
            <a:endParaRPr lang="en-US" dirty="0"/>
          </a:p>
        </p:txBody>
      </p:sp>
      <p:sp>
        <p:nvSpPr>
          <p:cNvPr id="4" name="Text Placeholder 3"/>
          <p:cNvSpPr>
            <a:spLocks noGrp="1"/>
          </p:cNvSpPr>
          <p:nvPr>
            <p:ph type="body" sz="half" idx="2"/>
          </p:nvPr>
        </p:nvSpPr>
        <p:spPr>
          <a:xfrm>
            <a:off x="685601" y="4106333"/>
            <a:ext cx="10392022" cy="1273606"/>
          </a:xfrm>
        </p:spPr>
        <p:txBody>
          <a:bodyPr anchor="ctr">
            <a:normAutofit/>
          </a:bodyPr>
          <a:lstStyle>
            <a:lvl1pPr marL="0" indent="0" algn="ctr">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8/1/2020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378219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440" y="685800"/>
            <a:ext cx="9522540" cy="2916704"/>
          </a:xfrm>
        </p:spPr>
        <p:txBody>
          <a:bodyPr anchor="ctr">
            <a:normAutofit/>
          </a:bodyPr>
          <a:lstStyle>
            <a:lvl1pPr algn="ctr">
              <a:defRPr sz="4799"/>
            </a:lvl1pPr>
          </a:lstStyle>
          <a:p>
            <a:r>
              <a:rPr lang="en-US"/>
              <a:t>Click to edit Master title style</a:t>
            </a:r>
            <a:endParaRPr lang="en-US" dirty="0"/>
          </a:p>
        </p:txBody>
      </p:sp>
      <p:sp>
        <p:nvSpPr>
          <p:cNvPr id="12" name="Text Placeholder 3"/>
          <p:cNvSpPr>
            <a:spLocks noGrp="1"/>
          </p:cNvSpPr>
          <p:nvPr>
            <p:ph type="body" sz="half" idx="13"/>
          </p:nvPr>
        </p:nvSpPr>
        <p:spPr>
          <a:xfrm>
            <a:off x="1549860" y="3610032"/>
            <a:ext cx="8665699" cy="377768"/>
          </a:xfrm>
        </p:spPr>
        <p:txBody>
          <a:bodyPr anchor="t">
            <a:normAutofit/>
          </a:bodyPr>
          <a:lstStyle>
            <a:lvl1pPr marL="0" indent="0" algn="r">
              <a:buNone/>
              <a:defRPr sz="1400">
                <a:solidFill>
                  <a:schemeClr val="tx1">
                    <a:lumMod val="50000"/>
                    <a:lumOff val="50000"/>
                  </a:schemeClr>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623" y="4106334"/>
            <a:ext cx="10394174" cy="1268252"/>
          </a:xfrm>
        </p:spPr>
        <p:txBody>
          <a:bodyPr anchor="ctr">
            <a:normAutofit/>
          </a:bodyPr>
          <a:lstStyle>
            <a:lvl1pPr marL="0" indent="0" algn="ctr">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8/1/2020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
        <p:nvSpPr>
          <p:cNvPr id="13" name="TextBox 12"/>
          <p:cNvSpPr txBox="1"/>
          <p:nvPr/>
        </p:nvSpPr>
        <p:spPr>
          <a:xfrm>
            <a:off x="685623" y="892628"/>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4" name="TextBox 13"/>
          <p:cNvSpPr txBox="1"/>
          <p:nvPr/>
        </p:nvSpPr>
        <p:spPr>
          <a:xfrm>
            <a:off x="10470356" y="2922827"/>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1082450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622" y="1723855"/>
            <a:ext cx="10392000" cy="2511835"/>
          </a:xfrm>
        </p:spPr>
        <p:txBody>
          <a:bodyPr anchor="b">
            <a:normAutofit/>
          </a:bodyPr>
          <a:lstStyle>
            <a:lvl1pPr algn="l">
              <a:defRPr sz="4799"/>
            </a:lvl1pPr>
          </a:lstStyle>
          <a:p>
            <a:r>
              <a:rPr lang="en-US"/>
              <a:t>Click to edit Master title style</a:t>
            </a:r>
            <a:endParaRPr lang="en-US" dirty="0"/>
          </a:p>
        </p:txBody>
      </p:sp>
      <p:sp>
        <p:nvSpPr>
          <p:cNvPr id="4" name="Text Placeholder 3"/>
          <p:cNvSpPr>
            <a:spLocks noGrp="1"/>
          </p:cNvSpPr>
          <p:nvPr>
            <p:ph type="body" sz="half" idx="2"/>
          </p:nvPr>
        </p:nvSpPr>
        <p:spPr>
          <a:xfrm>
            <a:off x="685622" y="4247468"/>
            <a:ext cx="10392000" cy="1140644"/>
          </a:xfrm>
        </p:spPr>
        <p:txBody>
          <a:bodyPr anchor="t">
            <a:normAutofit/>
          </a:bodyPr>
          <a:lstStyle>
            <a:lvl1pPr marL="0" indent="0" algn="l">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8/1/2020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615119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623" y="685801"/>
            <a:ext cx="10391999"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623" y="2063395"/>
            <a:ext cx="3309266" cy="576262"/>
          </a:xfrm>
        </p:spPr>
        <p:txBody>
          <a:bodyPr anchor="b">
            <a:noAutofit/>
          </a:bodyPr>
          <a:lstStyle>
            <a:lvl1pPr marL="0" indent="0" algn="ctr">
              <a:lnSpc>
                <a:spcPct val="90000"/>
              </a:lnSpc>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623" y="2639658"/>
            <a:ext cx="3309266" cy="2734928"/>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3519" y="2063395"/>
            <a:ext cx="3309266" cy="576262"/>
          </a:xfrm>
        </p:spPr>
        <p:txBody>
          <a:bodyPr anchor="b">
            <a:noAutofit/>
          </a:bodyPr>
          <a:lstStyle>
            <a:lvl1pPr marL="0" indent="0" algn="ctr">
              <a:lnSpc>
                <a:spcPct val="90000"/>
              </a:lnSpc>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3518" y="2639658"/>
            <a:ext cx="3309266" cy="2734928"/>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68356" y="2063395"/>
            <a:ext cx="3309266" cy="576262"/>
          </a:xfrm>
        </p:spPr>
        <p:txBody>
          <a:bodyPr anchor="b">
            <a:noAutofit/>
          </a:bodyPr>
          <a:lstStyle>
            <a:lvl1pPr marL="0" indent="0" algn="ctr">
              <a:lnSpc>
                <a:spcPct val="90000"/>
              </a:lnSpc>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68356" y="2639658"/>
            <a:ext cx="3309266" cy="2734928"/>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F33987-6305-4E2A-BF18-EF013ECE927B}" type="datetimeFigureOut">
              <a:rPr lang="en-US" smtClean="0"/>
              <a:pPr/>
              <a:t>8/1/2020</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378525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623" y="685801"/>
            <a:ext cx="10394174"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660" y="3813025"/>
            <a:ext cx="3309266" cy="576262"/>
          </a:xfrm>
        </p:spPr>
        <p:txBody>
          <a:bodyPr anchor="b">
            <a:noAutofit/>
          </a:bodyPr>
          <a:lstStyle>
            <a:lvl1pPr marL="0" indent="0" algn="ctr">
              <a:lnSpc>
                <a:spcPct val="90000"/>
              </a:lnSpc>
              <a:buNone/>
              <a:defRPr sz="21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601" y="2063396"/>
            <a:ext cx="3309266"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660" y="4389288"/>
            <a:ext cx="3309266" cy="985299"/>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6307" y="3813025"/>
            <a:ext cx="3309266" cy="576262"/>
          </a:xfrm>
        </p:spPr>
        <p:txBody>
          <a:bodyPr anchor="b">
            <a:noAutofit/>
          </a:bodyPr>
          <a:lstStyle>
            <a:lvl1pPr marL="0" indent="0" algn="ctr">
              <a:lnSpc>
                <a:spcPct val="90000"/>
              </a:lnSpc>
              <a:buNone/>
              <a:defRPr sz="21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4896" y="2063396"/>
            <a:ext cx="3309266"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4896" y="4389286"/>
            <a:ext cx="3309266" cy="985300"/>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6921" y="3813025"/>
            <a:ext cx="3309266" cy="576262"/>
          </a:xfrm>
        </p:spPr>
        <p:txBody>
          <a:bodyPr anchor="b">
            <a:noAutofit/>
          </a:bodyPr>
          <a:lstStyle>
            <a:lvl1pPr marL="0" indent="0" algn="ctr">
              <a:lnSpc>
                <a:spcPct val="90000"/>
              </a:lnSpc>
              <a:buNone/>
              <a:defRPr sz="21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6796" y="2063394"/>
            <a:ext cx="3309266"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6796" y="4389284"/>
            <a:ext cx="3309266" cy="985302"/>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F33987-6305-4E2A-BF18-EF013ECE927B}" type="datetimeFigureOut">
              <a:rPr lang="en-US" smtClean="0"/>
              <a:pPr/>
              <a:t>8/1/2020</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638135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622" y="2063396"/>
            <a:ext cx="10392000"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8/1/2020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246297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566" y="685801"/>
            <a:ext cx="226405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622" y="685801"/>
            <a:ext cx="7902373"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8/1/2020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8957676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8/1/2020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6531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8/1/2020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900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622" y="2063396"/>
            <a:ext cx="10392000"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8/1/2020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550476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623" y="685801"/>
            <a:ext cx="10392000" cy="3193487"/>
          </a:xfrm>
        </p:spPr>
        <p:txBody>
          <a:bodyPr anchor="b">
            <a:normAutofit/>
          </a:bodyPr>
          <a:lstStyle>
            <a:lvl1pPr algn="l">
              <a:defRPr sz="5398"/>
            </a:lvl1pPr>
          </a:lstStyle>
          <a:p>
            <a:r>
              <a:rPr lang="en-US"/>
              <a:t>Click to edit Master title style</a:t>
            </a:r>
            <a:endParaRPr lang="en-US" dirty="0"/>
          </a:p>
        </p:txBody>
      </p:sp>
      <p:sp>
        <p:nvSpPr>
          <p:cNvPr id="3" name="Text Placeholder 2"/>
          <p:cNvSpPr>
            <a:spLocks noGrp="1"/>
          </p:cNvSpPr>
          <p:nvPr>
            <p:ph type="body" idx="1"/>
          </p:nvPr>
        </p:nvSpPr>
        <p:spPr>
          <a:xfrm>
            <a:off x="685623" y="3742267"/>
            <a:ext cx="10392000" cy="1639614"/>
          </a:xfrm>
        </p:spPr>
        <p:txBody>
          <a:bodyPr anchor="t">
            <a:normAutofit/>
          </a:bodyPr>
          <a:lstStyle>
            <a:lvl1pPr marL="0" indent="0" algn="l">
              <a:buNone/>
              <a:defRPr sz="1999">
                <a:solidFill>
                  <a:schemeClr val="bg1">
                    <a:lumMod val="50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8/1/2020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7587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623" y="685800"/>
            <a:ext cx="10394174"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621" y="2063396"/>
            <a:ext cx="5087389"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2410" y="2063396"/>
            <a:ext cx="5085213"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pPr/>
              <a:t>8/1/2020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645089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623" y="685800"/>
            <a:ext cx="10392000"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117" y="2063396"/>
            <a:ext cx="4854893" cy="679994"/>
          </a:xfrm>
        </p:spPr>
        <p:txBody>
          <a:bodyPr anchor="b">
            <a:noAutofit/>
          </a:bodyPr>
          <a:lstStyle>
            <a:lvl1pPr marL="0" indent="0">
              <a:lnSpc>
                <a:spcPct val="90000"/>
              </a:lnSpc>
              <a:buNone/>
              <a:defRPr sz="25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623" y="2861733"/>
            <a:ext cx="5087387"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572" y="2063396"/>
            <a:ext cx="4863224" cy="679994"/>
          </a:xfrm>
        </p:spPr>
        <p:txBody>
          <a:bodyPr anchor="b">
            <a:noAutofit/>
          </a:bodyPr>
          <a:lstStyle>
            <a:lvl1pPr marL="0" indent="0">
              <a:lnSpc>
                <a:spcPct val="90000"/>
              </a:lnSpc>
              <a:buNone/>
              <a:defRPr sz="25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2408" y="2861733"/>
            <a:ext cx="5087388"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pPr/>
              <a:t>8/1/2020</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607849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8/1/2020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01939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8/1/2020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4726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463" y="685800"/>
            <a:ext cx="4125785" cy="2023252"/>
          </a:xfrm>
        </p:spPr>
        <p:txBody>
          <a:bodyPr anchor="b">
            <a:normAutofit/>
          </a:bodyPr>
          <a:lstStyle>
            <a:lvl1pPr algn="ctr">
              <a:defRPr sz="3599"/>
            </a:lvl1pPr>
          </a:lstStyle>
          <a:p>
            <a:r>
              <a:rPr lang="en-US"/>
              <a:t>Click to edit Master title style</a:t>
            </a:r>
            <a:endParaRPr lang="en-US" dirty="0"/>
          </a:p>
        </p:txBody>
      </p:sp>
      <p:sp>
        <p:nvSpPr>
          <p:cNvPr id="10" name="Content Placeholder 2"/>
          <p:cNvSpPr>
            <a:spLocks noGrp="1"/>
          </p:cNvSpPr>
          <p:nvPr>
            <p:ph sz="quarter" idx="13"/>
          </p:nvPr>
        </p:nvSpPr>
        <p:spPr>
          <a:xfrm>
            <a:off x="5044818" y="685801"/>
            <a:ext cx="6032804"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462" y="2709053"/>
            <a:ext cx="4125786" cy="2665533"/>
          </a:xfrm>
        </p:spPr>
        <p:txBody>
          <a:bodyPr anchor="t">
            <a:normAutofit/>
          </a:bodyPr>
          <a:lstStyle>
            <a:lvl1pPr marL="0" indent="0" algn="ctr">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8/1/2020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47536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621" y="685800"/>
            <a:ext cx="6343650" cy="2023252"/>
          </a:xfrm>
        </p:spPr>
        <p:txBody>
          <a:bodyPr anchor="b">
            <a:normAutofit/>
          </a:bodyPr>
          <a:lstStyle>
            <a:lvl1pPr algn="ctr">
              <a:defRPr sz="3599"/>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0413" y="1"/>
            <a:ext cx="3597209" cy="5071533"/>
          </a:xfrm>
          <a:ln w="57150" cmpd="thinThick">
            <a:solidFill>
              <a:schemeClr val="bg1">
                <a:lumMod val="50000"/>
              </a:schemeClr>
            </a:solidFill>
            <a:miter lim="800000"/>
          </a:ln>
        </p:spPr>
        <p:txBody>
          <a:bodyPr anchor="t"/>
          <a:lstStyle>
            <a:lvl1pPr marL="0" indent="0" algn="ctr">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685623" y="2709053"/>
            <a:ext cx="6343649" cy="2362481"/>
          </a:xfrm>
        </p:spPr>
        <p:txBody>
          <a:bodyPr anchor="t">
            <a:normAutofit/>
          </a:bodyPr>
          <a:lstStyle>
            <a:lvl1pPr marL="0" indent="0" algn="ctr">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8/1/2020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37340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grpSp>
        <p:nvGrpSpPr>
          <p:cNvPr id="10" name="Group 9"/>
          <p:cNvGrpSpPr/>
          <p:nvPr/>
        </p:nvGrpSpPr>
        <p:grpSpPr>
          <a:xfrm>
            <a:off x="-25391" y="1"/>
            <a:ext cx="12002224"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623" y="685801"/>
            <a:ext cx="10394174"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622" y="2063396"/>
            <a:ext cx="10394175"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6183" y="5757334"/>
            <a:ext cx="3783614" cy="498470"/>
          </a:xfrm>
          <a:prstGeom prst="rect">
            <a:avLst/>
          </a:prstGeom>
        </p:spPr>
        <p:txBody>
          <a:bodyPr vert="horz" lIns="91440" tIns="45720" rIns="91440" bIns="45720" rtlCol="0" anchor="ctr"/>
          <a:lstStyle>
            <a:lvl1pPr algn="r">
              <a:defRPr sz="3199" cap="all" baseline="0">
                <a:solidFill>
                  <a:schemeClr val="accent1">
                    <a:lumMod val="50000"/>
                  </a:schemeClr>
                </a:solidFill>
              </a:defRPr>
            </a:lvl1pPr>
          </a:lstStyle>
          <a:p>
            <a:fld id="{EDF33987-6305-4E2A-BF18-EF013ECE927B}" type="datetimeFigureOut">
              <a:rPr lang="en-US" smtClean="0"/>
              <a:pPr/>
              <a:t>8/1/2020</a:t>
            </a:fld>
            <a:endParaRPr lang="en-US" dirty="0"/>
          </a:p>
        </p:txBody>
      </p:sp>
      <p:sp>
        <p:nvSpPr>
          <p:cNvPr id="5" name="Footer Placeholder 4"/>
          <p:cNvSpPr>
            <a:spLocks noGrp="1"/>
          </p:cNvSpPr>
          <p:nvPr>
            <p:ph type="ftr" sz="quarter" idx="3"/>
          </p:nvPr>
        </p:nvSpPr>
        <p:spPr>
          <a:xfrm>
            <a:off x="685623" y="5757334"/>
            <a:ext cx="5498287" cy="498470"/>
          </a:xfrm>
          <a:prstGeom prst="rect">
            <a:avLst/>
          </a:prstGeom>
        </p:spPr>
        <p:txBody>
          <a:bodyPr vert="horz" lIns="91440" tIns="45720" rIns="91440" bIns="45720" rtlCol="0" anchor="ctr"/>
          <a:lstStyle>
            <a:lvl1pPr algn="l">
              <a:defRPr sz="3199" cap="all" baseline="0">
                <a:solidFill>
                  <a:schemeClr val="accent1">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6285484" y="5757334"/>
            <a:ext cx="906950" cy="498470"/>
          </a:xfrm>
          <a:prstGeom prst="rect">
            <a:avLst/>
          </a:prstGeom>
        </p:spPr>
        <p:txBody>
          <a:bodyPr vert="horz" lIns="91440" tIns="45720" rIns="91440" bIns="45720" rtlCol="0" anchor="ctr"/>
          <a:lstStyle>
            <a:lvl1pPr algn="ctr">
              <a:defRPr sz="3199" cap="all" baseline="0">
                <a:solidFill>
                  <a:schemeClr val="accent1">
                    <a:lumMod val="50000"/>
                  </a:schemeClr>
                </a:solidFill>
              </a:defRPr>
            </a:lvl1pPr>
          </a:lstStyle>
          <a:p>
            <a:fld id="{F36C87F6-986D-49E6-AF40-1B3A1EE8064D}" type="slidenum">
              <a:rPr lang="en-US" smtClean="0"/>
              <a:pPr/>
              <a:t>‹#›</a:t>
            </a:fld>
            <a:endParaRPr lang="en-US"/>
          </a:p>
        </p:txBody>
      </p:sp>
      <p:sp>
        <p:nvSpPr>
          <p:cNvPr id="14" name="Rectangle 13">
            <a:extLst>
              <a:ext uri="{FF2B5EF4-FFF2-40B4-BE49-F238E27FC236}">
                <a16:creationId xmlns:a16="http://schemas.microsoft.com/office/drawing/2014/main" id="{B4942B96-DF74-4EA1-B2F5-FA033F8D5AFF}"/>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418344582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 id="2147483793"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5398" kern="1200" cap="all" baseline="0">
          <a:solidFill>
            <a:schemeClr val="accent1"/>
          </a:solidFill>
          <a:effectLst/>
          <a:latin typeface="+mj-lt"/>
          <a:ea typeface="+mj-ea"/>
          <a:cs typeface="+mj-cs"/>
        </a:defRPr>
      </a:lvl1pPr>
    </p:titleStyle>
    <p:bodyStyle>
      <a:lvl1pPr marL="228531" indent="-228531" algn="l" defTabSz="914126" rtl="0" eaLnBrk="1" latinLnBrk="0" hangingPunct="1">
        <a:lnSpc>
          <a:spcPct val="120000"/>
        </a:lnSpc>
        <a:spcBef>
          <a:spcPts val="1000"/>
        </a:spcBef>
        <a:buClr>
          <a:schemeClr val="accent1"/>
        </a:buClr>
        <a:buSzPct val="160000"/>
        <a:buFont typeface="Arial" panose="020B0604020202020204" pitchFamily="34" charset="0"/>
        <a:buChar char="•"/>
        <a:defRPr sz="1999" kern="1200" cap="all" baseline="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buClr>
        <a:buSzPct val="160000"/>
        <a:buFont typeface="Arial" panose="020B0604020202020204" pitchFamily="34" charset="0"/>
        <a:buChar char="•"/>
        <a:defRPr sz="1799" kern="1200" cap="all"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29916" y="2564904"/>
            <a:ext cx="8784976" cy="871736"/>
          </a:xfrm>
        </p:spPr>
        <p:txBody>
          <a:bodyPr>
            <a:normAutofit fontScale="90000"/>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a:bodyPr>
          <a:lstStyle/>
          <a:p>
            <a:r>
              <a:rPr lang="en-US" dirty="0"/>
              <a:t>.</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normAutofit fontScale="90000"/>
          </a:bodyPr>
          <a:lstStyle/>
          <a:p>
            <a:pPr algn="ctr"/>
            <a:r>
              <a:rPr lang="en-IN" b="1" dirty="0">
                <a:latin typeface="Arial Narrow" panose="020B0606020202030204" pitchFamily="34" charset="0"/>
              </a:rPr>
              <a:t>Introduction: </a:t>
            </a:r>
            <a:endParaRPr lang="en-IN" dirty="0">
              <a:latin typeface="Arial Narrow" panose="020B0606020202030204" pitchFamily="34" charset="0"/>
            </a:endParaRPr>
          </a:p>
        </p:txBody>
      </p:sp>
      <p:sp>
        <p:nvSpPr>
          <p:cNvPr id="2" name="Content Placeholder 1"/>
          <p:cNvSpPr>
            <a:spLocks noGrp="1"/>
          </p:cNvSpPr>
          <p:nvPr>
            <p:ph idx="1"/>
          </p:nvPr>
        </p:nvSpPr>
        <p:spPr>
          <a:xfrm>
            <a:off x="477788" y="1196752"/>
            <a:ext cx="11305256" cy="4853136"/>
          </a:xfrm>
        </p:spPr>
        <p:txBody>
          <a:bodyPr>
            <a:normAutofit fontScale="92500" lnSpcReduction="20000"/>
          </a:bodyPr>
          <a:lstStyle/>
          <a:p>
            <a:pPr algn="just">
              <a:lnSpc>
                <a:spcPct val="120000"/>
              </a:lnSpc>
            </a:pPr>
            <a:r>
              <a:rPr lang="en-IN" dirty="0">
                <a:latin typeface="Arial Narrow" panose="020B0606020202030204" pitchFamily="34" charset="0"/>
              </a:rPr>
              <a:t>New York City’s Enumeration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latin typeface="Arial Narrow" panose="020B0606020202030204" pitchFamily="34" charset="0"/>
              </a:rPr>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latin typeface="Arial Narrow" panose="020B0606020202030204" pitchFamily="34" charset="0"/>
              </a:rPr>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normAutofit fontScale="90000"/>
          </a:bodyPr>
          <a:lstStyle/>
          <a:p>
            <a:pPr algn="ctr"/>
            <a:r>
              <a:rPr lang="en-IN" b="1" dirty="0">
                <a:latin typeface="Arial Narrow" panose="020B0606020202030204" pitchFamily="34" charset="0"/>
              </a:rPr>
              <a:t>Problem:</a:t>
            </a:r>
            <a:endParaRPr lang="en-IN" dirty="0">
              <a:latin typeface="Arial Narrow" panose="020B0606020202030204" pitchFamily="34" charset="0"/>
            </a:endParaRPr>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sz="2400" dirty="0">
                <a:latin typeface="Arial Narrow" panose="020B0606020202030204" pitchFamily="34" charset="0"/>
              </a:rPr>
              <a:t>To find the answers to the following questions: </a:t>
            </a:r>
          </a:p>
          <a:p>
            <a:pPr marL="457200" indent="-457200" algn="just">
              <a:buFont typeface="+mj-lt"/>
              <a:buAutoNum type="arabicPeriod"/>
            </a:pPr>
            <a:r>
              <a:rPr lang="en-IN" sz="2400" dirty="0">
                <a:latin typeface="Arial Narrow" panose="020B0606020202030204" pitchFamily="34" charset="0"/>
              </a:rPr>
              <a:t>List and visualize all major parts of New York City that has great  Indian restaurants.</a:t>
            </a:r>
          </a:p>
          <a:p>
            <a:pPr marL="457200" indent="-457200" algn="just">
              <a:buFont typeface="+mj-lt"/>
              <a:buAutoNum type="arabicPeriod"/>
            </a:pPr>
            <a:r>
              <a:rPr lang="en-IN" sz="2400" dirty="0">
                <a:latin typeface="Arial Narrow" panose="020B0606020202030204" pitchFamily="34" charset="0"/>
              </a:rPr>
              <a:t>What is best location in New York City for Indian Cuisine?</a:t>
            </a:r>
          </a:p>
          <a:p>
            <a:pPr marL="457200" indent="-457200" algn="just">
              <a:buFont typeface="+mj-lt"/>
              <a:buAutoNum type="arabicPeriod"/>
            </a:pPr>
            <a:r>
              <a:rPr lang="en-IN" sz="2400" dirty="0">
                <a:latin typeface="Arial Narrow" panose="020B0606020202030204" pitchFamily="34" charset="0"/>
              </a:rPr>
              <a:t>Which areas have potential Indian Restaurant Market?</a:t>
            </a:r>
          </a:p>
          <a:p>
            <a:pPr marL="457200" indent="-457200" algn="just">
              <a:buFont typeface="+mj-lt"/>
              <a:buAutoNum type="arabicPeriod"/>
            </a:pPr>
            <a:r>
              <a:rPr lang="en-IN" sz="2400" dirty="0">
                <a:latin typeface="Arial Narrow" panose="020B0606020202030204" pitchFamily="34" charset="0"/>
              </a:rPr>
              <a:t>Which all areas lack Indian Restaurants?</a:t>
            </a:r>
          </a:p>
          <a:p>
            <a:pPr marL="457200" indent="-457200" algn="just">
              <a:buFont typeface="+mj-lt"/>
              <a:buAutoNum type="arabicPeriod"/>
            </a:pPr>
            <a:r>
              <a:rPr lang="en-IN" sz="2400" dirty="0">
                <a:latin typeface="Arial Narrow" panose="020B0606020202030204" pitchFamily="34" charset="0"/>
              </a:rPr>
              <a:t>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normAutofit fontScale="90000"/>
          </a:bodyPr>
          <a:lstStyle/>
          <a:p>
            <a:pPr algn="ctr"/>
            <a:r>
              <a:rPr lang="en-IN" b="1" dirty="0">
                <a:latin typeface="Arial Narrow" panose="020B0606020202030204" pitchFamily="34" charset="0"/>
              </a:rPr>
              <a:t>Data Section:</a:t>
            </a:r>
            <a:endParaRPr lang="en-IN" dirty="0">
              <a:latin typeface="Arial Narrow" panose="020B0606020202030204" pitchFamily="34" charset="0"/>
            </a:endParaRPr>
          </a:p>
        </p:txBody>
      </p:sp>
      <p:sp>
        <p:nvSpPr>
          <p:cNvPr id="3" name="Text Placeholder 2"/>
          <p:cNvSpPr>
            <a:spLocks noGrp="1"/>
          </p:cNvSpPr>
          <p:nvPr>
            <p:ph sz="half" idx="1"/>
          </p:nvPr>
        </p:nvSpPr>
        <p:spPr>
          <a:xfrm>
            <a:off x="172688" y="1196752"/>
            <a:ext cx="11809312" cy="5400600"/>
          </a:xfrm>
        </p:spPr>
        <p:txBody>
          <a:bodyPr>
            <a:noAutofit/>
          </a:bodyPr>
          <a:lstStyle/>
          <a:p>
            <a:pPr marL="45720" indent="0" algn="just">
              <a:buNone/>
            </a:pPr>
            <a:r>
              <a:rPr lang="en-IN" sz="1800" dirty="0">
                <a:latin typeface="Arial Narrow" panose="020B0606020202030204" pitchFamily="34" charset="0"/>
              </a:rPr>
              <a:t>For this project we need the following data:</a:t>
            </a:r>
          </a:p>
          <a:p>
            <a:pPr marL="502920" indent="-457200" algn="just">
              <a:buFont typeface="+mj-lt"/>
              <a:buAutoNum type="arabicPeriod"/>
            </a:pPr>
            <a:r>
              <a:rPr lang="en-IN" sz="1800" dirty="0">
                <a:latin typeface="Arial Narrow" panose="020B0606020202030204" pitchFamily="34" charset="0"/>
              </a:rPr>
              <a:t>New York City data that contains list Boroughs, Neighbourhoods along with their latitude and longitude.</a:t>
            </a:r>
          </a:p>
          <a:p>
            <a:pPr lvl="1" algn="just"/>
            <a:r>
              <a:rPr lang="en-IN" sz="1800" dirty="0">
                <a:latin typeface="Arial Narrow" panose="020B0606020202030204" pitchFamily="34" charset="0"/>
              </a:rPr>
              <a:t>Data source : </a:t>
            </a:r>
            <a:r>
              <a:rPr lang="en-IN" sz="1800" dirty="0">
                <a:latin typeface="Arial Narrow" panose="020B0606020202030204" pitchFamily="34" charset="0"/>
                <a:hlinkClick r:id="rId3"/>
              </a:rPr>
              <a:t>https://cocl.us/new_york_dataset</a:t>
            </a:r>
            <a:endParaRPr lang="en-IN" sz="1800" dirty="0">
              <a:latin typeface="Arial Narrow" panose="020B0606020202030204" pitchFamily="34" charset="0"/>
            </a:endParaRPr>
          </a:p>
          <a:p>
            <a:pPr lvl="1" algn="just"/>
            <a:r>
              <a:rPr lang="en-IN" sz="1800" dirty="0">
                <a:latin typeface="Arial Narrow" panose="020B0606020202030204" pitchFamily="34" charset="0"/>
              </a:rPr>
              <a:t>Description: This data set contains the required information. And we will use this data set to explore various neighbourhoods of New York City.</a:t>
            </a:r>
          </a:p>
          <a:p>
            <a:pPr marL="502920" indent="-457200" algn="just">
              <a:buFont typeface="+mj-lt"/>
              <a:buAutoNum type="arabicPeriod"/>
            </a:pPr>
            <a:r>
              <a:rPr lang="en-IN" sz="1800" dirty="0">
                <a:latin typeface="Arial Narrow" panose="020B0606020202030204" pitchFamily="34" charset="0"/>
              </a:rPr>
              <a:t>Indian restaurants in each neighbourhood of New York City.</a:t>
            </a:r>
          </a:p>
          <a:p>
            <a:pPr lvl="1" algn="just"/>
            <a:r>
              <a:rPr lang="en-IN" sz="1800" dirty="0">
                <a:latin typeface="Arial Narrow" panose="020B0606020202030204" pitchFamily="34" charset="0"/>
              </a:rPr>
              <a:t>Data source : Foursquare API</a:t>
            </a:r>
          </a:p>
          <a:p>
            <a:pPr lvl="1" algn="just"/>
            <a:r>
              <a:rPr lang="en-IN" sz="1800" dirty="0">
                <a:latin typeface="Arial Narrow" panose="020B0606020202030204" pitchFamily="34" charset="0"/>
              </a:rPr>
              <a:t>Description: By using this API we will get all the venues in each neighbourhood. We can filter these venues to get only Indian restaurants.</a:t>
            </a:r>
          </a:p>
          <a:p>
            <a:pPr marL="502920" indent="-457200" algn="just">
              <a:buFont typeface="+mj-lt"/>
              <a:buAutoNum type="arabicPeriod"/>
            </a:pPr>
            <a:r>
              <a:rPr lang="en-IN" sz="1800" dirty="0">
                <a:latin typeface="Arial Narrow" panose="020B0606020202030204" pitchFamily="34" charset="0"/>
              </a:rPr>
              <a:t>GeoSpace data</a:t>
            </a:r>
          </a:p>
          <a:p>
            <a:pPr lvl="1" algn="just"/>
            <a:r>
              <a:rPr lang="en-IN" sz="1800" dirty="0">
                <a:latin typeface="Arial Narrow" panose="020B0606020202030204" pitchFamily="34" charset="0"/>
              </a:rPr>
              <a:t>Data source : </a:t>
            </a:r>
            <a:r>
              <a:rPr lang="en-IN" sz="1800" u="sng" dirty="0">
                <a:latin typeface="Arial Narrow" panose="020B0606020202030204" pitchFamily="34" charset="0"/>
                <a:hlinkClick r:id="rId4"/>
              </a:rPr>
              <a:t>https://data.cityofnewyork.us/City-Government/Borough-Boundaries/tqmj-j8zm</a:t>
            </a:r>
            <a:endParaRPr lang="en-IN" sz="1800" dirty="0">
              <a:latin typeface="Arial Narrow" panose="020B0606020202030204" pitchFamily="34" charset="0"/>
            </a:endParaRPr>
          </a:p>
          <a:p>
            <a:pPr lvl="1" algn="just"/>
            <a:r>
              <a:rPr lang="en-IN" sz="1800" dirty="0">
                <a:latin typeface="Arial Narrow" panose="020B0606020202030204" pitchFamily="34" charset="0"/>
              </a:rPr>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latin typeface="Arial Narrow" panose="020B0606020202030204" pitchFamily="34" charset="0"/>
              </a:rPr>
              <a:t>Methodology:</a:t>
            </a:r>
            <a:endParaRPr lang="en-IN" dirty="0">
              <a:latin typeface="Arial Narrow" panose="020B0606020202030204" pitchFamily="34" charset="0"/>
            </a:endParaRPr>
          </a:p>
        </p:txBody>
      </p:sp>
      <p:sp>
        <p:nvSpPr>
          <p:cNvPr id="6" name="Content Placeholder 5"/>
          <p:cNvSpPr>
            <a:spLocks noGrp="1"/>
          </p:cNvSpPr>
          <p:nvPr>
            <p:ph sz="half" idx="1"/>
          </p:nvPr>
        </p:nvSpPr>
        <p:spPr>
          <a:xfrm>
            <a:off x="189756" y="1268760"/>
            <a:ext cx="11809312" cy="5400600"/>
          </a:xfrm>
        </p:spPr>
        <p:txBody>
          <a:bodyPr>
            <a:normAutofit/>
          </a:bodyPr>
          <a:lstStyle/>
          <a:p>
            <a:pPr marL="502920" lvl="0" indent="-457200" algn="just">
              <a:buFont typeface="+mj-lt"/>
              <a:buAutoNum type="arabicPeriod"/>
            </a:pPr>
            <a:r>
              <a:rPr lang="en-IN" dirty="0">
                <a:latin typeface="Arial Narrow" panose="020B0606020202030204" pitchFamily="34" charset="0"/>
              </a:rPr>
              <a:t>We begin by collecting the New York city data from the following link "</a:t>
            </a:r>
            <a:r>
              <a:rPr lang="en-IN" dirty="0">
                <a:latin typeface="Arial Narrow" panose="020B0606020202030204" pitchFamily="34" charset="0"/>
                <a:hlinkClick r:id="rId3"/>
              </a:rPr>
              <a:t>https://cocl.us/</a:t>
            </a:r>
            <a:r>
              <a:rPr lang="en-IN" dirty="0" err="1">
                <a:latin typeface="Arial Narrow" panose="020B0606020202030204" pitchFamily="34" charset="0"/>
                <a:hlinkClick r:id="rId3"/>
              </a:rPr>
              <a:t>new_york_dataset</a:t>
            </a:r>
            <a:r>
              <a:rPr lang="en-IN" dirty="0">
                <a:latin typeface="Arial Narrow" panose="020B0606020202030204" pitchFamily="34" charset="0"/>
                <a:hlinkClick r:id="rId3"/>
              </a:rPr>
              <a:t>“</a:t>
            </a:r>
            <a:endParaRPr lang="en-IN" dirty="0">
              <a:latin typeface="Arial Narrow" panose="020B0606020202030204" pitchFamily="34" charset="0"/>
            </a:endParaRPr>
          </a:p>
          <a:p>
            <a:pPr marL="502920" lvl="0" indent="-457200" algn="just">
              <a:buFont typeface="+mj-lt"/>
              <a:buAutoNum type="arabicPeriod"/>
            </a:pPr>
            <a:r>
              <a:rPr lang="en-IN" dirty="0">
                <a:latin typeface="Arial Narrow" panose="020B0606020202030204" pitchFamily="34" charset="0"/>
              </a:rPr>
              <a:t>We will find all venues for each neighbourhood using Foursquare API.</a:t>
            </a:r>
          </a:p>
          <a:p>
            <a:pPr marL="502920" lvl="0" indent="-457200" algn="just">
              <a:buFont typeface="+mj-lt"/>
              <a:buAutoNum type="arabicPeriod"/>
            </a:pPr>
            <a:r>
              <a:rPr lang="en-IN" dirty="0">
                <a:latin typeface="Arial Narrow" panose="020B0606020202030204" pitchFamily="34" charset="0"/>
              </a:rPr>
              <a:t>We will then filter out all venues with Indian restaurant for further analysis.</a:t>
            </a:r>
          </a:p>
          <a:p>
            <a:pPr marL="502920" indent="-457200" algn="just">
              <a:buFont typeface="+mj-lt"/>
              <a:buAutoNum type="arabicPeriod"/>
            </a:pPr>
            <a:r>
              <a:rPr lang="en-IN" dirty="0">
                <a:latin typeface="Arial Narrow" panose="020B0606020202030204" pitchFamily="34" charset="0"/>
              </a:rPr>
              <a:t>Next using Foursquare API, we will find the Ratings, Tips, and Number of Likes for all the Indian Restaurants.</a:t>
            </a:r>
          </a:p>
          <a:p>
            <a:pPr marL="502920" indent="-457200" algn="just">
              <a:buFont typeface="+mj-lt"/>
              <a:buAutoNum type="arabicPeriod"/>
            </a:pPr>
            <a:r>
              <a:rPr lang="en-IN" dirty="0">
                <a:latin typeface="Arial Narrow" panose="020B0606020202030204" pitchFamily="34" charset="0"/>
              </a:rPr>
              <a:t>We will then sort Neighbourhoods and Borough the data keeping Ratings as the constraint.</a:t>
            </a:r>
          </a:p>
          <a:p>
            <a:pPr marL="502920" indent="-457200" algn="just">
              <a:buFont typeface="+mj-lt"/>
              <a:buAutoNum type="arabicPeriod"/>
            </a:pPr>
            <a:r>
              <a:rPr lang="en-IN" dirty="0">
                <a:latin typeface="Arial Narrow" panose="020B0606020202030204" pitchFamily="34" charset="0"/>
              </a:rPr>
              <a:t>Next we will consider all the neighbourhoods with average rating greater or equal 9.0 to visualize on map.</a:t>
            </a:r>
          </a:p>
          <a:p>
            <a:pPr marL="502920" indent="-457200" algn="just">
              <a:buFont typeface="+mj-lt"/>
              <a:buAutoNum type="arabicPeriod"/>
            </a:pPr>
            <a:r>
              <a:rPr lang="en-IN" dirty="0">
                <a:latin typeface="Arial Narrow" panose="020B0606020202030204" pitchFamily="34" charset="0"/>
              </a:rPr>
              <a:t>We will join this dataset to original New York data to get longitude and latitude.</a:t>
            </a:r>
          </a:p>
          <a:p>
            <a:pPr marL="502920" indent="-457200" algn="just">
              <a:buFont typeface="+mj-lt"/>
              <a:buAutoNum type="arabicPeriod"/>
            </a:pPr>
            <a:r>
              <a:rPr lang="en-IN" dirty="0">
                <a:latin typeface="Arial Narrow" panose="020B0606020202030204" pitchFamily="34" charset="0"/>
              </a:rPr>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fontScale="90000"/>
          </a:bodyPr>
          <a:lstStyle/>
          <a:p>
            <a:pPr algn="ctr"/>
            <a:r>
              <a:rPr lang="en-IN" b="1" dirty="0">
                <a:latin typeface="Arial Narrow" panose="020B0606020202030204" pitchFamily="34" charset="0"/>
              </a:rPr>
              <a:t>Conclusion:</a:t>
            </a:r>
            <a:endParaRPr lang="en-US" dirty="0">
              <a:latin typeface="Arial Narrow" panose="020B0606020202030204" pitchFamily="34" charset="0"/>
            </a:endParaRPr>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latin typeface="Arial Narrow" panose="020B0606020202030204" pitchFamily="34" charset="0"/>
              </a:rPr>
              <a:t>So now we can answer the questions asked above in the Questions section:</a:t>
            </a:r>
            <a:endParaRPr lang="en-US" dirty="0">
              <a:latin typeface="Arial Narrow" panose="020B0606020202030204" pitchFamily="34" charset="0"/>
            </a:endParaRPr>
          </a:p>
          <a:p>
            <a:pPr marL="45720" indent="0">
              <a:buNone/>
            </a:pPr>
            <a:r>
              <a:rPr lang="en-IN" dirty="0">
                <a:latin typeface="Arial Narrow" panose="020B0606020202030204" pitchFamily="34" charset="0"/>
              </a:rPr>
              <a:t>Answers:</a:t>
            </a:r>
          </a:p>
          <a:p>
            <a:pPr marL="502920" indent="-457200">
              <a:buFont typeface="+mj-lt"/>
              <a:buAutoNum type="arabicPeriod"/>
            </a:pPr>
            <a:r>
              <a:rPr lang="en-IN" dirty="0">
                <a:latin typeface="Arial Narrow" panose="020B0606020202030204" pitchFamily="34" charset="0"/>
              </a:rPr>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latin typeface="Arial Narrow" panose="020B0606020202030204" pitchFamily="34" charset="0"/>
              </a:rPr>
              <a:t>Astoria (Queens), Blissville (Queens), Civic Center (Manhattan) are some of the best neighbourhoods for Indian cuisine.</a:t>
            </a:r>
          </a:p>
          <a:p>
            <a:pPr marL="502920" indent="-457200">
              <a:buFont typeface="+mj-lt"/>
              <a:buAutoNum type="arabicPeriod"/>
            </a:pPr>
            <a:r>
              <a:rPr lang="en-IN" dirty="0">
                <a:latin typeface="Arial Narrow" panose="020B0606020202030204" pitchFamily="34" charset="0"/>
              </a:rPr>
              <a:t>Manhattan have potential Indian Restaurant Market.</a:t>
            </a:r>
          </a:p>
          <a:p>
            <a:pPr marL="502920" indent="-457200">
              <a:buFont typeface="+mj-lt"/>
              <a:buAutoNum type="arabicPeriod"/>
            </a:pPr>
            <a:r>
              <a:rPr lang="en-IN" dirty="0">
                <a:latin typeface="Arial Narrow" panose="020B0606020202030204" pitchFamily="34" charset="0"/>
              </a:rPr>
              <a:t>Staten Island ranks last in average rating of Indian Restaurants.</a:t>
            </a:r>
          </a:p>
          <a:p>
            <a:pPr marL="502920" indent="-457200">
              <a:buFont typeface="+mj-lt"/>
              <a:buAutoNum type="arabicPeriod"/>
            </a:pPr>
            <a:r>
              <a:rPr lang="en-IN" dirty="0">
                <a:latin typeface="Arial Narrow" panose="020B0606020202030204" pitchFamily="34" charset="0"/>
              </a:rPr>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276872"/>
            <a:ext cx="4968552" cy="1512168"/>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TM04033927[[fn=Main Event]]</Template>
  <TotalTime>73</TotalTime>
  <Words>776</Words>
  <Application>Microsoft Office PowerPoint</Application>
  <PresentationFormat>Custom</PresentationFormat>
  <Paragraphs>54</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Narrow</vt:lpstr>
      <vt:lpstr>Century Gothic</vt:lpstr>
      <vt:lpstr>Impact</vt:lpstr>
      <vt:lpstr>Main Event</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Abhishek Gupta</cp:lastModifiedBy>
  <cp:revision>5</cp:revision>
  <dcterms:created xsi:type="dcterms:W3CDTF">2020-01-05T08:05:09Z</dcterms:created>
  <dcterms:modified xsi:type="dcterms:W3CDTF">2020-08-01T09:40:57Z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