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 /><Relationship Id="rId2" Type="http://schemas.openxmlformats.org/package/2006/relationships/metadata/core-properties" Target="docProps/core.xml" /><Relationship Id="rId1" Type="http://schemas.openxmlformats.org/officeDocument/2006/relationships/officeDocument" Target="ppt/presentation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875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3" d="100"/>
          <a:sy n="73" d="100"/>
        </p:scale>
        <p:origin x="1042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notesMaster" Target="notesMasters/notesMaster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tableStyles" Target="tableStyles.xml" /><Relationship Id="rId2" Type="http://schemas.openxmlformats.org/officeDocument/2006/relationships/slide" Target="slides/slide1.xml" /><Relationship Id="rId16" Type="http://schemas.openxmlformats.org/officeDocument/2006/relationships/theme" Target="theme/theme1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viewProps" Target="viewProps.xml" /><Relationship Id="rId10" Type="http://schemas.openxmlformats.org/officeDocument/2006/relationships/slide" Target="slides/slide9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presProps" Target="presProps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10-09-2025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59424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1176883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4290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074775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01047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5813530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82693940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19458205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9/10/2025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 dirty="0"/>
          </a:p>
        </p:txBody>
      </p:sp>
    </p:spTree>
    <p:extLst>
      <p:ext uri="{BB962C8B-B14F-4D97-AF65-F5344CB8AC3E}">
        <p14:creationId xmlns:p14="http://schemas.microsoft.com/office/powerpoint/2010/main" val="1567091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96774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8513022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9891830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4136747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517713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23916143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697712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5376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18" Type="http://schemas.openxmlformats.org/officeDocument/2006/relationships/theme" Target="../theme/theme1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slideLayout" Target="../slideLayouts/slideLayout17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9/10/2025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lang="en-IN" spc="10" smtClean="0"/>
              <a:t>‹#›</a:t>
            </a:fld>
            <a:endParaRPr lang="en-IN" spc="10" dirty="0"/>
          </a:p>
        </p:txBody>
      </p:sp>
    </p:spTree>
    <p:extLst>
      <p:ext uri="{BB962C8B-B14F-4D97-AF65-F5344CB8AC3E}">
        <p14:creationId xmlns:p14="http://schemas.microsoft.com/office/powerpoint/2010/main" val="37993471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76" r:id="rId1"/>
    <p:sldLayoutId id="2147483877" r:id="rId2"/>
    <p:sldLayoutId id="2147483878" r:id="rId3"/>
    <p:sldLayoutId id="2147483879" r:id="rId4"/>
    <p:sldLayoutId id="2147483880" r:id="rId5"/>
    <p:sldLayoutId id="2147483881" r:id="rId6"/>
    <p:sldLayoutId id="2147483882" r:id="rId7"/>
    <p:sldLayoutId id="2147483883" r:id="rId8"/>
    <p:sldLayoutId id="2147483884" r:id="rId9"/>
    <p:sldLayoutId id="2147483885" r:id="rId10"/>
    <p:sldLayoutId id="2147483886" r:id="rId11"/>
    <p:sldLayoutId id="2147483887" r:id="rId12"/>
    <p:sldLayoutId id="2147483888" r:id="rId13"/>
    <p:sldLayoutId id="2147483889" r:id="rId14"/>
    <p:sldLayoutId id="2147483890" r:id="rId15"/>
    <p:sldLayoutId id="2147483891" r:id="rId16"/>
    <p:sldLayoutId id="2147483892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17.xml" 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 /><Relationship Id="rId1" Type="http://schemas.openxmlformats.org/officeDocument/2006/relationships/slideLayout" Target="../slideLayouts/slideLayout6.xml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6.xml" 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1.png" /><Relationship Id="rId1" Type="http://schemas.openxmlformats.org/officeDocument/2006/relationships/slideLayout" Target="../slideLayouts/slideLayout6.xml" 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 /><Relationship Id="rId2" Type="http://schemas.openxmlformats.org/officeDocument/2006/relationships/image" Target="../media/image3.png" /><Relationship Id="rId1" Type="http://schemas.openxmlformats.org/officeDocument/2006/relationships/slideLayout" Target="../slideLayouts/slideLayout6.xml" /><Relationship Id="rId4" Type="http://schemas.openxmlformats.org/officeDocument/2006/relationships/image" Target="../media/image4.jpg" 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5.png" /><Relationship Id="rId1" Type="http://schemas.openxmlformats.org/officeDocument/2006/relationships/slideLayout" Target="../slideLayouts/slideLayout6.xml" 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6.png" /><Relationship Id="rId1" Type="http://schemas.openxmlformats.org/officeDocument/2006/relationships/slideLayout" Target="../slideLayouts/slideLayout6.xml" 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 /><Relationship Id="rId1" Type="http://schemas.openxmlformats.org/officeDocument/2006/relationships/slideLayout" Target="../slideLayouts/slideLayout6.xml" 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 /><Relationship Id="rId2" Type="http://schemas.openxmlformats.org/officeDocument/2006/relationships/image" Target="../media/image8.jpg" /><Relationship Id="rId1" Type="http://schemas.openxmlformats.org/officeDocument/2006/relationships/slideLayout" Target="../slideLayouts/slideLayout6.xml" 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 /><Relationship Id="rId1" Type="http://schemas.openxmlformats.org/officeDocument/2006/relationships/slideLayout" Target="../slideLayouts/slideLayout17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 dirty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 dirty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 dirty="0"/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 dirty="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E18F6B6-7D18-B542-D583-3D053339B7D2}"/>
              </a:ext>
            </a:extLst>
          </p:cNvPr>
          <p:cNvSpPr txBox="1"/>
          <p:nvPr/>
        </p:nvSpPr>
        <p:spPr>
          <a:xfrm>
            <a:off x="1747837" y="2874504"/>
            <a:ext cx="7848600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/>
              <a:t>STUDENT NAME: </a:t>
            </a:r>
            <a:r>
              <a:rPr lang="en-IN" sz="2000" dirty="0"/>
              <a:t>GURU VISHNU </a:t>
            </a:r>
            <a:endParaRPr lang="en-US" sz="2000" dirty="0"/>
          </a:p>
          <a:p>
            <a:r>
              <a:rPr lang="en-US" sz="2000" dirty="0"/>
              <a:t>REGISTER NO AND NMID: 2422K12</a:t>
            </a:r>
            <a:r>
              <a:rPr lang="en-IN" sz="2000" dirty="0"/>
              <a:t>2</a:t>
            </a:r>
            <a:r>
              <a:rPr lang="en-US" sz="2000" dirty="0"/>
              <a:t>3/</a:t>
            </a:r>
          </a:p>
          <a:p>
            <a:r>
              <a:rPr lang="en-US" sz="2000" dirty="0"/>
              <a:t>AUTOBRUAR2422K1233</a:t>
            </a:r>
            <a:endParaRPr lang="en-US" sz="2000" dirty="0">
              <a:cs typeface="Calibri"/>
            </a:endParaRPr>
          </a:p>
          <a:p>
            <a:r>
              <a:rPr lang="en-US" sz="2000" dirty="0"/>
              <a:t>DEPARTMENT: B.SC COMPUTER SCIENCE </a:t>
            </a:r>
          </a:p>
          <a:p>
            <a:r>
              <a:rPr lang="en-US" sz="2000" dirty="0"/>
              <a:t>COLLEGE: GOVERNMENT ARTS AND SCIENCE COLLEGE THITTAMALAI</a:t>
            </a:r>
          </a:p>
          <a:p>
            <a:r>
              <a:rPr lang="en-US" sz="2000" dirty="0"/>
              <a:t>UNIVERSITY: </a:t>
            </a:r>
            <a:r>
              <a:rPr lang="en-IN" sz="2000" dirty="0"/>
              <a:t>BHARATHIAR UNIVERSITY</a:t>
            </a:r>
            <a:endParaRPr lang="en-US" sz="2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 dirty="0"/>
              <a:t>RESULTS AND SCREENSHOTS</a:t>
            </a:r>
            <a:endParaRPr sz="4250" dirty="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743200" y="2354703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EEF71F6-716A-8749-61C1-077154D55835}"/>
              </a:ext>
            </a:extLst>
          </p:cNvPr>
          <p:cNvSpPr txBox="1"/>
          <p:nvPr/>
        </p:nvSpPr>
        <p:spPr>
          <a:xfrm>
            <a:off x="381001" y="1600200"/>
            <a:ext cx="5410200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b="1" dirty="0"/>
              <a:t>RESULTS:</a:t>
            </a:r>
          </a:p>
          <a:p>
            <a:pPr>
              <a:buNone/>
            </a:pPr>
            <a:r>
              <a:rPr lang="en-US" b="1" dirty="0"/>
              <a:t>Positive Impact Metrics:</a:t>
            </a:r>
            <a:endParaRPr lang="en-US" dirty="0"/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Awareness levels improved among target users.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Simulation shows reduction in waste and energy usage.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Increased participation from community groups.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dirty="0"/>
              <a:t>CONCLUSION</a:t>
            </a:r>
            <a:endParaRPr dirty="0"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BC45AFC-DD5A-C8EE-F611-FE27DAB67BBA}"/>
              </a:ext>
            </a:extLst>
          </p:cNvPr>
          <p:cNvSpPr txBox="1"/>
          <p:nvPr/>
        </p:nvSpPr>
        <p:spPr>
          <a:xfrm>
            <a:off x="457200" y="1451215"/>
            <a:ext cx="869417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The </a:t>
            </a:r>
            <a:r>
              <a:rPr lang="en-IN" b="1" dirty="0"/>
              <a:t>Sustainability &amp; Green Initiatives Project</a:t>
            </a:r>
            <a:r>
              <a:rPr lang="en-IN" dirty="0"/>
              <a:t> successfully combines </a:t>
            </a:r>
            <a:r>
              <a:rPr lang="en-IN" b="1" dirty="0"/>
              <a:t>technology + environmental awareness</a:t>
            </a:r>
            <a:r>
              <a:rPr lang="en-IN" dirty="0"/>
              <a:t>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Helps communities adopt </a:t>
            </a:r>
            <a:r>
              <a:rPr lang="en-IN" b="1" dirty="0"/>
              <a:t>eco-friendly lifestyles</a:t>
            </a:r>
            <a:r>
              <a:rPr lang="en-IN" dirty="0"/>
              <a:t> through digital engagement.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Encourages </a:t>
            </a:r>
            <a:r>
              <a:rPr lang="en-IN" b="1" dirty="0"/>
              <a:t>youth participation</a:t>
            </a:r>
            <a:r>
              <a:rPr lang="en-IN" dirty="0"/>
              <a:t> in environmental conservation.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Contributes to achieving </a:t>
            </a:r>
            <a:r>
              <a:rPr lang="en-IN" b="1" dirty="0"/>
              <a:t>UN Sustainable Development Goals (SDG 7 – Affordable &amp; Clean Energy, SDG 12 – Responsible Consumption, SDG 13 – Climate Action).</a:t>
            </a:r>
            <a:endParaRPr lang="en-IN" dirty="0"/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IN" dirty="0"/>
              <a:t>Future scope: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Integration with </a:t>
            </a:r>
            <a:r>
              <a:rPr lang="en-IN" b="1" dirty="0"/>
              <a:t>IoT devices</a:t>
            </a:r>
            <a:r>
              <a:rPr lang="en-IN" dirty="0"/>
              <a:t> for real-time tracking.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Expansion into </a:t>
            </a:r>
            <a:r>
              <a:rPr lang="en-IN" b="1" dirty="0"/>
              <a:t>mobile app platforms</a:t>
            </a:r>
            <a:r>
              <a:rPr lang="en-IN" dirty="0"/>
              <a:t>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IN" dirty="0"/>
              <a:t>Collaboration with NGOs &amp; educational institutions for wider impact.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 dirty="0">
                <a:latin typeface="Arial" panose="020B0604020202020204" pitchFamily="34" charset="0"/>
              </a:rPr>
              <a:t>AI-driven </a:t>
            </a:r>
            <a:r>
              <a:rPr lang="en-US" altLang="en-US" b="1" dirty="0">
                <a:latin typeface="Arial" panose="020B0604020202020204" pitchFamily="34" charset="0"/>
              </a:rPr>
              <a:t>predictive analysis</a:t>
            </a:r>
            <a:r>
              <a:rPr lang="en-US" altLang="en-US" dirty="0">
                <a:latin typeface="Arial" panose="020B0604020202020204" pitchFamily="34" charset="0"/>
              </a:rPr>
              <a:t> for environmental impact.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dirty="0"/>
              <a:t>Partnership with </a:t>
            </a:r>
            <a:r>
              <a:rPr lang="en-US" b="1" dirty="0"/>
              <a:t>green startups</a:t>
            </a:r>
            <a:r>
              <a:rPr lang="en-US" dirty="0"/>
              <a:t> for practical implementation.</a:t>
            </a:r>
            <a:endParaRPr lang="en-IN" dirty="0"/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latin typeface="Arial" panose="020B0604020202020204" pitchFamily="34" charset="0"/>
              </a:rPr>
              <a:t>      </a:t>
            </a:r>
            <a:endParaRPr lang="en-IN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4392E49A-2B6F-ADD5-CA08-3B7F77CAB4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32893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</a:t>
            </a:r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49D17C56-9711-A3F3-A6A1-B4E48C06E0F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43000" y="4165020"/>
            <a:ext cx="184731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1833694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endParaRPr lang="en-IN" dirty="0"/>
          </a:p>
          <a:p>
            <a:r>
              <a:rPr lang="en-IN" dirty="0"/>
              <a:t>          </a:t>
            </a:r>
            <a:r>
              <a:rPr lang="en-IN" sz="3200" u="sng" dirty="0">
                <a:latin typeface="Arial Black" panose="020B0A04020102020204" pitchFamily="34" charset="0"/>
              </a:rPr>
              <a:t>NAANMUDHALVAN </a:t>
            </a:r>
          </a:p>
          <a:p>
            <a:pPr lvl="3"/>
            <a:r>
              <a:rPr lang="en-IN" sz="3200" u="sng" dirty="0">
                <a:latin typeface="Arial Black" panose="020B0A04020102020204" pitchFamily="34" charset="0"/>
              </a:rPr>
              <a:t>PROJECT</a:t>
            </a:r>
            <a:endParaRPr sz="3200" u="sng" dirty="0">
              <a:latin typeface="Arial Black" panose="020B0A04020102020204" pitchFamily="34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 dirty="0"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4250" spc="5" dirty="0"/>
              <a:t>PROJECT</a:t>
            </a:r>
            <a:r>
              <a:rPr sz="4250" spc="-85" dirty="0"/>
              <a:t> </a:t>
            </a:r>
            <a:r>
              <a:rPr sz="4250" spc="25" dirty="0"/>
              <a:t>TITLE</a:t>
            </a:r>
            <a:endParaRPr sz="4250"/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 dirty="0"/>
          </a:p>
        </p:txBody>
      </p:sp>
      <p:grpSp>
        <p:nvGrpSpPr>
          <p:cNvPr id="18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 dirty="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 dirty="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 dirty="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 dirty="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 dirty="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dirty="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 dirty="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 dirty="0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 dirty="0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 dirty="0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 dirty="0"/>
              <a:t>A</a:t>
            </a:r>
            <a:r>
              <a:rPr spc="-5" dirty="0"/>
              <a:t>G</a:t>
            </a:r>
            <a:r>
              <a:rPr spc="-35" dirty="0"/>
              <a:t>E</a:t>
            </a:r>
            <a:r>
              <a:rPr spc="15" dirty="0"/>
              <a:t>N</a:t>
            </a:r>
            <a:r>
              <a:rPr dirty="0"/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 dirty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dirty="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 dirty="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 dirty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63689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 dirty="0"/>
              <a:t>P</a:t>
            </a:r>
            <a:r>
              <a:rPr sz="4250" spc="15" dirty="0"/>
              <a:t>ROB</a:t>
            </a:r>
            <a:r>
              <a:rPr sz="4250" spc="55" dirty="0"/>
              <a:t>L</a:t>
            </a:r>
            <a:r>
              <a:rPr sz="4250" spc="-20" dirty="0"/>
              <a:t>E</a:t>
            </a:r>
            <a:r>
              <a:rPr sz="4250" spc="20" dirty="0"/>
              <a:t>M</a:t>
            </a:r>
            <a:r>
              <a:rPr sz="4250" dirty="0"/>
              <a:t>	</a:t>
            </a:r>
            <a:r>
              <a:rPr sz="4250" spc="10" dirty="0"/>
              <a:t>S</a:t>
            </a:r>
            <a:r>
              <a:rPr sz="4250" spc="-370" dirty="0"/>
              <a:t>T</a:t>
            </a:r>
            <a:r>
              <a:rPr sz="4250" spc="-375" dirty="0"/>
              <a:t>A</a:t>
            </a:r>
            <a:r>
              <a:rPr sz="4250" spc="15" dirty="0"/>
              <a:t>T</a:t>
            </a:r>
            <a:r>
              <a:rPr sz="4250" spc="-10" dirty="0"/>
              <a:t>E</a:t>
            </a:r>
            <a:r>
              <a:rPr sz="4250" spc="-20" dirty="0"/>
              <a:t>ME</a:t>
            </a:r>
            <a:r>
              <a:rPr sz="4250" spc="10" dirty="0"/>
              <a:t>NT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A6CA1DD-4614-6A17-BE7C-30825E8A3B38}"/>
              </a:ext>
            </a:extLst>
          </p:cNvPr>
          <p:cNvSpPr txBox="1"/>
          <p:nvPr/>
        </p:nvSpPr>
        <p:spPr>
          <a:xfrm>
            <a:off x="304800" y="1866714"/>
            <a:ext cx="884657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Climate change is accelerating due to high greenhouse gas emissions.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Over-dependence on fossil fuels leads to pollution and resource depletion.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Improper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waste management increases landfills and ocean pollution.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Urbanization and deforestation reduce biodiversity.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Lack of awareness about sustainable alternatives like solar, recycling, and water-saving methods.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Urgent need for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digital awareness platforms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educate and motivate </a:t>
            </a:r>
            <a:r>
              <a:rPr lang="en-US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peop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Rapid increase in plastic pollution and waste mismanagement.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Deforestation leading to biodiversity loss.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Freshwater scarcity due to overuse and pollution.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Lack of awareness and adoption of sustainable practices among communities.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78180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 dirty="0"/>
              <a:t>PROJECT	</a:t>
            </a:r>
            <a:r>
              <a:rPr sz="4250" spc="-20" dirty="0"/>
              <a:t>OVERVIEW</a:t>
            </a:r>
            <a:endParaRPr sz="4250"/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 dirty="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F0EB865-C6A5-93C2-3FCC-B085589F58DB}"/>
              </a:ext>
            </a:extLst>
          </p:cNvPr>
          <p:cNvSpPr txBox="1"/>
          <p:nvPr/>
        </p:nvSpPr>
        <p:spPr>
          <a:xfrm>
            <a:off x="76200" y="1752600"/>
            <a:ext cx="90751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This project focuses on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creating a digital portfolio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showcase green initiatives and sustainability efforts.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Acts as a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knowledge hub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for eco-friendly practices.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Demonstrates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technology-driven solutions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such as energy dashboards, waste trackers, and awareness campaigns.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Encourages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community participation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through interactive design and case studies.</a:t>
            </a:r>
          </a:p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Highlights the role of </a:t>
            </a: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students, NGOs, and corporates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in achieving global sustainability goals (SDGs).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Focus areas: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Renewable energy adoption (solar, wind, hydro)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Waste segregation &amp; recycling systems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Water conservation methods</a:t>
            </a:r>
            <a:b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Biodiversity &amp; afforestation campaigns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Combines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 </a:t>
            </a:r>
            <a:r>
              <a:rPr lang="en-IN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and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environmental responsibility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to spread awareness.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an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interactive platform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showcasing sustainability initiatives.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 dirty="0"/>
              <a:t>W</a:t>
            </a:r>
            <a:r>
              <a:rPr sz="3200" spc="-20" dirty="0"/>
              <a:t>H</a:t>
            </a:r>
            <a:r>
              <a:rPr sz="3200" spc="20" dirty="0"/>
              <a:t>O</a:t>
            </a:r>
            <a:r>
              <a:rPr sz="3200" spc="-235" dirty="0"/>
              <a:t> </a:t>
            </a:r>
            <a:r>
              <a:rPr sz="3200" spc="-10" dirty="0"/>
              <a:t>AR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10" dirty="0"/>
              <a:t>T</a:t>
            </a:r>
            <a:r>
              <a:rPr sz="3200" spc="-15" dirty="0"/>
              <a:t>H</a:t>
            </a:r>
            <a:r>
              <a:rPr sz="3200" spc="15" dirty="0"/>
              <a:t>E</a:t>
            </a:r>
            <a:r>
              <a:rPr sz="3200" spc="-35" dirty="0"/>
              <a:t> </a:t>
            </a:r>
            <a:r>
              <a:rPr sz="3200" spc="-20" dirty="0"/>
              <a:t>E</a:t>
            </a:r>
            <a:r>
              <a:rPr sz="3200" spc="30" dirty="0"/>
              <a:t>N</a:t>
            </a:r>
            <a:r>
              <a:rPr sz="3200" spc="15" dirty="0"/>
              <a:t>D</a:t>
            </a:r>
            <a:r>
              <a:rPr sz="3200" spc="-45" dirty="0"/>
              <a:t> </a:t>
            </a:r>
            <a:r>
              <a:rPr sz="3200" dirty="0"/>
              <a:t>U</a:t>
            </a:r>
            <a:r>
              <a:rPr sz="3200" spc="10" dirty="0"/>
              <a:t>S</a:t>
            </a:r>
            <a:r>
              <a:rPr sz="3200" spc="-25" dirty="0"/>
              <a:t>E</a:t>
            </a:r>
            <a:r>
              <a:rPr sz="3200" spc="-10" dirty="0"/>
              <a:t>R</a:t>
            </a:r>
            <a:r>
              <a:rPr sz="3200" spc="5" dirty="0"/>
              <a:t>S?</a:t>
            </a:r>
            <a:endParaRPr sz="32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 dirty="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36272B8-7147-710F-8F5B-C9F4B55D3FCC}"/>
              </a:ext>
            </a:extLst>
          </p:cNvPr>
          <p:cNvSpPr txBox="1"/>
          <p:nvPr/>
        </p:nvSpPr>
        <p:spPr>
          <a:xfrm>
            <a:off x="304800" y="2019300"/>
            <a:ext cx="884657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Students &amp; Educators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integrate sustainability into learning.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Communities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adopt eco-friendly practices in daily life.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Government &amp; NGOs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spread awareness through digital campaigns.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Corporate Companies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showcase CSR (Corporate Social Responsibility) initiatives.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General Public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to gain practical tips for green living.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Researchers &amp; Innovators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develop green technologies, renewable energy solutions, and eco-friendly materials.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Farmers &amp; Agricultural Sector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adopt organic farming, sustainable irrigation, and waste-free practices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Healthcare Professionals</a:t>
            </a:r>
            <a:r>
              <a:rPr lang="en-US" alt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promote eco-health practices, reduce hospital waste, and encourage green infrastructure in healthcare.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Media &amp; Influencers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create engaging sustainability content, documentaries, and viral campaigns.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Energy Providers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– shift to renewable sources like solar, wind, and hydropower.</a:t>
            </a:r>
          </a:p>
          <a:p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 dirty="0"/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3759FADA-47FA-C0DE-9CCA-743C7D4025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2342" y="4467897"/>
            <a:ext cx="726481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1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3" name="Rectangle 2">
            <a:extLst>
              <a:ext uri="{FF2B5EF4-FFF2-40B4-BE49-F238E27FC236}">
                <a16:creationId xmlns:a16="http://schemas.microsoft.com/office/drawing/2014/main" id="{EF8D9796-79B0-8ECE-23E3-A74671CAF8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-184666"/>
            <a:ext cx="264816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 dirty="0"/>
              <a:t>TOOLS AND TECHNIQUES</a:t>
            </a:r>
            <a:endParaRPr sz="3600" dirty="0"/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12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 dirty="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CD5798C9-1AE5-3142-4473-197903ACCA04}"/>
              </a:ext>
            </a:extLst>
          </p:cNvPr>
          <p:cNvSpPr txBox="1"/>
          <p:nvPr/>
        </p:nvSpPr>
        <p:spPr>
          <a:xfrm>
            <a:off x="2895600" y="1695450"/>
            <a:ext cx="6255774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Web Development:</a:t>
            </a:r>
            <a:r>
              <a:rPr lang="en-IN" dirty="0"/>
              <a:t> HTML, CSS, JavaScript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Design &amp; Prototyping:</a:t>
            </a:r>
            <a:r>
              <a:rPr lang="en-IN" dirty="0"/>
              <a:t> Canva, Figma, Adobe XD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Data Visualization:</a:t>
            </a:r>
            <a:r>
              <a:rPr lang="en-IN" dirty="0"/>
              <a:t> Chart.js, Recharts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Hosting &amp; Version Control:</a:t>
            </a:r>
            <a:r>
              <a:rPr lang="en-IN" dirty="0"/>
              <a:t> GitHub Pages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Team Collaboration:</a:t>
            </a:r>
            <a:r>
              <a:rPr lang="en-IN" dirty="0"/>
              <a:t> Trello, Google Workspace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b="1" dirty="0"/>
              <a:t>Awareness Media:</a:t>
            </a:r>
            <a:r>
              <a:rPr lang="en-IN" dirty="0"/>
              <a:t> Infographics, Videos, Animations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Communication Tools:</a:t>
            </a:r>
            <a:r>
              <a:rPr lang="en-US" dirty="0"/>
              <a:t> Google Workspace, Trello (team collaboration)</a:t>
            </a:r>
          </a:p>
          <a:p>
            <a:pPr>
              <a:buFont typeface="Arial" panose="020B0604020202020204" pitchFamily="34" charset="0"/>
              <a:buChar char="•"/>
            </a:pPr>
            <a:endParaRPr lang="en-IN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 dirty="0">
                <a:latin typeface="Trebuchet MS"/>
                <a:cs typeface="Trebuchet MS"/>
              </a:rPr>
              <a:t>POTFOLIO DESIGN AND LAYOUT</a:t>
            </a:r>
            <a:endParaRPr sz="4000" dirty="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69FC0AA-B830-799D-E064-598A6D954AAE}"/>
              </a:ext>
            </a:extLst>
          </p:cNvPr>
          <p:cNvSpPr txBox="1"/>
          <p:nvPr/>
        </p:nvSpPr>
        <p:spPr>
          <a:xfrm>
            <a:off x="457200" y="1728214"/>
            <a:ext cx="8694174" cy="313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Theme:</a:t>
            </a:r>
            <a:r>
              <a:rPr lang="en-US" dirty="0"/>
              <a:t> Minimalistic &amp; eco-friendly with green/blue palettes.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Navigation:</a:t>
            </a:r>
            <a:r>
              <a:rPr lang="en-US" dirty="0"/>
              <a:t> Smooth, with dedicated sections (Problem → Solution → Results).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Responsive Design:</a:t>
            </a:r>
            <a:r>
              <a:rPr lang="en-US" dirty="0"/>
              <a:t> Works on desktop, tablet, and mobile.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Visual Appeal:</a:t>
            </a:r>
            <a:r>
              <a:rPr lang="en-US" dirty="0"/>
              <a:t> Use of icons, infographics, and animations.</a:t>
            </a:r>
          </a:p>
          <a:p>
            <a:pPr marL="285750" indent="-285750">
              <a:buFont typeface="Wingdings" panose="05000000000000000000" pitchFamily="2" charset="2"/>
              <a:buChar char="ü"/>
            </a:pPr>
            <a:r>
              <a:rPr lang="en-US" b="1" dirty="0"/>
              <a:t>Sections Included:</a:t>
            </a:r>
            <a:endParaRPr lang="en-US" dirty="0"/>
          </a:p>
          <a:p>
            <a:pPr lvl="1"/>
            <a:r>
              <a:rPr lang="en-US" dirty="0"/>
              <a:t>1.About Project</a:t>
            </a:r>
          </a:p>
          <a:p>
            <a:pPr lvl="1"/>
            <a:r>
              <a:rPr lang="en-US" dirty="0"/>
              <a:t>2.Green Initiatives (Energy, Waste, Water, Biodiversity)</a:t>
            </a:r>
          </a:p>
          <a:p>
            <a:pPr lvl="1"/>
            <a:r>
              <a:rPr lang="en-US" dirty="0"/>
              <a:t>3.Features &amp; Tools</a:t>
            </a:r>
          </a:p>
          <a:p>
            <a:pPr lvl="1"/>
            <a:r>
              <a:rPr lang="en-US" dirty="0"/>
              <a:t>4.Results Dashboard</a:t>
            </a:r>
          </a:p>
          <a:p>
            <a:pPr lvl="1"/>
            <a:r>
              <a:rPr lang="en-US" dirty="0"/>
              <a:t>5.Community Section</a:t>
            </a:r>
          </a:p>
          <a:p>
            <a:pPr lvl="1"/>
            <a:r>
              <a:rPr lang="en-US" dirty="0"/>
              <a:t>6.Future Scope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FEATURES AND FUNCTIONALITY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D23BBD6-3D6B-71FC-0291-648B8EA65627}"/>
              </a:ext>
            </a:extLst>
          </p:cNvPr>
          <p:cNvSpPr txBox="1"/>
          <p:nvPr/>
        </p:nvSpPr>
        <p:spPr>
          <a:xfrm>
            <a:off x="533400" y="1828800"/>
            <a:ext cx="8649929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Awareness Hub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Blogs, facts, and tips for sustainability.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Waste Recycling Tracker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User-friendly system to monitor recycling habits.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Water-Saving Monitor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Tracks household/office water usage.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Energy 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Graphs showing renewable energy usage.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Sharing Platform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Users can share eco-friendly practices.</a:t>
            </a: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Impact Calculator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Shows CO₂ savings, energy reduction, or waste minimized</a:t>
            </a:r>
            <a:endParaRPr lang="en-US" altLang="en-US" dirty="0">
              <a:latin typeface="Arial" panose="020B0604020202020204" pitchFamily="34" charset="0"/>
            </a:endParaRPr>
          </a:p>
          <a:p>
            <a:pPr marL="285750" marR="0" lvl="0" indent="-28575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Interactive UI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– User-friendly, engaging experience with real-time data visualization.</a:t>
            </a:r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476</TotalTime>
  <Words>816</Words>
  <Application>Microsoft Office PowerPoint</Application>
  <PresentationFormat>Widescreen</PresentationFormat>
  <Paragraphs>121</Paragraphs>
  <Slides>11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2" baseType="lpstr">
      <vt:lpstr>Facet</vt:lpstr>
      <vt:lpstr>Digital Portfolio  </vt:lpstr>
      <vt:lpstr>PROJECT TITLE</vt:lpstr>
      <vt:lpstr>AGENDA</vt:lpstr>
      <vt:lpstr>PROBLEM STATEMENT</vt:lpstr>
      <vt:lpstr>PROJECT OVERVIEW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Guru Vishnu</cp:lastModifiedBy>
  <cp:revision>30</cp:revision>
  <dcterms:created xsi:type="dcterms:W3CDTF">2024-03-29T15:07:22Z</dcterms:created>
  <dcterms:modified xsi:type="dcterms:W3CDTF">2025-09-10T07:47:31Z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