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QL2G3K5kOUfpPYMJfR4nEsfUAU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roy shpring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4-17T15:25:06.605">
    <p:pos x="767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-YFfdc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טקסט אנכי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אנכית וטקסט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מקטע עליונה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ני תכנים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השוואה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בלבד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ריק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וכן עם כיתוב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מונה עם כיתוב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654260"/>
            <a:ext cx="9144000" cy="1182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sz="4400"/>
            </a:br>
            <a:br>
              <a:rPr lang="en-US" sz="4400"/>
            </a:br>
            <a:br>
              <a:rPr lang="en-US" sz="4400"/>
            </a:br>
            <a:br>
              <a:rPr lang="en-US" sz="4400"/>
            </a:br>
            <a:r>
              <a:rPr lang="en-US" sz="4400"/>
              <a:t>Board game recommendation system</a:t>
            </a:r>
            <a:endParaRPr sz="440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66441" y="289718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Roy Shpringer-Yair Eshel-Orel Mishael 	</a:t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7029" y="3429000"/>
            <a:ext cx="2617941" cy="2251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913701" y="325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purpose and general background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913701" y="9866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The purpose of the project-</a:t>
            </a:r>
            <a:r>
              <a:rPr lang="en-US" sz="2000"/>
              <a:t>is to establish a </a:t>
            </a:r>
            <a:r>
              <a:rPr b="1" lang="en-US" sz="2000"/>
              <a:t>recommendation system </a:t>
            </a:r>
            <a:r>
              <a:rPr lang="en-US" sz="2000"/>
              <a:t>for a store that sells </a:t>
            </a:r>
            <a:r>
              <a:rPr b="1" lang="en-US" sz="2000"/>
              <a:t>board games. </a:t>
            </a:r>
            <a:r>
              <a:rPr lang="en-US" sz="2000"/>
              <a:t>By predicting the score that a specific user will give to a new game we can understand Should it be recommended to the user or not.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Source of information</a:t>
            </a:r>
            <a:r>
              <a:rPr lang="en-US" sz="2000"/>
              <a:t> - The data set originates in Kaggle and contains the comments of buyers from the “Board Game Geek” website for board games. 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Data structure </a:t>
            </a:r>
            <a:r>
              <a:rPr lang="en-US" sz="2000"/>
              <a:t>- The data set contains two files: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1. 15 million reviews of board game buyers. When there are 300,000 unique users in the file.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2. Technical details of all the board games on the site when there are 20k unique games in the file.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01" y="4093466"/>
            <a:ext cx="4701243" cy="273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</a:t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51"/>
            <a:ext cx="12192000" cy="6846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building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32080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Technical Challenges- </a:t>
            </a:r>
            <a:r>
              <a:rPr lang="en-US" sz="1800"/>
              <a:t>Because our base file contains 15 million rows and joins from other tables should produce 400 new columns, a standard computer could not do this and so it was necessary to use </a:t>
            </a:r>
            <a:r>
              <a:rPr b="1" lang="en-US" sz="1800"/>
              <a:t>aws virtual machines.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Batch division </a:t>
            </a:r>
            <a:r>
              <a:rPr lang="en-US" sz="1800"/>
              <a:t>- even the virtual machine can not do the join operation at once and therefore it is necessary to divide the test and validation and the train into several parts.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incremental learning </a:t>
            </a:r>
            <a:r>
              <a:rPr lang="en-US" sz="1800"/>
              <a:t>- xgboost booster is enabled on every batch of data. When using incremental learning each run of the model learns from previous runs and The score of the model improves.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sample weight- </a:t>
            </a:r>
            <a:r>
              <a:rPr lang="en-US" sz="1800"/>
              <a:t>Each user received a weight according to the number of his reviews, the reason being that from a small number of reviews it is difficult to deduce a user's preferences.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rgbClr val="3F3F3F"/>
                </a:solidFill>
              </a:rPr>
              <a:t>In the original planning, we wanted to include over 2000 image processing features produced from the ResNet network. But due to the size of the information, this was not possible.</a:t>
            </a:r>
            <a:endParaRPr sz="1800">
              <a:solidFill>
                <a:srgbClr val="3F3F3F"/>
              </a:solidFill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838200" y="46005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Main model evaluation results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928318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rmse = 1.24 (model input 15 million records)  </a:t>
            </a:r>
            <a:br>
              <a:rPr lang="en-US"/>
            </a:br>
            <a:endParaRPr/>
          </a:p>
        </p:txBody>
      </p:sp>
      <p:pic>
        <p:nvPicPr>
          <p:cNvPr descr="תמונה שמכילה שולחן&#10;&#10;התיאור נוצר באופן אוטומטי"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16" y="1642667"/>
            <a:ext cx="5347918" cy="5386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7475" y="1690688"/>
            <a:ext cx="5386027" cy="5386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838200" y="87333"/>
            <a:ext cx="10515600" cy="699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Matrix Factorization  using PyTorch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0" y="787078"/>
            <a:ext cx="11353800" cy="6070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Matrix factorization </a:t>
            </a:r>
            <a:r>
              <a:rPr lang="en-US"/>
              <a:t>- a key method for creating recommendation systems. We use decomposition to break-down the users-games-rating pivot table into two small games and users tables where the columns are unknown latent features (factors ).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goal is to find the features by first embedding each user or game as a tensor and then modulate each vector’s weight with gradient descent optimizer.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 rating in the original table is a Dot-Product of the rows and columns of the     new tables: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* Model’s Advantages : fast , and no need for information other than rating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תמונה שמכילה שולחן&#10;&#10;התיאור נוצר באופן אוטומטי"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6233" y="3385654"/>
            <a:ext cx="7301334" cy="2685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242887" y="0"/>
            <a:ext cx="10515600" cy="699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2962"/>
              <a:buFont typeface="Calibri"/>
              <a:buNone/>
            </a:pPr>
            <a:br>
              <a:rPr lang="en-US"/>
            </a:br>
            <a:r>
              <a:rPr b="1" lang="en-US"/>
              <a:t>Matrix factorization evaluation results</a:t>
            </a:r>
            <a:r>
              <a:rPr lang="en-US"/>
              <a:t>: </a:t>
            </a:r>
            <a:br>
              <a:rPr lang="en-US"/>
            </a:br>
            <a:r>
              <a:rPr lang="en-US" sz="2700"/>
              <a:t>rmse = 1.68 (model input 1 million records)</a:t>
            </a:r>
            <a:br>
              <a:rPr lang="en-US" sz="2700"/>
            </a:br>
            <a:endParaRPr sz="2700"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93012" y="1211644"/>
            <a:ext cx="7858125" cy="531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/>
              <a:t>We can use cosine similarity to plot the games in a category-clusters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A picture containing table&#10;&#10;Description automatically generated"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3376" y="605586"/>
            <a:ext cx="4078624" cy="5709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scatter chart&#10;&#10;Description automatically generated" id="133" name="Google Shape;1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12" y="1009881"/>
            <a:ext cx="8084367" cy="4948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 with medium confidence" id="138" name="Google Shape;13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974" y="1153334"/>
            <a:ext cx="11830051" cy="52198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39" name="Google Shape;13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49119" y="1584175"/>
            <a:ext cx="1691392" cy="10016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40" name="Google Shape;14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3503" y="3508159"/>
            <a:ext cx="3307775" cy="110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 txBox="1"/>
          <p:nvPr/>
        </p:nvSpPr>
        <p:spPr>
          <a:xfrm>
            <a:off x="1138237" y="264759"/>
            <a:ext cx="1087278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use the cosine distance to find similar games, like in this case below: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838200" y="17827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Preparation of large files for machine learning model.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incremental learning.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subject of recommendation systems.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matrix factorization</a:t>
            </a:r>
            <a:endParaRPr/>
          </a:p>
        </p:txBody>
      </p:sp>
      <p:sp>
        <p:nvSpPr>
          <p:cNvPr id="147" name="Google Shape;147;p9"/>
          <p:cNvSpPr txBox="1"/>
          <p:nvPr/>
        </p:nvSpPr>
        <p:spPr>
          <a:xfrm>
            <a:off x="838200" y="436227"/>
            <a:ext cx="12441572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things we learned during project preparation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2021-04-14T08:13:48Z</dcterms:created>
  <dc:creator>OfficeUser9643</dc:creator>
</cp:coreProperties>
</file>