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1" r:id="rId7"/>
  </p:sldIdLst>
  <p:sldSz cx="18288000" cy="10287000"/>
  <p:notesSz cx="6858000" cy="9144000"/>
  <p:embeddedFontLst>
    <p:embeddedFont>
      <p:font typeface="DM Sans" pitchFamily="2" charset="77"/>
      <p:regular r:id="rId8"/>
      <p:bold r:id="rId9"/>
    </p:embeddedFont>
    <p:embeddedFont>
      <p:font typeface="DM Sans Bold" pitchFamily="2" charset="77"/>
      <p:regular r:id="rId10"/>
      <p:bold r:id="rId11"/>
    </p:embeddedFont>
    <p:embeddedFont>
      <p:font typeface="Kollektif" panose="020B0604020101010102" pitchFamily="34" charset="77"/>
      <p:regular r:id="rId12"/>
    </p:embeddedFont>
    <p:embeddedFont>
      <p:font typeface="Kollektif Bold" panose="020B0604020101010102" pitchFamily="34" charset="7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87444" y="4348326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TITLE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90435" y="5907250"/>
            <a:ext cx="7197206" cy="53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Team Name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3"/>
          <p:cNvSpPr txBox="1"/>
          <p:nvPr/>
        </p:nvSpPr>
        <p:spPr>
          <a:xfrm>
            <a:off x="5489368" y="9555385"/>
            <a:ext cx="719720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 dirty="0">
                <a:solidFill>
                  <a:srgbClr val="545454"/>
                </a:solidFill>
                <a:latin typeface="Kollektif"/>
                <a:ea typeface="Kollektif"/>
                <a:cs typeface="Kollektif"/>
                <a:sym typeface="Kollektif"/>
              </a:rPr>
              <a:t>Problem Statement Name</a:t>
            </a:r>
          </a:p>
        </p:txBody>
      </p:sp>
      <p:sp>
        <p:nvSpPr>
          <p:cNvPr id="44" name="Freeform 44"/>
          <p:cNvSpPr/>
          <p:nvPr/>
        </p:nvSpPr>
        <p:spPr>
          <a:xfrm>
            <a:off x="6802247" y="214127"/>
            <a:ext cx="4862133" cy="3906982"/>
          </a:xfrm>
          <a:custGeom>
            <a:avLst/>
            <a:gdLst/>
            <a:ahLst/>
            <a:cxnLst/>
            <a:rect l="l" t="t" r="r" b="b"/>
            <a:pathLst>
              <a:path w="4862133" h="3906982">
                <a:moveTo>
                  <a:pt x="0" y="0"/>
                </a:moveTo>
                <a:lnTo>
                  <a:pt x="4862132" y="0"/>
                </a:lnTo>
                <a:lnTo>
                  <a:pt x="4862132" y="3906982"/>
                </a:lnTo>
                <a:lnTo>
                  <a:pt x="0" y="390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1090" b="-1335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9941" y="653178"/>
            <a:ext cx="10708113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Idea &amp; Approach Details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6413349" y="4860057"/>
            <a:ext cx="5461299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</a:pPr>
            <a:r>
              <a:rPr lang="en-US" sz="3921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Your content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B345D-35A9-DB85-85F5-4DE3D30A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BAF6A1-A7EE-FE81-13FA-EDFD7A40363F}"/>
              </a:ext>
            </a:extLst>
          </p:cNvPr>
          <p:cNvSpPr txBox="1"/>
          <p:nvPr/>
        </p:nvSpPr>
        <p:spPr>
          <a:xfrm>
            <a:off x="4814048" y="606361"/>
            <a:ext cx="865990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 Stack &amp; Flow Chart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3909127-402D-BE5A-4630-26B3A8CF9D87}"/>
              </a:ext>
            </a:extLst>
          </p:cNvPr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E37FF9F-BF8B-48D2-65C6-49E7D0DB092C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46799D9-5D5D-816A-7BA4-4C74F68BDFC4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A0487537-D55B-02D8-2681-FF2B028B6E6F}"/>
              </a:ext>
            </a:extLst>
          </p:cNvPr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D52396F-5099-BBE3-0FC4-1B7A4C86B1BA}"/>
              </a:ext>
            </a:extLst>
          </p:cNvPr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17458730-4A69-A889-8AF4-33930528A1E3}"/>
              </a:ext>
            </a:extLst>
          </p:cNvPr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20A0F619-589D-4055-6757-D0C163297E09}"/>
              </a:ext>
            </a:extLst>
          </p:cNvPr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5009060-2133-12CF-6D5C-B104EF415D1D}"/>
              </a:ext>
            </a:extLst>
          </p:cNvPr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86EB7321-8876-50E4-BE37-54FAC427DE04}"/>
              </a:ext>
            </a:extLst>
          </p:cNvPr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697B4E5-3D37-D683-F07D-0EF9BE282077}"/>
              </a:ext>
            </a:extLst>
          </p:cNvPr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5B0695A-8170-6463-C324-4E70DFC01465}"/>
              </a:ext>
            </a:extLst>
          </p:cNvPr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52780CE-BBB2-E9D3-DC4D-89CED58DBFE4}"/>
              </a:ext>
            </a:extLst>
          </p:cNvPr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2B0901B-3DBE-F3FD-AF1C-F42CECAECE86}"/>
              </a:ext>
            </a:extLst>
          </p:cNvPr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2C4EEEF-68A7-BBED-0F2E-5D812526F964}"/>
              </a:ext>
            </a:extLst>
          </p:cNvPr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5CA5CDA-CA0A-6981-9ED2-958C36D9EFC1}"/>
              </a:ext>
            </a:extLst>
          </p:cNvPr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D50B8B5-5269-AFA2-8F1E-B0012D082629}"/>
              </a:ext>
            </a:extLst>
          </p:cNvPr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46A1121-3CD0-C938-B42B-4C3B8B12989F}"/>
              </a:ext>
            </a:extLst>
          </p:cNvPr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D630D69-2CA6-7709-CA18-9E42E9316D55}"/>
              </a:ext>
            </a:extLst>
          </p:cNvPr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86AA8D8A-66B6-E822-D4D1-D7C5B3AEAEF5}"/>
              </a:ext>
            </a:extLst>
          </p:cNvPr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C508CBA-1D55-D001-0C67-E86AEF961C8A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FE773CE-D7F8-5B81-EBA7-FAC9992F160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60E1C8E3-B4E1-74D5-F307-E89350E432D3}"/>
              </a:ext>
            </a:extLst>
          </p:cNvPr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27ECAF6A-58D0-E8B5-2522-5F3C7A8AFBF1}"/>
              </a:ext>
            </a:extLst>
          </p:cNvPr>
          <p:cNvSpPr txBox="1"/>
          <p:nvPr/>
        </p:nvSpPr>
        <p:spPr>
          <a:xfrm>
            <a:off x="2650204" y="4928190"/>
            <a:ext cx="12833426" cy="1131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</a:pPr>
            <a:r>
              <a:rPr lang="en-US" sz="3921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Describe about your tech stack, implementation and flow chart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87545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B2AD763-88F6-877E-576B-878CEE2E34B8}"/>
              </a:ext>
            </a:extLst>
          </p:cNvPr>
          <p:cNvSpPr txBox="1"/>
          <p:nvPr/>
        </p:nvSpPr>
        <p:spPr>
          <a:xfrm>
            <a:off x="2172147" y="4010516"/>
            <a:ext cx="13943701" cy="1695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</a:pPr>
            <a:r>
              <a:rPr lang="en-US" sz="3921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You can cover all aspects of business impact, product-market fit, and how to pursue and implement your idea as a product.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2BAA094-E456-2936-BE04-9B09C1608064}"/>
              </a:ext>
            </a:extLst>
          </p:cNvPr>
          <p:cNvSpPr txBox="1"/>
          <p:nvPr/>
        </p:nvSpPr>
        <p:spPr>
          <a:xfrm>
            <a:off x="3798791" y="628146"/>
            <a:ext cx="106904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Innovation / Market Feasibility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2854-7236-F599-322F-1E99B7E29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249846C-9D51-4C74-6AC4-9A56B8283259}"/>
              </a:ext>
            </a:extLst>
          </p:cNvPr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1B408A-D335-7E1A-C3B2-C9FA67B0A3D7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4BFDAE8-7211-C139-D729-C83E4579FD0F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9AAE6F16-5DAB-0A80-16EC-A9738F368A4C}"/>
              </a:ext>
            </a:extLst>
          </p:cNvPr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31BFBCC-60C7-8D92-D5CE-C16337ED9702}"/>
              </a:ext>
            </a:extLst>
          </p:cNvPr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56665FD-E070-79E5-F230-7B660D9D1E87}"/>
              </a:ext>
            </a:extLst>
          </p:cNvPr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05DBAF0-3D02-3EC9-873C-F62E650AFB4F}"/>
              </a:ext>
            </a:extLst>
          </p:cNvPr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A71FC7FF-7FC6-AAF3-29B5-735B231B1123}"/>
              </a:ext>
            </a:extLst>
          </p:cNvPr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9F0757C-A1F4-167C-4B96-CCBBA691D48F}"/>
              </a:ext>
            </a:extLst>
          </p:cNvPr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DAE8ADD-AC19-44C3-352F-541AB01495AC}"/>
              </a:ext>
            </a:extLst>
          </p:cNvPr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49D1D53-5F85-3B1D-3A6D-CEC424C14821}"/>
              </a:ext>
            </a:extLst>
          </p:cNvPr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45996DE-0CE6-FA38-0AB2-D3FD133E6FB3}"/>
              </a:ext>
            </a:extLst>
          </p:cNvPr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AA50ADE-8039-EEB2-29B1-4EA112988BF2}"/>
              </a:ext>
            </a:extLst>
          </p:cNvPr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AE60F15-5E39-D70E-54CA-52CFB6642EAA}"/>
              </a:ext>
            </a:extLst>
          </p:cNvPr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98EFDC2-6F0C-2421-FF34-08BF417623C3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B69B9E4-E055-4856-ECA5-DAC5756CC135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296D3229-A857-D598-6E64-829C77514733}"/>
              </a:ext>
            </a:extLst>
          </p:cNvPr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D36FBB0-C0CC-EB3C-251D-124C311A737B}"/>
              </a:ext>
            </a:extLst>
          </p:cNvPr>
          <p:cNvSpPr txBox="1"/>
          <p:nvPr/>
        </p:nvSpPr>
        <p:spPr>
          <a:xfrm>
            <a:off x="3798791" y="628146"/>
            <a:ext cx="106904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Future Scope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C0866F5F-9BAD-E134-BCB1-809EAF387587}"/>
              </a:ext>
            </a:extLst>
          </p:cNvPr>
          <p:cNvSpPr txBox="1"/>
          <p:nvPr/>
        </p:nvSpPr>
        <p:spPr>
          <a:xfrm>
            <a:off x="2172147" y="4010516"/>
            <a:ext cx="13943701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</a:pPr>
            <a:r>
              <a:rPr lang="en-US" sz="3921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Planned features that can implemented in future </a:t>
            </a:r>
          </a:p>
        </p:txBody>
      </p:sp>
    </p:spTree>
    <p:extLst>
      <p:ext uri="{BB962C8B-B14F-4D97-AF65-F5344CB8AC3E}">
        <p14:creationId xmlns:p14="http://schemas.microsoft.com/office/powerpoint/2010/main" val="7361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0208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</Words>
  <Application>Microsoft Macintosh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Kollektif Bold</vt:lpstr>
      <vt:lpstr>DM Sans Bold</vt:lpstr>
      <vt:lpstr>Calibri</vt:lpstr>
      <vt:lpstr>Kollektif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Codenovate Template</dc:title>
  <dc:creator>Karnati Sai Krishna</dc:creator>
  <cp:lastModifiedBy>Shiva Nanda Reddy Gumma</cp:lastModifiedBy>
  <cp:revision>5</cp:revision>
  <dcterms:created xsi:type="dcterms:W3CDTF">2006-08-16T00:00:00Z</dcterms:created>
  <dcterms:modified xsi:type="dcterms:W3CDTF">2024-11-30T23:19:44Z</dcterms:modified>
  <dc:identifier>DAGWuIkF4zk</dc:identifier>
</cp:coreProperties>
</file>