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atsmanwithmore6n4s/2_More6and4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AB9D0AD-64CE-4185-8C54-68D52322706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Bat's man with more 6 n 4's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C1D817F-87DC-4F4E-99A9-561F14AF7C5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12/13/2022 1:39:33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More 6 and 4" id="2" name="slide2">
            <a:extLst>
              <a:ext uri="{FF2B5EF4-FFF2-40B4-BE49-F238E27FC236}">
                <a16:creationId xmlns:a16="http://schemas.microsoft.com/office/drawing/2014/main" id="{AD8BDD0D-E79F-434C-A616-50E601ED9B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4507"/>
            <a:ext cx="12192000" cy="366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2022-12-13T01:39:46Z</dcterms:created>
  <dcterms:modified xsi:type="dcterms:W3CDTF">2022-12-13T01:39:46Z</dcterms:modified>
</cp:coreProperties>
</file>