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ggestwinbyruns_16707968831700/1BiggestRu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56D808-2561-4EA3-A18B-55BD9DBBB2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Biggest win by runs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0BD17A-89B8-4F1A-99E1-A1B0A8C50C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1:38:31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Biggest Run" id="2" name="slide2">
            <a:extLst>
              <a:ext uri="{FF2B5EF4-FFF2-40B4-BE49-F238E27FC236}">
                <a16:creationId xmlns:a16="http://schemas.microsoft.com/office/drawing/2014/main" id="{D24F6E0D-9632-4F31-9CE4-60592ED4B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20" y="0"/>
            <a:ext cx="695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2022-12-13T01:38:32Z</dcterms:created>
  <dcterms:modified xsi:type="dcterms:W3CDTF">2022-12-13T01:38:32Z</dcterms:modified>
</cp:coreProperties>
</file>