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Q1MatchStatistics/Dashboard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364DB6-C6CA-4998-90CB-EC53A62403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Q1 Match Statistics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E42C4E-AE9B-4283-B0F4-1B14A766A0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2:24:41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" name="slide2">
            <a:extLst>
              <a:ext uri="{FF2B5EF4-FFF2-40B4-BE49-F238E27FC236}">
                <a16:creationId xmlns:a16="http://schemas.microsoft.com/office/drawing/2014/main" id="{44840A27-F39A-4065-961D-E7508F1DB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2022-12-13T02:24:41Z</dcterms:created>
  <dcterms:modified xsi:type="dcterms:W3CDTF">2022-12-13T02:24:41Z</dcterms:modified>
</cp:coreProperties>
</file>