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shboardQ1MatchStatistics2/Dashboard7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221902F-7C87-49F2-BB76-FDDAD7909B8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Dashboard Q1 Match Statistics2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8BF4D52-7430-42D1-A969-ABF51326269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12/13/2022 2:29:52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7" id="2" name="slide2">
            <a:extLst>
              <a:ext uri="{FF2B5EF4-FFF2-40B4-BE49-F238E27FC236}">
                <a16:creationId xmlns:a16="http://schemas.microsoft.com/office/drawing/2014/main" id="{B6A65A9E-02A4-4C8A-A3AE-3B3A76DC7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766762"/>
            <a:ext cx="61817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2022-12-13T02:29:52Z</dcterms:created>
  <dcterms:modified xsi:type="dcterms:W3CDTF">2022-12-13T02:29:52Z</dcterms:modified>
</cp:coreProperties>
</file>