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Q2PlayerStatistics/Dashboard5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C5913D-4B76-4A8B-BF4F-184F63DEA71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 Q2 Player Statistics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D42414-12F2-408B-9C72-AEFA63D494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12/13/2022 2:16:22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5288B440-E039-4A1A-A2D5-185BC6BDE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766762"/>
            <a:ext cx="6181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2022-12-13T02:16:22Z</dcterms:created>
  <dcterms:modified xsi:type="dcterms:W3CDTF">2022-12-13T02:16:22Z</dcterms:modified>
</cp:coreProperties>
</file>