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Q3TeamStatistics/Dashboar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FD44C4-8987-467D-A83E-5D847BF091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Q3 Team Statistics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85E316-175C-46C3-BD84-E1222AE74F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2:08:53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2FD586A6-2CBA-4B1E-A4CC-2D48170F6C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2022-12-13T02:08:53Z</dcterms:created>
  <dcterms:modified xsi:type="dcterms:W3CDTF">2022-12-13T02:08:53Z</dcterms:modified>
</cp:coreProperties>
</file>