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ighesttotalallseasons/1higestTotal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B1F555-0F2E-4B6B-912C-F9EA43549B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Highest total all seasons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DBB5AB-A344-4843-9728-055DB440EB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1:38:46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higest Total " id="2" name="slide2">
            <a:extLst>
              <a:ext uri="{FF2B5EF4-FFF2-40B4-BE49-F238E27FC236}">
                <a16:creationId xmlns:a16="http://schemas.microsoft.com/office/drawing/2014/main" id="{EF7CE69B-6C36-4594-959E-1E6AFCBA6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62" y="0"/>
            <a:ext cx="346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2022-12-13T01:38:48Z</dcterms:created>
  <dcterms:modified xsi:type="dcterms:W3CDTF">2022-12-13T01:38:48Z</dcterms:modified>
</cp:coreProperties>
</file>