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OrangeCapcontendors/Orangecontendor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12AC2F-78B1-4BB5-9965-BBE1D275B7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Orange Cap contendors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CD6796-8D9F-4BC6-80A5-144CD44CC4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12/12/2022 3:35:20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 contendor " id="2" name="slide2">
            <a:extLst>
              <a:ext uri="{FF2B5EF4-FFF2-40B4-BE49-F238E27FC236}">
                <a16:creationId xmlns:a16="http://schemas.microsoft.com/office/drawing/2014/main" id="{5DABB62D-DF73-4BA8-B680-3D7810059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84" y="0"/>
            <a:ext cx="282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2022-12-12T03:35:22Z</dcterms:created>
  <dcterms:modified xsi:type="dcterms:W3CDTF">2022-12-12T03:35:22Z</dcterms:modified>
</cp:coreProperties>
</file>