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urpaleCapcontendors/PurpleContendor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99416B6-1FDF-40BF-A738-EB9BF54BD3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Purpale  Cap contendors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9FF5E24-2F86-49DD-AA4F-645F427394C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12/13/2022 1:39:22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rple Contendor " id="2" name="slide2">
            <a:extLst>
              <a:ext uri="{FF2B5EF4-FFF2-40B4-BE49-F238E27FC236}">
                <a16:creationId xmlns:a16="http://schemas.microsoft.com/office/drawing/2014/main" id="{9B3CFCF1-A5E6-41A9-9920-73E43BDAD6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87" y="0"/>
            <a:ext cx="379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2022-12-13T01:39:23Z</dcterms:created>
  <dcterms:modified xsi:type="dcterms:W3CDTF">2022-12-13T01:39:23Z</dcterms:modified>
</cp:coreProperties>
</file>