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easonPerformance_16707972273530/3SeasonTeamPerformanc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C31E01-2743-47C7-A99A-7093CA6519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Season Performance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1F9865-871E-4ECC-8BC2-2E6CF5B405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12/13/2022 1:40:10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Season Team Performance" id="2" name="slide2">
            <a:extLst>
              <a:ext uri="{FF2B5EF4-FFF2-40B4-BE49-F238E27FC236}">
                <a16:creationId xmlns:a16="http://schemas.microsoft.com/office/drawing/2014/main" id="{1AA65077-D016-4521-9A25-B7816689C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771525"/>
            <a:ext cx="6981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2022-12-13T01:40:10Z</dcterms:created>
  <dcterms:modified xsi:type="dcterms:W3CDTF">2022-12-13T01:40:10Z</dcterms:modified>
</cp:coreProperties>
</file>