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in_16707979527020/Sheet10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097056-261D-4D8B-832D-664BD585CE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Win%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FADC99-9CF3-40D0-9084-56E183843E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1:40:34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2" name="slide2">
            <a:extLst>
              <a:ext uri="{FF2B5EF4-FFF2-40B4-BE49-F238E27FC236}">
                <a16:creationId xmlns:a16="http://schemas.microsoft.com/office/drawing/2014/main" id="{2B4673CE-26E7-48A9-B96C-565498690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771525"/>
            <a:ext cx="76485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2022-12-13T01:40:34Z</dcterms:created>
  <dcterms:modified xsi:type="dcterms:W3CDTF">2022-12-13T01:40:34Z</dcterms:modified>
</cp:coreProperties>
</file>