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8"/>
  </p:notesMasterIdLst>
  <p:sldIdLst>
    <p:sldId id="256" r:id="rId2"/>
    <p:sldId id="257" r:id="rId3"/>
    <p:sldId id="385" r:id="rId4"/>
    <p:sldId id="342" r:id="rId5"/>
    <p:sldId id="355" r:id="rId6"/>
    <p:sldId id="356" r:id="rId7"/>
    <p:sldId id="357" r:id="rId8"/>
    <p:sldId id="358" r:id="rId9"/>
    <p:sldId id="359" r:id="rId10"/>
    <p:sldId id="343" r:id="rId11"/>
    <p:sldId id="360" r:id="rId12"/>
    <p:sldId id="362" r:id="rId13"/>
    <p:sldId id="363" r:id="rId14"/>
    <p:sldId id="364" r:id="rId15"/>
    <p:sldId id="366" r:id="rId16"/>
    <p:sldId id="387" r:id="rId17"/>
    <p:sldId id="386" r:id="rId18"/>
    <p:sldId id="367" r:id="rId19"/>
    <p:sldId id="368" r:id="rId20"/>
    <p:sldId id="370" r:id="rId21"/>
    <p:sldId id="388" r:id="rId22"/>
    <p:sldId id="389" r:id="rId23"/>
    <p:sldId id="390" r:id="rId24"/>
    <p:sldId id="391" r:id="rId25"/>
    <p:sldId id="392" r:id="rId26"/>
    <p:sldId id="315" r:id="rId2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F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1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539 554 24575,'-33'-1'0,"0"0"0,0-2 0,0-2 0,1-1 0,-1-2 0,-45-16 0,34 9 0,27 10 0,1 0 0,-1-1 0,-25-15 0,38 18 0,-1-1 0,1 0 0,0 1 0,0-1 0,-4-7 0,-15-13 0,16 18 0,1 0 0,1-1 0,-1 1 0,1-1 0,0 0 0,1 0 0,0-1 0,-5-9 0,4 5 0,1 1 0,0-1 0,0 0 0,-3-25 0,7 33 0,-1 1 0,1-1 0,0 1 0,0-1 0,1 1 0,-1-1 0,1 1 0,0-1 0,0 1 0,0-1 0,0 1 0,0 0 0,1 0 0,0-1 0,-1 1 0,1 0 0,0 0 0,5-4 0,-1 1 0,1 0 0,0 1 0,0 0 0,0 1 0,0 0 0,16-7 0,16-6 0,2 2 0,72-18 0,19-1 0,-106 28 0,1 1 0,32-3 0,-42 6 0,31-1 0,54 2 0,-58 2 0,80-8 0,-66 2 0,114 4 0,-80 2 0,-68-1 0,-3 0 0,29 3 0,-43-2 0,0 0 0,0 0 0,0 1 0,0 1 0,0-1 0,-1 1 0,13 7 0,9 3 0,-25-12 0,0 0 0,0 0 0,0 0 0,0 1 0,0-1 0,-1 1 0,1 0 0,0-1 0,-1 1 0,1 0 0,-1 1 0,0-1 0,0 0 0,0 1 0,0-1 0,0 1 0,0 0 0,2 5 0,2 7 0,0 1 0,0-1 0,3 19 0,-8-27 0,0 0 0,0 0 0,-1 0 0,0 0 0,0 0 0,-1 0 0,0 0 0,-2 8 0,1-9 0,0 1 0,0-1 0,-1 0 0,0 1 0,0-2 0,-1 1 0,0 0 0,0-1 0,0 1 0,-1-1 0,1 0 0,-9 6 0,-7 4 0,0 0 0,-26 12 0,5-2 0,-37 14 0,57-28 0,0-1 0,-1 0 0,0-2 0,0 0 0,-1-1 0,-31 4 0,-25 8 0,62-15 0,-1-1 0,1-1 0,-1 0 0,-30-3 0,27 1 0,0 0 0,-37 6 0,0 2 0,41-7 0,1 1 0,-1 1 0,-16 5 0,21-5-227,0-1-1,0 0 1,0 0-1,0-1 1,-17-1-1,18-1-6598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3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24575,'94'3'0,"0"4"0,-1 3 0,96 25 0,-173-31 0,7 2 0,1-2 0,-1 0 0,43 1 0,45-3 0,81-5 0,-182 1 0,-1 0 0,1 0 0,0-1 0,12-5 0,19-6 0,-11 7 0,1 2 0,-1 1 0,61 0 0,-66 4 0,20 1 0,86-10 0,-78 4 0,0 2 0,63 4 0,-28 1 0,489-2 0,-560-1 0,1-2 0,-1 1 0,0-2 0,20-6 0,20-5 0,0 7 0,1 3 0,113 3 0,-2 0 0,-78-11 0,-65 8 0,0 1 0,27 0 0,419 5 0,-180 31 0,-194-17 0,133 4 0,-224-20 0,-1 0 0,0 0 0,0 0 0,0 0 0,0-1 0,0 0 0,0 0 0,0-1 0,0 0 0,-1 0 0,1 0 0,-1 0 0,0-1 0,7-6 0,28-18 0,-35 26 0,0-1 0,1 1 0,0 0 0,-1 1 0,1 0 0,0-1 0,0 2 0,8-1 0,51 2 0,-23 1 0,434-2 0,-467-1 0,0 0 0,1 0 0,-1-1 0,0-1 0,0 0 0,-1 0 0,1-1 0,9-4 0,-8 2 0,1 2 0,-1-1 0,1 2 0,22-6 0,57-2 0,-54 5 0,-21 3 0,-1 1 0,18 0 0,0 3 0,1 2 0,52 12 0,-6-1 0,-8-8 0,127-4 0,-90-4 0,6-5 0,3 0 0,-63 8 0,77-1 0,162 22 0,108 20 0,-333-37 0,91 3 0,937-9 0,-565 2 0,-507 0 0,0 1 0,32 8 0,-32-5 0,0-2 0,33 2 0,171-6-1365,-216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1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24575,'-1'60'0,"2"61"0,2-110 0,0-1 0,0 1 0,1-1 0,1 1 0,0-2 0,0 1 0,1 0 0,0-1 0,0 0 0,16 16 0,-19-22 0,0 0 0,0 0 0,1-1 0,0 1 0,-1-1 0,1 0 0,0 0 0,0 0 0,0 0 0,0-1 0,0 1 0,1-1 0,-1 0 0,7 0 0,3 0 0,0-1 0,1 0 0,16-3 0,-29 3 0,1-1 0,-1 1 0,1-1 0,-1 0 0,1 1 0,-1-1 0,0 0 0,1-1 0,-1 1 0,0 0 0,0-1 0,0 1 0,0-1 0,0 0 0,0 1 0,0-1 0,-1 0 0,1 0 0,-1 0 0,1-1 0,-1 1 0,0 0 0,0 0 0,0-1 0,0 1 0,0-1 0,0 1 0,-1-1 0,1 1 0,-1-4 0,2-8 0,-1 0 0,-1 0 0,0 0 0,-4-18 0,3 21 0,0 6 0,0 1 0,0 0 0,-1 0 0,0 0 0,0 0 0,0 0 0,0 0 0,0 0 0,-1 1 0,0-1 0,0 1 0,0-1 0,0 1 0,-5-3 0,-18-24 0,24 27 0,0 0 0,0 1 0,0-1 0,0 0 0,-1 1 0,1-1 0,-1 1 0,0 0 0,1 0 0,-1 0 0,0 0 0,-6-2 0,4 2 0,-1 1 0,0 0 0,1 0 0,-1 0 0,0 1 0,-11 0 0,-19-2-1365,27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2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24575,'2'42'0,"11"60"0,0-3 0,-8-54 0,-2-18 0,0 30 0,0-34-1365,-1-15-5461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2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24575,'17'0'0,"0"0"0,1 1 0,-1 1 0,1 0 0,-1 2 0,0 0 0,17 6 0,-24-6 0,0 0 0,0 1 0,-1 0 0,15 10 0,-19-11 0,0 0 0,-1 0 0,0 1 0,0 0 0,0-1 0,0 2 0,-1-1 0,0 0 0,4 9 0,-3-5 0,-1-1 0,0 1 0,-1-1 0,1 1 0,-2 0 0,1 0 0,-2 0 0,1 0 0,-1 0 0,0 0 0,-1 0 0,0 0 0,0 0 0,-1 0 0,0-1 0,-1 1 0,0-1 0,0 1 0,-1-1 0,0 0 0,0 0 0,-1 0 0,0-1 0,-1 0 0,1 0 0,-1 0 0,-1-1 0,1 1 0,-1-1 0,0-1 0,-12 8 0,18-13 0,-12 9 0,-1 0 0,-1-1 0,-28 11 0,39-17 0,-1-1 0,1 0 0,0 0 0,-1-1 0,1 1 0,0-1 0,-1 0 0,-7-1 0,9 1 0,1-1 0,0 0 0,-1 1 0,1-1 0,0 0 0,-1 0 0,1 0 0,0-1 0,0 1 0,0-1 0,0 1 0,0-1 0,0 1 0,1-1 0,-1 0 0,-2-3 0,3 3 0,-1 1 0,1-1 0,0 1 0,0-1 0,0 0 0,1 1 0,-1-1 0,0 0 0,1 1 0,-1-1 0,1 0 0,-1 0 0,1 0 0,0 1 0,0-1 0,0 0 0,0 0 0,0 0 0,0 0 0,0 1 0,1-1 0,-1 0 0,1 0 0,-1 0 0,1 1 0,0-1 0,0-1 0,1 1 0,0 0 0,-1 0 0,1 1 0,0-1 0,0 1 0,0-1 0,0 1 0,0 0 0,0 0 0,0 0 0,0 0 0,1 0 0,-1 0 0,0 1 0,1-1 0,-1 1 0,0-1 0,1 1 0,4 0 0,7 0 0,-1 0 0,1 1 0,0 1 0,0 0 0,0 1 0,-1 1 0,24 8 0,-26-7 27,6 3-259,-1-2 0,2 0 0,-1 0 0,1-2 0,24 4 0,-32-8-6594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2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24575,'9'1'0,"1"-1"0,-1 1 0,1 1 0,-1 0 0,0 0 0,0 1 0,0 0 0,0 0 0,-1 1 0,12 6 0,-2 2 0,0 1 0,0 1 0,19 19 0,-34-31 0,0 1 0,-1 0 0,1 0 0,-1 0 0,1 0 0,-1 0 0,0 0 0,0 1 0,0-1 0,-1 1 0,1-1 0,-1 1 0,0 0 0,0 0 0,0-1 0,-1 1 0,1 0 0,-1 0 0,0 0 0,0 0 0,0 0 0,0 0 0,-1 0 0,0-1 0,1 1 0,-1 0 0,-3 5 0,1-3 0,0-1 0,0 1 0,0-1 0,-1 0 0,0 0 0,0 0 0,0 0 0,-1-1 0,0 0 0,0 0 0,0 0 0,0 0 0,0-1 0,-1 0 0,0 0 0,-7 2 0,1-1 0,0 0 0,0-1 0,0-1 0,-1 0 0,1 0 0,-1-2 0,0 1 0,1-2 0,-1 1 0,-19-5 0,31 5 0,0 0 0,0-1 0,0 1 0,0 0 0,0 0 0,0-1 0,0 1 0,0-1 0,0 1 0,0-1 0,0 1 0,0-1 0,1 0 0,-1 1 0,0-1 0,0 0 0,1 1 0,-1-1 0,0 0 0,1 0 0,-2-1 0,3 1 0,-1 0 0,0 1 0,0-1 0,1 0 0,-1 1 0,0-1 0,1 1 0,-1-1 0,0 1 0,1-1 0,-1 1 0,1-1 0,-1 1 0,1-1 0,-1 1 0,1-1 0,-1 1 0,1 0 0,0-1 0,-1 1 0,1 0 0,-1 0 0,1 0 0,0-1 0,-1 1 0,1 0 0,0 0 0,-1 0 0,1 0 0,0 0 0,-1 0 0,1 0 0,1 0 0,6-1 0,1 0 0,0 1 0,0 0 0,0 0 0,0 1 0,0 0 0,0 0 0,13 5 0,-16-4 0,1 1 0,-1 0 0,0 0 0,0 1 0,0 0 0,-1 0 0,1 0 0,-1 0 0,0 1 0,0 0 0,6 9 0,-6-7 0,0 0 0,0 1 0,-1 0 0,0 0 0,0 0 0,-1 0 0,0 0 0,-1 1 0,3 15 0,-4-21 0,-1-1 0,0 1 0,1-1 0,-1 1 0,0 0 0,-1-1 0,1 1 0,0-1 0,-1 1 0,1-1 0,-1 1 0,0-1 0,0 1 0,0-1 0,0 1 0,0-1 0,-1 0 0,1 0 0,0 0 0,-1 0 0,0 0 0,0 0 0,1 0 0,-1 0 0,0-1 0,0 1 0,-1-1 0,1 1 0,0-1 0,0 0 0,-1 0 0,1 0 0,-1 0 0,1 0 0,-1 0 0,-4 0 0,-12 1 41,0-1-1,-1 0 1,-20-3-1,-4 1-1567,33 1-5299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3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24575,'28'1'0,"-1"2"0,49 12 0,-15-3 0,214 42 0,-256-51 0,1 0 0,0-1 0,38-3 0,-33 0 0,42 5 0,28 1 0,-32-2 0,-6 3 0,38 1 0,608-8 0,-599-5 0,3-1 0,41 1 0,5 0 0,-91 6 0,242 10 0,-66-6 0,-137-6 0,107-11 0,10 1 0,-215 12 0,23 1 0,1-2 0,-1 0 0,1-2 0,47-10 0,-49 7 0,1 0 0,0 2 0,34-1 0,80 5 0,15-1 0,-99-5 0,-30 2 0,29 1 0,688 3 0,-713 2 0,0 1 0,0 2 0,-1 1 0,34 11 0,-35-9 0,1 0 0,0-2 0,0-2 0,44 3 0,152 2 0,92 6 0,-112-25 0,-141 7 0,-43 3 0,-1-1 0,31-5 0,-22 2 0,1 1 0,0 1 0,44 4 0,-11 0 0,2494-2 0,-2526-2-161,-1-1 0,0-2-1,0-1 1,48-16 0,-61 17-398,-4 1-6267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55:4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24575,'247'14'0,"-150"-6"0,137-5 0,77-34 0,-239 24 0,128 6 0,-90 3 0,60-16 0,-110 7 0,61 1 0,400 7 0,-292-1 0,-76 13 0,-102-6 0,53 0 0,96 5 0,7 1 0,-181-13 0,314 10 0,-78-6 0,-149-5 0,1089 1 0,-1138 7 0,-21-1 0,-12-3 0,126 6 0,-123-9 0,0-1 0,0 1 0,56 8 0,-54-3 0,0-2 0,71-4 0,-36-1 0,124 3 0,210-2 0,-185-11 0,72-2 0,-279 14 0,327-9 0,-32 5 0,-174 6 0,826-2 0,-848-7 0,2 0 0,-92 7-1365,-2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1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167 582 24575,'-3'-2'0,"0"1"0,0-1 0,1 1 0,-1-1 0,1 0 0,0 0 0,-1-1 0,1 1 0,0 0 0,-2-4 0,0 1 0,-11-11 0,2-2 0,0 1 0,0-2 0,2 1 0,0-2 0,2 0 0,0 0 0,-6-22 0,9 26 0,1-1 0,1 1 0,1-1 0,0 0 0,1 1 0,1-19 0,1 26 0,1 1 0,0-1 0,0 0 0,1 0 0,0 1 0,1-1 0,0 1 0,0 0 0,1-1 0,0 1 0,0 1 0,1-1 0,7-9 0,-5 10 0,0 0 0,0 0 0,0 1 0,1 0 0,-1 0 0,15-8 0,55-22 0,-75 35 0,10-2 0,0 0 0,1 1 0,-1 0 0,1 1 0,-1 0 0,1 1 0,22 3 0,6-2 0,-22 1 0,0 0 0,0 1 0,30 9 0,6 1 0,-47-11 0,1 1 0,-1 0 0,0 0 0,0 1 0,0 0 0,-1 0 0,1 1 0,-1 0 0,0 0 0,-1 1 0,1 0 0,-1 0 0,0 0 0,5 8 0,-7-6 0,1-1 0,-1 1 0,0 0 0,-1 1 0,0-1 0,3 15 0,9 22 0,-10-35 0,-1 0 0,-1 0 0,0 1 0,-1-1 0,0 1 0,0-1 0,-1 1 0,0 0 0,-1 0 0,0 0 0,-1-1 0,0 1 0,-1 0 0,0-1 0,-1 1 0,0-1 0,-7 16 0,1-11 0,0-1 0,0 0 0,-1 0 0,-1-1 0,-24 22 0,13-12 0,18-20 0,-1 0 0,1 0 0,-1 0 0,1-1 0,-1 0 0,0 0 0,0 0 0,0 0 0,0-1 0,0 1 0,-1-2 0,1 1 0,0 0 0,-8-1 0,4 0 0,1 1 0,-1 1 0,1-1 0,-14 6 0,15-5 20,-12 7-713,-40 10 1,48-17-6134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19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118 453 24575,'-1'-3'0,"0"1"0,0-1 0,0 0 0,0 1 0,-1-1 0,1 1 0,0-1 0,-1 1 0,0-1 0,0 1 0,0 0 0,0 0 0,0 0 0,-2-2 0,-6-6 0,-3-5 0,1 0 0,1 0 0,-14-28 0,21 35 0,1 0 0,0-1 0,0 1 0,0-1 0,1 0 0,1 0 0,-1 0 0,1 0 0,1-16 0,1 6 0,-1 6 0,0 0 0,4-17 0,-3 27 0,-1-1 0,1 1 0,1 0 0,-1-1 0,0 1 0,1 0 0,-1 0 0,1 0 0,0 0 0,0 0 0,0 0 0,1 0 0,2-2 0,16-14 0,-14 12 0,1 0 0,-1 0 0,1 1 0,0 0 0,1 1 0,-1 0 0,1 0 0,0 1 0,19-7 0,-10 7 0,0 1 0,0 1 0,1 1 0,-1 0 0,1 1 0,0 1 0,-1 1 0,20 5 0,-31-5 0,1 1 0,-1-1 0,-1 2 0,1-1 0,0 1 0,-1 0 0,0 0 0,0 1 0,9 8 0,4 6 0,22 28 0,-34-38 0,1 1 0,-1 0 0,-1 0 0,0 0 0,-1 1 0,8 18 0,-12-25 0,0-1 0,0 1 0,-1-1 0,1 1 0,-1-1 0,1 1 0,-1 0 0,0-1 0,-1 1 0,1-1 0,-1 1 0,1 0 0,-1-1 0,0 1 0,0-1 0,0 0 0,-1 1 0,0-1 0,1 0 0,-1 0 0,0 0 0,0 0 0,0 0 0,-1 0 0,-5 4 0,-12 9 0,-35 22 0,11-9 0,21-16-1365,14-9-5461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262 427 24575,'-24'0'0,"-1"-2"0,0 0 0,1-2 0,0-1 0,0 0 0,0-2 0,-27-12 0,48 17 0,0 1 0,1-1 0,-1 0 0,0 0 0,1 0 0,0-1 0,-1 1 0,1-1 0,0 1 0,0-1 0,1 0 0,-1 1 0,0-1 0,1 0 0,0 0 0,-1 0 0,1 0 0,1-1 0,-1 1 0,0 0 0,1 0 0,-1-1 0,1-3 0,0-10 0,0 1 0,1-1 0,4-21 0,-4 35 0,1-7 0,0 0 0,0 1 0,1-1 0,1 1 0,0-1 0,0 1 0,1 0 0,0 0 0,0 1 0,1 0 0,0 0 0,9-9 0,-8 9 0,1 2 0,-1-1 0,1 1 0,0 0 0,0 1 0,1 0 0,-1 0 0,1 1 0,12-4 0,9-2 0,49-10 0,-58 17 0,1 0 0,0 2 0,0 1 0,34 3 0,-52-3 0,1 1 0,0 0 0,-1 0 0,1 1 0,-1-1 0,0 1 0,1 0 0,-1 0 0,0 0 0,7 6 0,-1 0 0,-1 0 0,14 16 0,-15-14 0,1-1 0,18 15 0,-21-19 0,0 1 0,-1-1 0,1 1 0,-1 0 0,-1 1 0,1-1 0,-1 1 0,0 0 0,-1 0 0,1 0 0,-1 1 0,-1-1 0,1 1 0,-1-1 0,-1 1 0,1 0 0,-2 0 0,1 0 0,-1-1 0,0 1 0,0 0 0,-1 0 0,0 0 0,-4 12 0,2-11 0,0 0 0,-1 0 0,-1-1 0,1 0 0,-1 0 0,-1 0 0,-9 11 0,11-15 0,0 0 0,0 0 0,-1-1 0,1 0 0,-1 0 0,0 0 0,0 0 0,0-1 0,0 1 0,0-2 0,-1 1 0,1 0 0,-11 1 0,5-1 0,1 2 0,-1-1 0,1 1 0,0 1 0,0 0 0,0 0 0,-15 12 0,4-4 0,-16 11 131,-107 59-1627,132-77-5330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182 541 24575,'-4'0'0,"1"-1"0,0 0 0,-1 1 0,1-1 0,0 0 0,0 0 0,-1-1 0,1 1 0,0-1 0,1 0 0,-1 1 0,0-1 0,0 0 0,1-1 0,-3-1 0,-6-7 0,1-1 0,-10-13 0,8 10 0,0 0 0,1 0 0,1-1 0,-13-23 0,19 31 0,1-1 0,0 1 0,0-1 0,0 0 0,1 0 0,1 0 0,0 0 0,0 0 0,1-10 0,0 6 0,1 1 0,1-1 0,0 1 0,0-1 0,2 1 0,-1 0 0,9-18 0,-8 22 0,1 0 0,-1 1 0,1-1 0,0 1 0,1 1 0,-1-1 0,2 1 0,-1 0 0,0 0 0,1 0 0,13-7 0,-4 4 0,0 0 0,0 1 0,1 0 0,0 2 0,0 0 0,1 1 0,0 0 0,0 2 0,0 0 0,0 1 0,26 0 0,-32 3 0,-1 0 0,1 1 0,-1 0 0,0 0 0,1 1 0,-1 1 0,-1 0 0,16 7 0,0 4 0,-1 1 0,25 20 0,-36-25 0,-11-10 0,0 1 0,0 0 0,-1-1 0,1 1 0,-1 0 0,0 1 0,0-1 0,0 0 0,0 1 0,0-1 0,0 1 0,0 0 0,-1-1 0,1 1 0,-1 0 0,0 0 0,0 0 0,1 6 0,13 40 0,-10-37 0,-1 1 0,-1 0 0,0 0 0,3 26 0,-6-35 0,-1 0 0,1 0 0,0 0 0,-1 0 0,0 0 0,0 0 0,0 0 0,-1 0 0,1 0 0,-1 0 0,0 0 0,0-1 0,0 1 0,0-1 0,-1 1 0,0-1 0,1 0 0,-1 0 0,0 0 0,-5 3 0,-42 29 0,-2-2 0,-61 28 0,112-60 0,-9 3-1365,2-1-5461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92 24575,'-1'-2'0,"-1"1"0,1 0 0,0-1 0,0 1 0,-1 0 0,1 0 0,-1 0 0,1 0 0,-1 0 0,1 1 0,-1-1 0,-2-1 0,-3-1 0,-6-6 0,-62-34 0,66 39 0,-1 0 0,1 1 0,0 0 0,-1 1 0,0 0 0,1 0 0,-1 1 0,0 0 0,-20 2 0,24-1 0,0 1 0,0-1 0,0 2 0,0-1 0,0 1 0,0-1 0,0 2 0,0-1 0,1 1 0,-1-1 0,1 1 0,0 1 0,-1-1 0,2 1 0,-1 0 0,0 0 0,1 1 0,0-1 0,0 1 0,0 0 0,-3 6 0,5-7 0,0 0 0,0 0 0,0 1 0,1-1 0,-1 1 0,1 0 0,0-1 0,1 1 0,-1 0 0,1-1 0,0 1 0,0 0 0,1 0 0,-1-1 0,1 1 0,2 8 0,3 3 0,0 0 0,1-1 0,11 20 0,-14-27 0,-1-4 0,1 1 0,-1-1 0,1 0 0,0 0 0,0 0 0,0 0 0,1-1 0,5 4 0,20 18 0,-10-4 0,2-2 0,0 0 0,46 28 0,-48-33 0,-16-11 0,0 1 0,0-1 0,-1 1 0,1 0 0,4 7 0,-5-7 0,0 1 0,0-1 0,1-1 0,-1 1 0,1 0 0,5 3 0,-7-5 32,1-1 0,-1 1-1,0 0 1,0 0-1,0 1 1,-1-1 0,1 0-1,0 0 1,1 4 0,10 12-1714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2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24575,'0'-5'0,"1"1"0,-1-1 0,1 1 0,0 0 0,0-1 0,0 1 0,0 0 0,1 0 0,0 0 0,4-7 0,1 1 0,0 0 0,13-13 0,-6 7 0,1-4 0,-14 17 0,0 1 0,0 0 0,1 0 0,-1 0 0,1 0 0,0 0 0,-1 0 0,1 0 0,0 0 0,0 1 0,0-1 0,0 1 0,1-1 0,-1 1 0,0 0 0,1 0 0,-1 0 0,1 0 0,-1 0 0,1 1 0,-1-1 0,4 0 0,5 0 0,-1 0 0,1 1 0,20 1 0,-28 0 0,1-1 0,-1 1 0,0 0 0,1 0 0,-1 0 0,0 1 0,0-1 0,0 1 0,0 0 0,0-1 0,0 1 0,0 0 0,0 1 0,-1-1 0,5 5 0,31 31 0,-36-36 0,0 0 0,-1 0 0,1 1 0,-1-1 0,1 0 0,-1 1 0,0-1 0,0 1 0,0-1 0,-1 1 0,1 0 0,0-1 0,-1 1 0,0 4 0,-1 44 0,0-28 0,1-10 0,0-4 0,0 0 0,0 0 0,0 0 0,-1 0 0,0 0 0,-1 0 0,0 0 0,-1 0 0,0-1 0,0 1 0,0-1 0,-10 15 0,-3-3 0,0 0 0,-2-1 0,-1 0 0,-33 25 0,24-21 0,-52 47 0,76-67-195,0 1 0,1 0 0,-1 0 0,1 0 0,0 0 0,-4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4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247 113 24575,'-21'5'0,"-5"0"0,26-4 0,-1-1 0,0 0 0,0 0 0,0 0 0,1 0 0,-1 0 0,0 0 0,0 0 0,0 0 0,0-1 0,1 1 0,-1 0 0,0 0 0,0-1 0,0 1 0,1 0 0,-1-1 0,0 1 0,1-1 0,-1 1 0,-1-2 0,2 2 0,0-1 0,0 1 0,0-1 0,0 1 0,0 0 0,0-1 0,0 1 0,0-1 0,0 1 0,0-1 0,0 1 0,0 0 0,0-1 0,0 1 0,0-1 0,1 1 0,-1 0 0,0-1 0,0 1 0,0 0 0,1-1 0,-1 1 0,0 0 0,1-1 0,-1 1 0,0 0 0,0-1 0,1 1 0,-1 0 0,1 0 0,-1-1 0,0 1 0,1 0 0,-1 0 0,0 0 0,1 0 0,-1 0 0,1-1 0,-1 1 0,1 0 0,-1 0 0,0 0 0,1 0 0,-1 0 0,1 0 0,21-2 0,-22 2 0,1 0 0,-1 0 0,0 0 0,1 0 0,-1 0 0,0 0 0,1 0 0,-1 0 0,0 0 0,1 0 0,-1 1 0,0-1 0,0 0 0,1 0 0,-1 0 0,0 0 0,0 1 0,1-1 0,-1 0 0,0 0 0,0 0 0,0 1 0,1-1 0,-1 0 0,0 0 0,0 1 0,0-1 0,0 0 0,1 0 0,-1 1 0,0-1 0,0 0 0,0 1 0,0-1 0,0 0 0,0 1 0,0-1 0,0 0 0,0 0 0,0 1 0,0-1 0,0 0 0,0 1 0,-10 10 0,1 1 0,9-12 0,1 1 0,-1-1 0,0 0 0,1 1 0,-1-1 0,1 1 0,-1-1 0,1 0 0,-1 1 0,1-1 0,-1 0 0,1 1 0,-1-1 0,1 0 0,-1 0 0,1 0 0,0 1 0,-1-1 0,1 0 0,-1 0 0,1 0 0,0 0 0,-1 0 0,1 0 0,-1 0 0,1 0 0,0-1 0,-1 1 0,1 0 0,25-1 0,-19 0 0,0 1 0,0 0 0,0 0 0,0 1 0,8 1 0,-15-2 0,0 0 0,0 0 0,1 0 0,-1 0 0,0 0 0,0 0 0,0 0 0,0 1 0,1-1 0,-1 0 0,0 0 0,0 0 0,0 0 0,0 0 0,0 0 0,0 0 0,1 0 0,-1 1 0,0-1 0,0 0 0,0 0 0,0 0 0,0 0 0,0 0 0,0 0 0,0 1 0,0-1 0,0 0 0,0 0 0,1 0 0,-1 0 0,0 1 0,0-1 0,0 0 0,0 0 0,0 0 0,0 0 0,0 1 0,-1-1 0,1 0 0,0 0 0,0 0 0,0 1 0,-7 8 0,-16 9 0,19-15 0,-8 4 0,1 0 0,-1 0 0,-14 5 0,8-3 0,12-5 0,12-4 0,13-4 0,5-10 0,10-6 0,-31 19 0,-1 0 0,0 1 0,0-1 0,1 0 0,-1 1 0,0-1 0,1 1 0,-1-1 0,1 1 0,-1 0 0,0 0 0,4 1 0,-6-1 0,0 0 0,1 0 0,-1 0 0,0 0 0,0 0 0,1 0 0,-1 0 0,0 0 0,0 0 0,1 0 0,-1 0 0,0 0 0,0 1 0,1-1 0,-1 0 0,0 0 0,0 0 0,1 0 0,-1 1 0,0-1 0,0 0 0,0 0 0,0 0 0,1 1 0,-1-1 0,0 0 0,0 0 0,0 1 0,0-1 0,0 0 0,0 0 0,0 1 0,0-1 0,1 0 0,-1 1 0,-7 8 0,-12 5 0,-8-4 0,15-10 0,12-1 0,0 1 0,0-1 0,0 1 0,0-1 0,-1 1 0,1 0 0,0-1 0,0 1 0,0-1 0,0 1 0,0-1 0,0 1 0,0-1 0,0 1 0,0-1 0,1 1 0,-1 0 0,0-1 0,0 1 0,0-1 0,0 1 0,1 0 0,-1-1 0,0 1 0,0-1 0,1 1 0,-1 0 0,1-1 0,2-3 0,0 0 0,0 1 0,1-1 0,-1 1 0,1 0 0,0 0 0,0 0 0,7-4 0,-9 6 0,-1 0 0,1 0 0,0 0 0,-1 0 0,1 1 0,0-1 0,0 0 0,-1 1 0,1-1 0,0 1 0,0 0 0,0 0 0,0-1 0,-1 1 0,1 0 0,0 1 0,0-1 0,0 0 0,0 1 0,-1-1 0,1 1 0,0-1 0,0 1 0,-1 0 0,4 1 0,-4-1 0,-1-1 0,1 1 0,-1 0 0,1-1 0,-1 1 0,1 0 0,-1 0 0,1-1 0,-1 1 0,1 0 0,-1 0 0,0 0 0,0 0 0,1 0 0,-1-1 0,0 1 0,0 0 0,0 0 0,0 0 0,0 0 0,0 0 0,0 1 0,-1 1 0,0-1 0,0 0 0,0 1 0,0-1 0,0 0 0,0 1 0,0-1 0,-3 2 0,0 2 0,-2 0 0,1 0 0,0-1 0,-11 7 0,10-7 0,-21 11 0,24-18 0,6-4 0,4-5 0,2 2 0,1 1 0,0 0 0,1 0 0,-1 1 0,1 0 0,1 1 0,20-9 0,-29 15 0,-1-1 0,0 0 0,0 0 0,0 1 0,0-1 0,1 1 0,-1-1 0,0 1 0,0 0 0,1 0 0,-1 0 0,0 0 0,0 1 0,1-1 0,-1 0 0,0 1 0,0 0 0,0 0 0,4 1 0,-5-1 0,0 0 0,0 0 0,-1 0 0,1 0 0,0 0 0,0 0 0,-1 0 0,1 1 0,0-1 0,-1 0 0,1 0 0,-1 1 0,0-1 0,1 0 0,-1 1 0,0-1 0,0 0 0,0 1 0,0-1 0,0 0 0,0 1 0,0-1 0,0 0 0,-1 1 0,1-1 0,0 0 0,-1 1 0,1-1 0,-1 0 0,0 0 0,1 0 0,-1 1 0,-1 0 0,-8 11 0,0-1 0,-2 0 0,-13 12 0,23-21 0,4-5 0,29-23 0,2 3 0,0 0 0,2 2 0,69-29 0,-100 47 0,0 0 0,0 1 0,0 0 0,0 0 0,0 0 0,0 0 0,1 0 0,-1 1 0,6 0 0,-10 0 0,1 0 0,0 0 0,-1 0 0,1 1 0,0-1 0,-1 0 0,1 0 0,0 1 0,-1-1 0,1 0 0,0 1 0,-1-1 0,1 1 0,-1-1 0,1 1 0,-1-1 0,1 1 0,-1-1 0,1 1 0,-1 0 0,0-1 0,1 2 0,0 0 0,-1-1 0,0 1 0,1 0 0,-1 0 0,0-1 0,0 1 0,0 0 0,-1 0 0,1-1 0,0 1 0,-1 0 0,1 0 0,-2 2 0,-1 5 0,-1 0 0,-1-1 0,0 1 0,0-1 0,-1 0 0,0 0 0,0 0 0,-1-1 0,-12 11 0,-10 6 0,-34 22 0,60-44 0,1 0 0,-1 0 0,0-1 0,0 1 0,0-1 0,0 1 0,0-1 0,0 0 0,0 0 0,0 0 0,-5 0 0,8-1 0,-1 0 0,0 0 0,1 0 0,-1 0 0,0 0 0,0-1 0,1 1 0,-1 0 0,1 0 0,-1 0 0,0-1 0,1 1 0,-1 0 0,1-1 0,-1 1 0,0-1 0,1 1 0,-1 0 0,1-1 0,-1 0 0,0-1 0,0 1 0,1 0 0,-1 0 0,1-1 0,0 1 0,-1 0 0,1-1 0,0 1 0,0 0 0,0-1 0,0 1 0,0 0 0,0-1 0,1-1 0,0-4 0,1 0 0,0 0 0,1 1 0,0-1 0,0 1 0,0 0 0,1 0 0,0 0 0,0 0 0,0 1 0,1 0 0,-1-1 0,1 2 0,8-7 0,10-7 0,0 1 0,28-14 0,-46 28 0,13-8 0,-11 6 0,0 1 0,0 0 0,0 0 0,10-4 0,-17 8 0,0 0 0,1 0 0,-1 0 0,0 0 0,1-1 0,-1 1 0,0 0 0,1 0 0,-1 0 0,1 0 0,-1 0 0,0 0 0,1 0 0,-1 0 0,0 0 0,1 0 0,-1 0 0,0 0 0,1 0 0,-1 0 0,0 0 0,1 0 0,-1 1 0,0-1 0,1 0 0,-1 0 0,0 0 0,1 1 0,-1-1 0,0 0 0,0 0 0,1 0 0,-1 1 0,0-1 0,0 0 0,1 1 0,-1-1 0,0 0 0,0 1 0,0-1 0,-3 18 0,-16 19 0,-5-5 0,-2-2 0,-1-1 0,-2-1 0,0-1 0,-2-2 0,-57 37 0,82-58 0,1 0 0,-1 0 0,0-1 0,0 0 0,-1 0 0,1-1 0,-1 1 0,1-1 0,-1-1 0,0 1 0,-8 0 0,14-2 0,0 0 0,0-1 0,0 1 0,0 0 0,0 0 0,0-1 0,1 1 0,-1 0 0,0-1 0,0 1 0,0-1 0,1 1 0,-1-1 0,0 1 0,1-1 0,-1 1 0,0-1 0,1 0 0,-1 0 0,1 1 0,-1-1 0,1 0 0,-1 0 0,1 1 0,-1-1 0,1 0 0,0 0 0,0 0 0,-1 0 0,1 0 0,0 0 0,0 1 0,0-1 0,0 0 0,0 0 0,0 0 0,0 0 0,0 0 0,0 0 0,1-1 0,0-4 0,0-1 0,1 1 0,0 0 0,4-9 0,1-1 0,2 2 0,-1-1 0,2 1 0,0 1 0,0-1 0,2 2 0,21-21 0,-13 17 0,1 0 0,0 1 0,1 0 0,32-14 0,-48 26 0,1 0 0,-1 1 0,0 0 0,1 0 0,9-1 0,-15 2 0,0 1 0,1 0 0,-1 0 0,0 0 0,0 0 0,1 0 0,-1 0 0,0 0 0,0 0 0,1 1 0,-1-1 0,0 0 0,0 1 0,0-1 0,0 1 0,1-1 0,-1 1 0,0-1 0,0 1 0,0 0 0,0 0 0,0-1 0,-1 1 0,1 0 0,0 0 0,0 0 0,0 0 0,-1 0 0,1 0 0,0 0 0,-1 0 0,1 1 0,-1-1 0,0 0 0,1 2 0,0 4 0,-1 1 0,1-1 0,-2 0 0,1 0 0,-1 0 0,0 0 0,0 0 0,-1 0 0,0 0 0,0 0 0,-1 0 0,0-1 0,0 1 0,0-1 0,-1 0 0,-5 7 0,-1 0 0,0 0 0,-1-1 0,-1 0 0,1-1 0,-2 0 0,-15 10 0,25-18 0,0-1 0,-1 0 0,1 0 0,-1-1 0,0 1 0,0-1 0,1 1 0,-1-1 0,-6 0 0,9 0 0,0-1 0,0 0 0,1 0 0,-1-1 0,0 1 0,0 0 0,0 0 0,1 0 0,-1 0 0,0-1 0,0 1 0,0 0 0,1-1 0,-1 1 0,0-1 0,1 1 0,-1 0 0,0-1 0,1 0 0,-2 0 0,2 0 0,-1-1 0,0 1 0,1 0 0,-1-1 0,1 1 0,0 0 0,-1-1 0,1 1 0,0-1 0,0 1 0,0-1 0,0 1 0,0-1 0,0 1 0,0-3 0,2-1 0,-1-1 0,1 1 0,0 0 0,0 0 0,0 0 0,0 0 0,1 0 0,0 0 0,0 1 0,1-1 0,-1 1 0,1 0 0,5-5 0,8-6 0,35-24 0,-36 27 0,-8 6 0,-2 1 0,0 1 0,0-1 0,0 1 0,0 1 0,1-1 0,-1 1 0,1 0 0,0 1 0,11-4 0,-17 6 0,0 0 0,0 0 0,-1 0 0,1 0 0,0 0 0,0 0 0,-1 0 0,1 0 0,0 1 0,-1-1 0,1 0 0,0 0 0,-1 1 0,1-1 0,0 1 0,-1-1 0,1 0 0,0 1 0,-1-1 0,1 1 0,-1-1 0,1 1 0,-1-1 0,1 1 0,0 1 0,-1-1 0,1 1 0,-1-1 0,1 1 0,-1 0 0,1-1 0,-1 1 0,0 0 0,0-1 0,0 1 0,0 3 0,-2 2 0,1 1 0,-1-1 0,0 0 0,-3 8 0,-4 0 0,0 0 0,0 0 0,-2-1 0,1 0 0,-2 0 0,0-2 0,-27 23 0,30-26 0,8-9 0,1 1 0,0 0 0,-1-1 0,1 0 0,-1 1 0,1-1 0,-1 1 0,1-1 0,-1 1 0,1-1 0,-1 0 0,1 1 0,-1-1 0,0 0 0,1 0 0,-1 1 0,1-1 0,-1 0 0,0 0 0,1 0 0,-1 0 0,0 0 0,1 0 0,-1 0 0,1 0 0,-1 0 0,0 0 0,0 0 0,0-1 0,1 0 0,-1 0 0,1 1 0,-1-1 0,1 0 0,0 0 0,-1 0 0,1 1 0,0-1 0,0 0 0,-1 0 0,1 0 0,0 0 0,0 0 0,0 0 0,0 1 0,0-2 0,1-5 0,-1 1 0,1 0 0,0 0 0,4-11 0,2 2 0,1 0 0,1 1 0,1 0 0,0 1 0,0 0 0,1 0 0,1 1 0,23-18 0,-33 28 0,-1 1 0,1 0 0,-1 0 0,1 0 0,-1 0 0,1 0 0,0 0 0,0 0 0,0 0 0,-1 1 0,1-1 0,0 1 0,0-1 0,0 1 0,0 0 0,0 0 0,0 0 0,0 0 0,0 0 0,3 1 0,-4-1 0,1 1 0,-1 0 0,0 0 0,0 0 0,1 0 0,-1 0 0,0 0 0,0 0 0,0 0 0,0 0 0,0 1 0,0-1 0,-1 0 0,1 1 0,0-1 0,-1 0 0,1 1 0,-1-1 0,1 1 0,-1-1 0,0 1 0,1-1 0,-1 1 0,0-1 0,0 4 0,0 4 0,-1 0 0,0-1 0,0 1 0,0 0 0,-1 0 0,-1-1 0,0 1 0,0-1 0,0 0 0,-1 1 0,0-2 0,-1 1 0,0 0 0,-10 12 0,-3 0 0,-1 0 0,-1-1 0,-34 25 0,49-40 0,1 0 0,0-1 0,-1 1 0,0-1 0,0 0 0,0 0 0,0 0 0,0 0 0,-1-1 0,1 0 0,-12 2 0,16-4 0,1 0 0,-1 0 0,0 0 0,1-1 0,-1 1 0,0 0 0,1 0 0,-1-1 0,1 1 0,-1-1 0,1 1 0,-1 0 0,1-1 0,-1 1 0,1-1 0,-1 1 0,1-1 0,-1 1 0,1-1 0,0 0 0,-1 1 0,1-1 0,0 1 0,0-1 0,-1 0 0,1 1 0,0-1 0,0 0 0,0 1 0,0-1 0,0 0 0,0 1 0,0-1 0,0 0 0,0 1 0,0-2 0,6-27 0,-1 15 0,0 1 0,1-1 0,1 1 0,0 1 0,1-1 0,0 1 0,1 1 0,1 0 0,-1 0 0,2 0 0,16-12 0,6-3 0,1 2 0,66-35 0,-70 47 0,-30 12 0,1 0 0,-1 0 0,1 0 0,-1 0 0,1 0 0,-1 0 0,1 0 0,-1 0 0,1 0 0,0 0 0,-1 0 0,1 0 0,-1 0 0,1 1 0,-1-1 0,1 0 0,-1 0 0,1 1 0,-1-1 0,1 0 0,-1 1 0,0-1 0,1 0 0,-1 1 0,0-1 0,1 1 0,-1-1 0,0 1 0,1-1 0,-1 0 0,0 1 0,0-1 0,1 1 0,-1-1 0,0 1 0,0 0 0,0-1 0,0 1 0,0-1 0,0 1 0,0-1 0,0 1 0,0-1 0,0 1 0,0-1 0,0 1 0,0 0 0,0-1 0,0 1 0,0-1 0,-1 1 0,1 0 0,-4 8 0,1-1 0,-1 1 0,0 0 0,-1-1 0,0 0 0,0 0 0,-1-1 0,0 1 0,-7 6 0,11-13 0,-20 22 0,0-1 0,-1-1 0,-2-1 0,0-1 0,-54 30 0,78-48 0,0 0 0,0-1 0,0 1 0,1-1 0,-1 1 0,0-1 0,0 1 0,0-1 0,0 0 0,0 0 0,0 1 0,0-1 0,0 0 0,0 0 0,0 0 0,0 0 0,0 0 0,0 0 0,0 0 0,1 0 0,-1-1 0,0 1 0,0 0 0,0 0 0,0-1 0,0 1 0,0-1 0,0 1 0,0-1 0,1 1 0,-1-1 0,0 1 0,0-1 0,1 0 0,-1 1 0,0-1 0,1 0 0,-1 0 0,1 0 0,-1 1 0,1-1 0,-1 0 0,1 0 0,0 0 0,-1 0 0,1 0 0,0 0 0,0 0 0,0 0 0,-1 0 0,1-1 0,-1-8 0,0-1 0,1 1 0,1-20 0,0 21 0,-1 0 0,0 1 0,1-1 0,1 0 0,-1 1 0,1-1 0,1 1 0,0 0 0,0-1 0,0 2 0,1-1 0,0 0 0,1 1 0,0-1 0,0 1 0,0 1 0,12-12 0,-4 5 0,18-18 0,-30 30 0,1 0 0,-1 0 0,0 0 0,1 0 0,-1 0 0,0 1 0,1-1 0,-1 0 0,1 1 0,-1-1 0,1 1 0,-1-1 0,1 1 0,-1 0 0,1 0 0,0-1 0,-1 1 0,1 0 0,0 1 0,1-1 0,-2 0 0,-1 1 0,0-1 0,1 0 0,-1 1 0,1-1 0,-1 0 0,0 1 0,1-1 0,-1 1 0,0-1 0,1 1 0,-1-1 0,0 1 0,0-1 0,0 1 0,1-1 0,-1 1 0,0-1 0,0 1 0,0-1 0,0 1 0,0-1 0,0 1 0,0-1 0,0 1 0,0-1 0,0 1 0,0 0 0,0-1 0,0 1 0,-1-1 0,1 1 0,0-1 0,0 1 0,-1-1 0,1 1 0,0-1 0,-1 0 0,0 2 0,-13 17 0,6-13 0,0 0 0,0 0 0,0-1 0,-1 0 0,0-1 0,0 0 0,0 0 0,-13 3 0,22-7 0,-1 1 0,1-1 0,-1 0 0,1 0 0,-1 0 0,0 1 0,1-1 0,-1 0 0,1 0 0,-1 0 0,0 0 0,1 0 0,-1 0 0,1-1 0,-1 1 0,0 0 0,1 0 0,-1 0 0,1 0 0,-1-1 0,1 1 0,-1 0 0,0-1 0,1 1 0,0 0 0,-1-1 0,1 1 0,-1 0 0,1-1 0,-1 1 0,1-1 0,0 1 0,-1-1 0,1 0 0,0 0 0,0-1 0,0 1 0,0-1 0,0 1 0,0-1 0,1 1 0,-1-1 0,0 1 0,1 0 0,0-1 0,-1 1 0,1 0 0,1-2 0,3-6 0,0 1 0,1 1 0,9-11 0,-10 14 0,-1 1 0,1-1 0,0 1 0,0 0 0,8-3 0,-11 5 0,-1 0 0,1 1 0,-1-1 0,1 0 0,-1 1 0,1-1 0,-1 1 0,1 0 0,0-1 0,-1 1 0,1 0 0,0 0 0,-1 0 0,1 0 0,0 0 0,-1 0 0,1 1 0,0-1 0,-1 1 0,1-1 0,-1 1 0,1-1 0,1 2 0,-2-1 0,-1 0 0,1 0 0,-1 0 0,1 0 0,0 0 0,-1 0 0,0 0 0,1 0 0,-1 0 0,0 0 0,1 0 0,-1 0 0,0 1 0,0-1 0,0 0 0,0 0 0,0 0 0,0 0 0,0 1 0,-1-1 0,1 0 0,0 0 0,-1 0 0,1 0 0,0 0 0,-1 0 0,0 0 0,1 0 0,-1 0 0,1 0 0,-2 1 0,0 1 0,0 0 0,0-1 0,-1 1 0,1-1 0,-1 1 0,1-1 0,-1 0 0,0 0 0,-4 2 0,6-3 0,1 0 0,-1-1 0,0 1 0,0-1 0,0 1 0,0-1 0,0 0 0,0 1 0,0-1 0,0 0 0,0 0 0,0 1 0,0-1 0,0 0 0,0 0 0,0 0 0,0 0 0,0-1 0,0 1 0,0 0 0,0 0 0,0 0 0,0-1 0,0 1 0,0-1 0,0 1 0,1 0 0,-1-1 0,0 0 0,0 1 0,0-1 0,0 1 0,1-1 0,-1 0 0,0 0 0,1 1 0,-1-1 0,1 0 0,-1 0 0,1 0 0,-1 0 0,1 0 0,-1 0 0,0-1 0,1-1 0,0 1 0,0-1 0,-1 1 0,1-1 0,1 1 0,-1-1 0,0 1 0,1-1 0,-1 1 0,1-1 0,0 1 0,-1 0 0,1-1 0,0 1 0,1 0 0,-1 0 0,0 0 0,2-3 0,5-3 0,-1-1 0,1 1 0,1 0 0,13-10 0,-19 16 0,-1 0 0,1 1 0,0-1 0,0 1 0,-1 0 0,1 0 0,0 0 0,0 0 0,0 0 0,0 1 0,0-1 0,1 1 0,-1 0 0,0 0 0,0 0 0,0 0 0,0 1 0,0-1 0,0 1 0,0 0 0,0 0 0,3 1 0,-4-1 0,-1-1 0,0 1 0,0-1 0,0 1 0,0 0 0,0-1 0,0 1 0,0 0 0,0 0 0,-1 0 0,1 0 0,0 0 0,0 0 0,-1 0 0,1 0 0,0 0 0,-1 0 0,1 0 0,-1 0 0,0 0 0,1 0 0,-1 1 0,0-1 0,0 0 0,1 0 0,-1 0 0,0 1 0,0-1 0,0 0 0,-1 0 0,1 1 0,0-1 0,0 0 0,-1 0 0,1 0 0,-1 0 0,1 1 0,-1-1 0,1 0 0,-1 0 0,1 0 0,-1 0 0,0 0 0,-1 1 0,-1 2 0,1-1 0,-1 1 0,0-1 0,0 0 0,-1 0 0,1 0 0,-1 0 0,1-1 0,-1 1 0,-8 3 0,10-5 0,0-1 0,0 1 0,0-1 0,1 1 0,-1-1 0,0 0 0,0 1 0,0-1 0,0 0 0,0-1 0,0 1 0,0 0 0,0 0 0,0-1 0,-3-1 0,4 2 0,0-1 0,0 1 0,0-1 0,0 0 0,0 0 0,0 0 0,0 0 0,1 0 0,-1 1 0,0-1 0,0-1 0,1 1 0,-1 0 0,0 0 0,1 0 0,-1 0 0,1 0 0,-1-3 0,1 2 0,-1-1 0,1 0 0,0 1 0,0-1 0,0 0 0,1 0 0,-1 1 0,1-1 0,-1 0 0,1 1 0,0-1 0,0 1 0,0-1 0,0 1 0,0-1 0,1 1 0,-1 0 0,1-1 0,0 1 0,3-3 0,0 0 0,1 1 0,0 0 0,-1 1 0,1-1 0,1 1 0,-1 0 0,0 1 0,1-1 0,-1 1 0,1 1 0,0-1 0,-1 1 0,1 0 0,0 1 0,0 0 0,0 0 0,0 0 0,10 3 0,-16-3 0,0 0 0,1 0 0,-1 0 0,0 0 0,0 1 0,0-1 0,0 0 0,1 1 0,-1-1 0,0 1 0,0 0 0,0-1 0,0 1 0,0 0 0,0 0 0,1 1 0,-2-1 0,1-1 0,-1 1 0,0-1 0,0 1 0,1 0 0,-1-1 0,0 1 0,0 0 0,0-1 0,0 1 0,0 0 0,0-1 0,0 1 0,0 0 0,0-1 0,0 1 0,0 0 0,0-1 0,-1 1 0,1 0 0,-1 0 0,0 1 0,0 0 0,0 0 0,0 0 0,0-1 0,-1 1 0,1-1 0,-1 1 0,0-1 0,1 1 0,-1-1 0,0 0 0,0 0 0,1 0 0,-1 0 0,0 0 0,0 0 0,-3 0 0,4 0 0,-1-1 0,1 1 0,-1-1 0,1 0 0,0 1 0,-1-1 0,1 0 0,-1 0 0,1 0 0,-1 0 0,1-1 0,-1 1 0,1 0 0,-1 0 0,1-1 0,0 1 0,-1-1 0,1 0 0,0 1 0,-1-1 0,1 0 0,0 0 0,0 0 0,-1 1 0,1-1 0,0-1 0,0 1 0,0 0 0,-1-1 0,0-3 0,0 0 0,0 0 0,0 0 0,1 0 0,-1 0 0,0-9 0,0 2 0,2 12 0,0-1 0,-1 1 0,1 0 0,0-1 0,0 1 0,-1 0 0,1 0 0,0-1 0,0 1 0,-1 0 0,1 0 0,0-1 0,-1 1 0,1 0 0,0 0 0,-1 0 0,1 0 0,0 0 0,-1-1 0,1 1 0,0 0 0,-1 0 0,1 0 0,-1 0 0,1 0 0,0 0 0,-1 0 0,1 0 0,0 0 0,-1 0 0,1 1 0,-1-1 0,1 0 0,0 0 0,-1 0 0,1 0 0,0 0 0,-1 1 0,1-1 0,0 0 0,0 0 0,-1 1 0,1-1 0,0 0 0,-1 1 0,-14 10 0,10-7 0,-16 15 0,20-19 0,0 1 0,0 0 0,0-1 0,0 1 0,1-1 0,-1 1 0,0-1 0,0 0 0,0 1 0,0-1 0,0 0 0,0 0 0,0 0 0,0 0 0,0 0 0,0 0 0,0 0 0,0 0 0,0 0 0,0 0 0,0 0 0,-2-1 0,3 1 0,0 0 0,0 0 0,0 0 0,-1 0 0,1-1 0,0 1 0,0 0 0,0 0 0,0 0 0,0 0 0,0 0 0,0 0 0,-1 0 0,1-1 0,0 1 0,0 0 0,0 0 0,0 0 0,0 0 0,0 0 0,0-1 0,0 1 0,0 0 0,0 0 0,0 0 0,0 0 0,0-1 0,0 1 0,0 0 0,0 0 0,0 0 0,0 0 0,0-1 0,0 1 0,0 0 0,0 0 0,0 0 0,0 0 0,0 0 0,1-1 0,-1 1 0,0 0 0,0 0 0,0 0 0,0 0 0,0 0 0,11-8 0,11-3 0,-22 11 0,1 0 0,-1-1 0,1 1 0,-1 0 0,1 0 0,-1 0 0,1 0 0,-1 0 0,1-1 0,-1 1 0,1 0 0,-1 0 0,1 0 0,-1 0 0,1 1 0,-1-1 0,1 0 0,-1 0 0,1 0 0,-1 0 0,1 0 0,-1 1 0,0-1 0,1 0 0,-1 0 0,1 1 0,-1-1 0,1 0 0,-1 1 0,0-1 0,1 0 0,-1 1 0,0-1 0,1 1 0,-1-1 0,0 1 0,0-1 0,1 0 0,-1 1 0,0-1 0,0 1 0,0-1 0,0 1 0,0-1 0,0 1 0,0-1 0,0 1 0,0-1 0,0 1 0,0-1 0,0 1 0,0-1 0,0 1 0,0-1 0,0 1 0,0-1 0,-1 1 0,1-1 0,0 1 0,0-1 0,-1 1 0,0 2 0,0 1 0,-1-1 0,1 0 0,-1 0 0,0 0 0,0 0 0,-4 5 0,3-5 0,0 0 0,-1-1 0,0 1 0,1-1 0,-1 0 0,0 1 0,0-2 0,0 1 0,0 0 0,-5 0 0,9 0 0,0-1 0,1 0 0,-1 1 0,0-1 0,1 1 0,-1-1 0,1 0 0,0 1 0,-1-1 0,1 0 0,0 0 0,0 0 0,0 0 0,0 0 0,1 2 0,1 1 0,0-1 0,-2 0 0,1 0 0,0 1 0,0-1 0,-1 1 0,0-1 0,0 1 0,0 0 0,0-1 0,0 1 0,-1 0 0,0 0 0,1-1 0,-1 1 0,-1 0 0,1 0 0,-1-1 0,1 1 0,-1 0 0,0-1 0,0 1 0,-1 0 0,1-1 0,-1 0 0,0 1 0,1-1 0,-2 0 0,1 0 0,-4 4 0,-6 7 0,-1-1 0,-1 0 0,0-1 0,-26 17 0,35-26 0,-15 11 0,-1 0 0,-38 17 0,50-27 0,0-1 0,-1 1 0,0-2 0,0 1 0,1-1 0,-1-1 0,0 0 0,-1 0 0,-13-1 0,21-1 0,-1 1 0,0-1 0,0 0 0,1 0 0,-1-1 0,1 1 0,-1-1 0,1 1 0,0-1 0,-1 0 0,1 0 0,0-1 0,0 1 0,0-1 0,1 1 0,-1-1 0,1 0 0,-1 0 0,1 0 0,0 0 0,0-1 0,-2-4 0,1 1 0,0 0 0,1-1 0,-1 1 0,1-1 0,1 0 0,0 0 0,0 1 0,0-1 0,2-15 0,-1 20 0,1 0 0,0 0 0,0-1 0,0 1 0,1 0 0,-1 0 0,1 0 0,-1 0 0,1 1 0,0-1 0,0 0 0,0 1 0,1-1 0,-1 1 0,1 0 0,-1 0 0,1 0 0,0 0 0,4-2 0,-1 0 0,0 1 0,1 0 0,-1 0 0,1 0 0,0 1 0,0 0 0,0 1 0,7-2 0,-6 3 0,0 0 0,0 0 0,0 0 0,10 3 0,-16-3 0,0 0 0,0 1 0,0-1 0,0 1 0,0-1 0,0 1 0,0 0 0,-1 0 0,1-1 0,0 2 0,0-1 0,-1 0 0,1 0 0,-1 0 0,1 1 0,-1-1 0,1 1 0,-1-1 0,0 1 0,0-1 0,0 1 0,1 2 0,-1-2 0,-1-1 0,0 0 0,0 1 0,0-1 0,0 0 0,0 1 0,0-1 0,-1 0 0,1 1 0,0-1 0,-1 0 0,1 1 0,-1-1 0,0 0 0,1 0 0,-1 1 0,0-1 0,1 0 0,-1 0 0,0 0 0,0 0 0,0 0 0,0 0 0,0 0 0,0-1 0,0 1 0,-1 0 0,1 0 0,0-1 0,0 1 0,-2 0 0,-3 1 0,1 1 0,-1-1 0,0 0 0,1-1 0,-12 2 0,13-2 0,1-1 0,-1 0 0,1 0 0,0-1 0,-1 1 0,1-1 0,-1 0 0,1 1 0,0-1 0,-1-1 0,1 1 0,0 0 0,0-1 0,0 0 0,0 0 0,0 0 0,0 0 0,1 0 0,-1 0 0,1-1 0,-1 1 0,1-1 0,0 0 0,0 0 0,0 0 0,0 0 0,1 0 0,-1 0 0,1 0 0,-2-5 0,2 3 0,-1 1 0,1-1 0,1 1 0,-1-1 0,1 1 0,-1-1 0,1 0 0,1 1 0,-1-1 0,1 1 0,-1-1 0,1 1 0,1-1 0,-1 1 0,1 0 0,-1-1 0,1 1 0,0 0 0,1 0 0,-1 0 0,1 1 0,-1-1 0,5-4 0,-6 7 0,0 0 0,-1 1 0,1-1 0,0 0 0,0 1 0,0-1 0,-1 0 0,1 1 0,0-1 0,0 1 0,0-1 0,0 1 0,0 0 0,0-1 0,0 1 0,0 0 0,0 0 0,0-1 0,0 1 0,0 0 0,0 0 0,0 0 0,0 0 0,1 1 0,-1-1 0,0 0 0,0 0 0,0 1 0,0-1 0,0 0 0,0 1 0,-1-1 0,1 1 0,0-1 0,0 1 0,0 0 0,0-1 0,0 1 0,1 1 0,-2-1 0,1 0 0,-1 0 0,0 0 0,1 0 0,-1-1 0,0 1 0,1 0 0,-1 0 0,0 0 0,0 0 0,0 0 0,0 0 0,0 0 0,0 0 0,0 0 0,0 0 0,0 0 0,-1 0 0,1 0 0,0 0 0,-1-1 0,1 1 0,0 0 0,-1 0 0,1 0 0,-1 0 0,1-1 0,-1 1 0,0 0 0,1 0 0,-1-1 0,0 1 0,1-1 0,-1 1 0,0 0 0,0-1 0,0 1 0,0-1 0,1 0 0,-1 1 0,0-1 0,-2 1 0,-1 0 0,0 0 0,0 0 0,0 0 0,-1 0 0,1-1 0,0 1 0,0-1 0,-1 0 0,1-1 0,0 1 0,0-1 0,-1 0 0,1 0 0,0 0 0,-8-3 0,11 3 0,-1 0 0,0 0 0,1 0 0,-1 0 0,1 0 0,-1 0 0,1 0 0,0 0 0,-1 0 0,1-1 0,0 1 0,0 0 0,0-1 0,0 1 0,0-1 0,0 1 0,1-1 0,-1 0 0,0 1 0,1-1 0,-1 0 0,1 0 0,0 1 0,-1-1 0,1 0 0,0 0 0,0 0 0,0 1 0,0-1 0,0 0 0,1 0 0,-1 1 0,1-1 0,-1 0 0,1 1 0,-1-1 0,1 0 0,2-2 0,-1 0 0,0 1 0,1-1 0,-1 1 0,1 0 0,6-6 0,-9 9 0,0-1 0,1 1 0,-1-1 0,1 1 0,-1 0 0,0-1 0,1 1 0,-1-1 0,1 1 0,-1 0 0,1-1 0,-1 1 0,1 0 0,-1 0 0,1-1 0,-1 1 0,1 0 0,0 0 0,-1 0 0,1 0 0,-1 0 0,1 0 0,0 0 0,-1 0 0,1 0 0,-1 0 0,1 0 0,-1 0 0,1 0 0,0 0 0,-1 1 0,1-1 0,-1 0 0,1 0 0,-1 1 0,1-1 0,-1 0 0,1 1 0,-1-1 0,1 0 0,-1 1 0,0-1 0,1 1 0,-1-1 0,0 1 0,1-1 0,-1 1 0,0-1 0,1 1 0,-1-1 0,0 1 0,0-1 0,1 2 0,-1-1 0,0 1 0,0-1 0,0 1 0,0-1 0,0 1 0,-1-1 0,1 0 0,0 1 0,-1-1 0,1 1 0,0-1 0,-1 0 0,0 1 0,1-1 0,-1 0 0,0 0 0,0 0 0,0 1 0,0-1 0,0 0 0,0 0 0,0 0 0,0 0 0,0-1 0,0 1 0,0 0 0,-1 0 0,1-1 0,0 1 0,-2 0 0,-1 1 0,-1 1 0,1-1 0,-1-1 0,0 1 0,0-1 0,1 0 0,-9 1 0,11-1 0,0-1 0,0 0 0,1 0 0,-1 0 0,0 0 0,0-1 0,0 1 0,0-1 0,0 1 0,1-1 0,-1 1 0,0-1 0,0 0 0,1 0 0,-1 0 0,1 0 0,-1 0 0,1 0 0,-1 0 0,1-1 0,-1 1 0,1 0 0,0-1 0,0 1 0,0-1 0,0 1 0,0-1 0,0 0 0,0 1 0,1-1 0,-1 0 0,0 0 0,1 0 0,-1 1 0,1-1 0,0 0 0,0 0 0,0 0 0,0 0 0,0 0 0,0 0 0,0 1 0,1-1 0,-1 0 0,1 0 0,-1 0 0,1 0 0,0 1 0,-1-1 0,1 0 0,0 1 0,0-1 0,0 1 0,1-1 0,-1 1 0,0-1 0,0 1 0,1 0 0,-1 0 0,1-1 0,-1 1 0,1 0 0,0 0 0,-1 1 0,1-1 0,0 0 0,0 1 0,2-2 0,-1 1 0,0 0 0,0 1 0,0-1 0,1 0 0,-1 1 0,0 0 0,1 0 0,-1 0 0,0 0 0,0 0 0,1 1 0,-1-1 0,0 1 0,0 0 0,1 0 0,-1 0 0,4 3 0,-6-3 0,1-1 0,-1 1 0,0 0 0,0 0 0,0 0 0,-1 0 0,1 0 0,0 0 0,0 0 0,0 0 0,-1 1 0,1-1 0,-1 0 0,1 0 0,-1 1 0,1-1 0,-1 3 0,1-2 0,-1 0 0,0 1 0,-1-1 0,1 0 0,0 1 0,-1-1 0,1 0 0,-1 0 0,0 0 0,0 1 0,0-1 0,0 0 0,-2 3 0,-1 0 0,-1 1 0,0-1 0,0 0 0,0 0 0,-1-1 0,1 1 0,-1-1 0,0-1 0,0 1 0,-1-1 0,1 0 0,-1 0 0,1-1 0,-1 0 0,0 0 0,0-1 0,0 0 0,0 0 0,0 0 0,0-1 0,0 0 0,-12-2 0,18 2 0,-1 0 0,1 0 0,-1-1 0,1 1 0,0 0 0,-1-1 0,1 0 0,0 1 0,0-1 0,-1 0 0,1 1 0,0-1 0,0 0 0,0 0 0,0 0 0,0 0 0,0 0 0,0 0 0,0 0 0,0 0 0,1-1 0,-1 1 0,0-2 0,0 1 0,1 0 0,0 0 0,0 0 0,-1 0 0,2 0 0,-1-1 0,0 1 0,0 0 0,1 0 0,-1 0 0,1 0 0,-1 0 0,3-4 0,1-2 0,1 1 0,-1-1 0,1 1 0,1-1 0,0 1 0,7-7 0,-9 10 0,1 1 0,-1 0 0,0 0 0,1 0 0,-1 1 0,1-1 0,0 1 0,0 0 0,0 1 0,0-1 0,0 1 0,0 0 0,9-1 0,-10 2 0,0 0 0,0 0 0,1 0 0,-1 1 0,0-1 0,0 1 0,-1 0 0,1 0 0,0 1 0,0-1 0,0 1 0,-1-1 0,1 1 0,-1 1 0,1-1 0,-1 0 0,0 1 0,3 3 0,-2-3 0,2 3 0,0 0 0,-1 1 0,0 0 0,0 0 0,7 12 0,-11-17 0,0 1 0,0-1 0,-1 0 0,1 1 0,-1-1 0,1 0 0,-1 1 0,0-1 0,0 1 0,0-1 0,0 0 0,0 1 0,-1-1 0,1 1 0,-1-1 0,0 0 0,1 1 0,-1-1 0,0 0 0,0 0 0,0 0 0,-1 0 0,1 0 0,-1 0 0,-1 2 0,-29 30 0,30-32 0,1-1 0,-1 1 0,1-1 0,-1 0 0,0 0 0,1 0 0,-1 0 0,0 0 0,0 0 0,0 0 0,0-1 0,0 1 0,0 0 0,0-1 0,0 0 0,0 1 0,0-1 0,0 0 0,0 0 0,-2-1 0,3 1 0,0 0 0,0 0 0,0-1 0,1 1 0,-1-1 0,0 1 0,1 0 0,-1-1 0,0 1 0,1-1 0,-1 1 0,1-1 0,-1 0 0,1 1 0,-1-1 0,1 0 0,-1 1 0,1-1 0,-1 0 0,1 1 0,0-1 0,0 0 0,-1 0 0,1 0 0,0 1 0,0-1 0,0-1 0,0 0 0,0 0 0,0-1 0,1 1 0,-1 0 0,1 0 0,-1 0 0,1-1 0,0 1 0,2-3 0,0-2 0,1 1 0,0 1 0,0-1 0,0 1 0,9-9 0,-11 12 0,1 0 0,-1 1 0,1-1 0,0 0 0,-1 1 0,1 0 0,0 0 0,0-1 0,0 2 0,0-1 0,0 0 0,0 1 0,0-1 0,0 1 0,0 0 0,0 0 0,0 0 0,0 0 0,0 0 0,0 1 0,0 0 0,0-1 0,0 1 0,0 0 0,0 1 0,-1-1 0,1 0 0,0 1 0,3 2 0,-4-2 0,0 0 0,0-1 0,0 1 0,0 0 0,-1 0 0,1 0 0,-1 0 0,1 1 0,-1-1 0,0 0 0,0 1 0,0-1 0,0 0 0,0 1 0,-1-1 0,1 1 0,-1-1 0,1 1 0,-1 0 0,0-1 0,0 1 0,0-1 0,0 1 0,-1 0 0,1-1 0,-1 1 0,0-1 0,1 1 0,-1-1 0,0 0 0,-1 1 0,1-1 0,0 0 0,-3 4 0,1-4 0,1 0 0,0 0 0,-1 0 0,1 0 0,-1-1 0,1 1 0,-1-1 0,0 0 0,0 0 0,0 0 0,1 0 0,-1 0 0,0 0 0,0-1 0,0 0 0,0 1 0,0-1 0,-5-1 0,6 1 0,0 0 0,1 0 0,-1 0 0,0-1 0,0 1 0,0-1 0,1 1 0,-1-1 0,0 0 0,0 0 0,1 0 0,-1 1 0,-2-3 0,4 2 0,-1 0 0,0 0 0,1 0 0,-1 0 0,0 1 0,1-1 0,-1 0 0,1 0 0,0 0 0,-1 0 0,1 0 0,0-1 0,0 1 0,-1 0 0,1 0 0,0 0 0,0 0 0,0 0 0,0 0 0,0 0 0,1 0 0,-1 0 0,0 0 0,1-2 0,0 1 0,0-1 0,1 1 0,-1 0 0,0 0 0,1 0 0,-1 1 0,1-1 0,0 0 0,0 0 0,-1 1 0,1-1 0,0 1 0,1 0 0,-1 0 0,0-1 0,0 1 0,0 1 0,1-1 0,-1 0 0,0 0 0,1 1 0,-1 0 0,1-1 0,-1 1 0,4 0 0,7-1 0,-1 1 0,0 1 0,20 3 0,-16-1 0,0 0 0,0 1 0,18 9 0,-27-10 0,1 0 0,-1 1 0,0 0 0,0 0 0,0 1 0,-1 0 0,0 0 0,9 9 0,-14-12 0,1 0 0,-1 0 0,1 0 0,-1 0 0,0 1 0,0-1 0,0 0 0,0 1 0,0-1 0,-1 1 0,1-1 0,-1 1 0,1-1 0,-1 1 0,0 0 0,0-1 0,0 1 0,-1-1 0,1 1 0,0-1 0,-1 1 0,0-1 0,0 1 0,1-1 0,-1 1 0,-1-1 0,1 0 0,0 0 0,-1 1 0,1-1 0,-1 0 0,1 0 0,-1-1 0,0 1 0,0 0 0,0 0 0,0-1 0,0 1 0,0-1 0,-1 0 0,1 0 0,0 0 0,-1 0 0,1 0 0,0 0 0,-1 0 0,0-1 0,1 1 0,-1-1 0,1 0 0,-4 0 0,3 0 0,0 0 0,0 0 0,-1 0 0,1-1 0,0 1 0,0-1 0,0 0 0,0 0 0,0 0 0,0 0 0,0 0 0,0-1 0,0 1 0,0-1 0,1 0 0,-1 0 0,1 0 0,-1 0 0,1 0 0,0-1 0,-3-2 0,4 2 0,0 0 0,-1 1 0,1-1 0,0 0 0,1 0 0,-1 1 0,0-1 0,1 0 0,-1 0 0,1 0 0,0 0 0,0 0 0,0 0 0,1 0 0,-1 0 0,0 0 0,1 0 0,0 1 0,0-1 0,0 0 0,0 0 0,0 1 0,3-5 0,1-1 0,1 0 0,0 1 0,0 0 0,0 0 0,1 0 0,0 1 0,1 0 0,-1 0 0,17-8 0,-12 6 0,1 2 0,1 0 0,-1 0 0,1 2 0,26-7 0,-39 11 0,1-1 0,0 1 0,0 0 0,-1-1 0,1 1 0,0 0 0,0 0 0,0 0 0,0 0 0,-1 1 0,1-1 0,0 0 0,0 1 0,0-1 0,-1 1 0,1 0 0,0-1 0,-1 1 0,1 0 0,-1 0 0,3 2 0,-3-1 0,1 0 0,-1 0 0,0 0 0,0 1 0,0-1 0,-1 0 0,1 1 0,0-1 0,-1 0 0,0 1 0,1-1 0,-1 1 0,0-1 0,0 1 0,-1 3 0,1-2 0,-1 1 0,0-1 0,0 0 0,0 0 0,0 0 0,-1 0 0,0 0 0,0 0 0,0 0 0,0 0 0,0-1 0,-1 1 0,1-1 0,-1 0 0,0 1 0,0-1 0,-1 0 0,1-1 0,0 1 0,-1-1 0,0 1 0,1-1 0,-1 0 0,-6 2 0,4-2 0,1 0 0,-1 0 0,0-1 0,-1 1 0,1-1 0,0-1 0,0 1 0,0-1 0,-1 0 0,1 0 0,0-1 0,0 0 0,0 0 0,-1 0 0,1-1 0,-9-3 0,14 4 0,-1 0 0,0 1 0,1-1 0,-1 0 0,0 0 0,1 0 0,-1 0 0,1 0 0,0 0 0,-1 0 0,1 0 0,0-1 0,-1 1 0,1 0 0,0-1 0,0 1 0,0-1 0,0 0 0,1 1 0,-1-1 0,0 0 0,1 1 0,-1-1 0,1 0 0,0 0 0,-1 1 0,1-1 0,0 0 0,0 0 0,0 0 0,0 1 0,0-1 0,1 0 0,-1 0 0,0 1 0,1-1 0,0 0 0,-1 0 0,1 1 0,0-1 0,0 1 0,1-3 0,4-4 0,-1 0 0,1 1 0,0 0 0,1 0 0,0 0 0,13-9 0,-12 10 0,1 0 0,1 0 0,16-8 0,-23 13 0,-1 0 0,1 0 0,0 0 0,0 0 0,0 0 0,0 1 0,0-1 0,0 1 0,0 0 0,0 0 0,0 0 0,0 0 0,0 1 0,0-1 0,0 1 0,0-1 0,0 1 0,3 1 0,-5-1 0,-1-1 0,1 0 0,-1 0 0,1 0 0,-1 1 0,1-1 0,-1 0 0,1 1 0,-1-1 0,1 0 0,-1 1 0,1-1 0,-1 1 0,1-1 0,-1 0 0,0 1 0,1-1 0,-1 1 0,0 0 0,1-1 0,-1 1 0,0-1 0,0 1 0,1-1 0,-1 1 0,0 0 0,0-1 0,0 1 0,0-1 0,0 1 0,0 0 0,0-1 0,0 1 0,0-1 0,0 1 0,0 0 0,-1-1 0,1 1 0,0-1 0,0 1 0,0-1 0,-1 1 0,1-1 0,0 1 0,-1-1 0,1 1 0,-1-1 0,1 1 0,0-1 0,-1 1 0,1-1 0,-1 0 0,1 1 0,-1-1 0,1 0 0,-1 1 0,1-1 0,-2 1 0,-2 1 0,-1 1 0,1-1 0,-1 0 0,0 0 0,-8 3 0,-5-3 0,1 0 0,-1-1 0,0-1 0,0 0 0,0-1 0,-30-7 0,33 6 0,7 2 0,9 3 0,13 8 0,-14-11 0,1 0 0,0 0 0,-1 1 0,1-1 0,-1 0 0,1 1 0,0-1 0,-1 0 0,1 1 0,-1-1 0,1 0 0,-1 1 0,1-1 0,-1 1 0,0-1 0,1 1 0,-1-1 0,1 1 0,-1 0 0,0-1 0,0 1 0,1 1 0,-13-2 0,0 1 0,-1-2 0,1 0 0,0 0 0,0-1 0,0 0 0,0-1 0,0-1 0,-19-8 0,50 21 0,166 74 0,-184-82 0,0-1 0,0 0 0,0 1 0,0-1 0,0 0 0,0 0 0,0 1 0,0-1 0,0 0 0,0 0 0,0 0 0,0 0 0,0 0 0,1-1 0,-2 1 0,1 0 0,-1 0 0,0-1 0,0 1 0,0 0 0,0 0 0,1 0 0,-1-1 0,0 1 0,0 0 0,0 0 0,0-1 0,0 1 0,1 0 0,-1 0 0,0-1 0,0 1 0,0 0 0,0 0 0,0-1 0,0 1 0,0 0 0,0 0 0,0-1 0,0 1 0,0 0 0,0-1 0,0 1 0,0 0 0,-1 0 0,1-1 0,-1-1 0,0 0 0,0 0 0,0 0 0,0 0 0,0 0 0,-1 0 0,1 1 0,-1-1 0,1 0 0,-4-2 0,-28-26 0,27 24 0,0 0 0,0 0 0,-1 1 0,1 0 0,-1 0 0,-9-5 0,15 10 0,0 0 0,0-1 0,1 1 0,-1 0 0,0-1 0,0 1 0,0 0 0,0 0 0,1 0 0,-1 0 0,0 0 0,0 0 0,0 0 0,0 0 0,0 0 0,1 0 0,-1 0 0,0 0 0,0 1 0,0-1 0,0 0 0,1 1 0,-1-1 0,0 1 0,-1 0 0,1 0 0,0 0 0,0 1 0,0-1 0,0 1 0,0-1 0,1 1 0,-1-1 0,0 1 0,1-1 0,-1 1 0,1 0 0,-1 2 0,0 8 0,0 0 0,1 0 0,2 14 0,-1-13 0,-1-10 0,0 1 0,0-1 0,0 0 0,-1 1 0,1-1 0,-1 1 0,0-1 0,-2 6 0,3-8 0,0-1 0,0 1 0,-1-1 0,1 0 0,0 1 0,-1-1 0,1 1 0,-1-1 0,1 0 0,0 1 0,-1-1 0,1 0 0,-1 1 0,1-1 0,-1 0 0,1 1 0,-1-1 0,1 0 0,-1 0 0,0 0 0,1 0 0,-2 0 0,1 0 0,-1 0 0,1 0 0,0 0 0,-1-1 0,1 1 0,-1-1 0,1 1 0,0-1 0,-1 0 0,1 1 0,0-1 0,-3-1 0,-21-23 0,22 21 0,0 1 0,0-1 0,0 1 0,0 0 0,-1 0 0,1 1 0,-1-1 0,0 1 0,1-1 0,-8-1 0,11 3 0,-1 1 0,0 0 0,1 0 0,-1-1 0,0 1 0,1 0 0,-1 0 0,0 0 0,1 0 0,-1 0 0,0 0 0,0 0 0,1 0 0,-1 1 0,0-1 0,1 0 0,-1 0 0,0 0 0,1 1 0,-1-1 0,0 0 0,1 1 0,-1-1 0,1 1 0,-1-1 0,1 1 0,-1-1 0,1 1 0,-1-1 0,1 1 0,-1-1 0,1 1 0,0 0 0,-1-1 0,1 1 0,0-1 0,-1 1 0,1 0 0,0-1 0,0 1 0,0 0 0,0 0 0,0-1 0,0 1 0,0 0 0,0-1 0,0 1 0,0 0 0,0 0 0,0-1 0,0 1 0,1 0 0,-1 5 0,1-1 0,0 1 0,1-1 0,-1 0 0,4 7 0,4 7 0,1-1 0,22 30 0,-20-29 0,-4-7 0,-7-11 0,-4-5 0,-8-15 0,-1 1 0,-17-18 0,15 19 0,1 0 0,-16-28 0,28 45 0,1-1 0,0 0 0,-1 0 0,0 0 0,1 0 0,-1 0 0,1 0 0,-1 1 0,0-1 0,1 0 0,-1 1 0,0-1 0,0 0 0,0 1 0,0-1 0,0 1 0,1-1 0,-3 0 0,0 6 0,6 8 0,6 7 0,2-1 0,0 0 0,1 0 0,1-1 0,1 0 0,27 26 0,-34-37 0,1-1 0,0 0 0,0-1 0,0 1 0,1-2 0,0 1 0,0-1 0,11 3 0,-20-7 0,0 0 0,0 1 0,1-1 0,-1 0 0,0 0 0,0 0 0,0 0 0,0 0 0,0 0 0,0 0 0,1 1 0,-1-1 0,0 0 0,0 0 0,0 0 0,0 0 0,0 0 0,1 0 0,-1 0 0,0 0 0,0 0 0,0 0 0,0 0 0,1 0 0,-1 0 0,0 0 0,0 0 0,0 0 0,0 0 0,1 0 0,-1 0 0,0 0 0,0 0 0,0 0 0,0 0 0,0 0 0,1-1 0,-1 1 0,0 0 0,0 0 0,0 0 0,0 0 0,0 0 0,0 0 0,1 0 0,-1-1 0,0 1 0,0 0 0,0 0 0,-6-9 0,-14-10 0,-34-30 0,-56-64 0,109 112 0,1 1 0,0-1 0,-1 0 0,1 1 0,0-1 0,-1 1 0,1-1 0,-1 1 0,1-1 0,-1 1 0,1-1 0,-1 1 0,1 0 0,-1-1 0,1 1 0,-1 0 0,1-1 0,-1 1 0,0 0 0,1 0 0,-1-1 0,0 1 0,1 0 0,-1 0 0,0 0 0,2 15 0,16 27 0,-9-27 0,1 1 0,1-1 0,0-1 0,1 1 0,1-2 0,0 0 0,0 0 0,2-1 0,24 18 0,-38-30 0,0 0 0,1 1 0,-1-1 0,0 0 0,0 0 0,0 0 0,0 0 0,0 1 0,0-1 0,0 0 0,1 0 0,-1 0 0,0 0 0,0 0 0,0 1 0,0-1 0,1 0 0,-1 0 0,0 0 0,0 0 0,0 0 0,1 0 0,-1 0 0,0 0 0,0 0 0,0 0 0,1 0 0,-1 0 0,0 0 0,0 0 0,0 0 0,1 0 0,-1 0 0,0 0 0,0 0 0,0 0 0,1 0 0,-1 0 0,0 0 0,0 0 0,0 0 0,1-1 0,-1 1 0,0 0 0,0 0 0,0 0 0,0 0 0,0 0 0,1-1 0,-1 1 0,0 0 0,-5-14 0,-13-16 0,3 12 0,-1 1 0,-20-18 0,16 16 0,-20-23 0,37 39 0,0 0 0,0 0 0,0 0 0,-1 0 0,1 1 0,-1-1 0,0 1 0,0 0 0,-7-3 0,21 10 0,-1 1 0,1 0 0,10 10 0,14 8 0,-15-11 0,42 24 0,-54-34 0,-1 0 0,1 0 0,0-1 0,0 0 0,0 0 0,0 0 0,11 0 0,-18-2 0,0 0 0,0 0 0,0 0 0,0 0 0,-1 0 0,1 0 0,0 0 0,0 0 0,0 0 0,0 0 0,0 0 0,0 0 0,0 0 0,0 0 0,0 0 0,0 0 0,0 0 0,0-1 0,0 1 0,0 0 0,0 0 0,0 0 0,0 0 0,0 0 0,0 0 0,0 0 0,0 0 0,0 0 0,0 0 0,0 0 0,0 0 0,0 0 0,0-1 0,0 1 0,0 0 0,0 0 0,0 0 0,0 0 0,0 0 0,0 0 0,0 0 0,0 0 0,0 0 0,0 0 0,0 0 0,0 0 0,0 0 0,0 0 0,0-1 0,0 1 0,0 0 0,0 0 0,0 0 0,0 0 0,0 0 0,0 0 0,0 0 0,0 0 0,1 0 0,-1 0 0,0 0 0,0 0 0,0 0 0,0 0 0,0 0 0,-10-8 0,-20-14 0,22 17 0,-125-95 0,115 79 0,18 16 0,12 12 0,11 13 0,-1 1 0,-2 1 0,19 25 0,22 23 0,-54-60 0,-15-11 0,-15-9 0,10 2 0,0-1 0,1-1 0,0 0 0,0-1 0,-15-18 0,24 25 0,0 0 0,0 0 0,1 0 0,0 0 0,0-1 0,0 1 0,0 0 0,1-1 0,-1 1 0,0-6 0,2 7 0,0 0 0,0 0 0,0 0 0,0 0 0,1 0 0,-1 1 0,1-1 0,0 0 0,0 0 0,0 0 0,0 1 0,0-1 0,0 0 0,1 1 0,-1-1 0,1 1 0,3-4 0,10-6 0,-14 12 0,-1 0 0,0-1 0,0 1 0,1 0 0,-1 0 0,0 0 0,0-1 0,1 1 0,-1 0 0,0 0 0,0 0 0,1 0 0,-1 0 0,0-1 0,1 1 0,-1 0 0,0 0 0,0 0 0,1 0 0,-1 0 0,0 0 0,1 0 0,-1 0 0,0 0 0,1 0 0,-1 0 0,0 0 0,1 0 0,-1 1 0,0-1 0,0 0 0,1 0 0,-1 0 0,0 0 0,1 0 0,-1 1 0,0-1 0,0 0 0,0 0 0,1 1 0,-1-1 0,0 0 0,0 0 0,0 1 0,1-1 0,-1 0 0,0 0 0,0 1 0,0-1 0,0 0 0,0 1 0,0-1 0,0 1 0,0 0 0,0 0 0,0 0 0,-1 0 0,1 0 0,-1 0 0,1 0 0,-1 0 0,0 0 0,1 0 0,-1 0 0,0 0 0,0 0 0,1 0 0,-1 0 0,0 0 0,0-1 0,0 1 0,0 0 0,0-1 0,0 1 0,0-1 0,0 1 0,0-1 0,0 0 0,-1 1 0,1-1 0,0 0 0,0 0 0,0 0 0,-3 0 0,0 1 0,-1 0 0,0-1 0,0 1 0,0-1 0,0 0 0,-6-2 0,6 1 0,1 0 0,0-1 0,0 0 0,0 0 0,0 0 0,0 0 0,0-1 0,0 1 0,1-1 0,-1 0 0,1 0 0,0 0 0,-4-5 0,1-1 0,0 0 0,1 0 0,0 0 0,-5-14 0,9 29 0,1 0 0,-1 1 0,0-1 0,-1 0 0,1-1 0,-4 8 0,3-11 0,0-1 0,-1 1 0,1-1 0,-1 1 0,1-1 0,-1 0 0,0 0 0,1 0 0,-1 0 0,0 0 0,0-1 0,0 0 0,0 1 0,1-1 0,-7 0 0,-46-4 0,51 3 0,3 1 0,0 0 0,1 0 0,-1 0 0,0 0 0,0 0 0,1 0 0,-1 0 0,0 0 0,1-1 0,-1 1 0,0 0 0,1 0 0,-1-1 0,0 1 0,1 0 0,-1-1 0,1 1 0,-1-1 0,0 1 0,1-1 0,-1 1 0,1-1 0,0 0 0,-1 0 0,0 0 0,1 0 0,1 1 0,-1-1 0,0 0 0,0 0 0,0 1 0,0-1 0,0 0 0,1 1 0,-1-1 0,0 0 0,1 1 0,-1-1 0,0 0 0,1 1 0,-1-1 0,1 1 0,-1-1 0,1 0 0,2-2 0,1 0 0,-1 0 0,0 0 0,1 1 0,0-1 0,-1 1 0,6-2 0,-5 2 0,0 1 0,0 0 0,0 0 0,1 0 0,-1 0 0,1 1 0,-1 0 0,0-1 0,1 2 0,-1-1 0,1 0 0,-1 1 0,0 0 0,1 0 0,-1 0 0,6 3 0,-5-1 0,0 0 0,0 0 0,-1 0 0,1 1 0,-1-1 0,0 1 0,0 0 0,0 0 0,0 1 0,-1-1 0,1 1 0,2 6 0,-2-4 0,-1 0 0,0 0 0,0 0 0,-1 1 0,0-1 0,0 1 0,0 0 0,0 15 0,-2-22 0,0 1 0,0 0 0,0 0 0,0 0 0,0 0 0,0 0 0,-1 0 0,1 0 0,-1 0 0,0 0 0,1-1 0,-1 1 0,0 0 0,0 0 0,0-1 0,0 1 0,0-1 0,0 1 0,-1-1 0,1 1 0,-1-1 0,1 0 0,-1 1 0,1-1 0,-1 0 0,1 0 0,-1 0 0,0 0 0,0-1 0,1 1 0,-1 0 0,0-1 0,0 1 0,0-1 0,0 0 0,0 0 0,0 1 0,0-1 0,0 0 0,-2-1 0,1 1 0,0 0 0,0-1 0,0 1 0,0-1 0,0 0 0,0 0 0,0 0 0,1 0 0,-1-1 0,0 1 0,1-1 0,-1 1 0,1-1 0,-1 0 0,1 0 0,0 0 0,0 0 0,0-1 0,0 1 0,0 0 0,0-1 0,1 0 0,-1 1 0,1-1 0,0 0 0,0 1 0,0-1 0,0 0 0,0 0 0,1 0 0,-1-4 0,0 5 0,1-1 0,0 0 0,0 0 0,0 0 0,0 0 0,0 0 0,1 0 0,-1 0 0,1 1 0,0-1 0,0 0 0,0 0 0,0 1 0,0-1 0,1 1 0,-1-1 0,1 1 0,-1-1 0,1 1 0,0 0 0,0 0 0,0 0 0,0 0 0,1 0 0,-1 0 0,0 1 0,1-1 0,0 1 0,-1-1 0,1 1 0,-1 0 0,6-1 0,-6 1 0,1 1 0,-1-1 0,0 1 0,0 0 0,1-1 0,-1 1 0,0 0 0,1 0 0,-1 1 0,0-1 0,1 0 0,-1 1 0,0 0 0,0-1 0,0 1 0,1 0 0,-1 0 0,0 0 0,0 0 0,0 1 0,0-1 0,-1 0 0,3 3 0,-2-2 0,-1 0 0,1 0 0,-1 1 0,1-1 0,-1 1 0,0-1 0,0 1 0,0-1 0,0 1 0,-1 0 0,1-1 0,-1 1 0,1 0 0,-1 0 0,0-1 0,0 1 0,0 0 0,-1 0 0,0 3 0,1-6 0,0 0 0,0 0 0,0 0 0,0-1 0,-1 1 0,1 0 0,0 0 0,0 0 0,0 0 0,0 0 0,0 0 0,-1 0 0,1-1 0,0 1 0,0 0 0,0 0 0,0 0 0,-1 0 0,1 0 0,0 0 0,0 0 0,0 0 0,-1 0 0,1 0 0,0 0 0,0 0 0,0 0 0,0 0 0,-1 0 0,1 0 0,0 0 0,0 0 0,0 0 0,0 1 0,-1-1 0,1 0 0,0 0 0,0 0 0,0 0 0,0 0 0,0 0 0,-1 0 0,1 1 0,0-1 0,0 0 0,0 0 0,0 0 0,0 0 0,0 0 0,-1 1 0,-4-19 0,5 15 0,-1-1 0,1 1 0,1-1 0,-1 1 0,0-1 0,1 1 0,0-1 0,0 1 0,0-1 0,0 1 0,0 0 0,1 0 0,-1-1 0,1 1 0,0 0 0,0 0 0,0 1 0,0-1 0,1 0 0,-1 1 0,1-1 0,0 1 0,-1 0 0,1 0 0,0 0 0,0 0 0,1 1 0,-1-1 0,0 1 0,0-1 0,4 0 0,-1 0 0,0 1 0,0-1 0,0 1 0,0 0 0,1 0 0,-1 1 0,0 0 0,0 0 0,0 0 0,0 1 0,0 0 0,1 0 0,-1 1 0,-1-1 0,1 1 0,0 1 0,9 4 0,-14-6 0,0 0 0,0 0 0,0 0 0,0 0 0,0 0 0,0 1 0,0-1 0,0 0 0,0 1 0,-1-1 0,1 1 0,0 2 0,-1-4 0,1 1 0,-1 0 0,0-1 0,0 1 0,0-1 0,1 1 0,-1 0 0,0-1 0,0 1 0,0 0 0,0-1 0,0 1 0,0 0 0,-1-1 0,1 1 0,0 0 0,0-1 0,0 1 0,-1 0 0,1-1 0,0 1 0,0-1 0,-1 1 0,1-1 0,-1 1 0,1-1 0,-1 1 0,1-1 0,0 1 0,-1-1 0,0 1 0,1-1 0,-1 0 0,1 0 0,0 1 0,-1-1 0,1 0 0,0 0 0,-1 0 0,1 0 0,0 0 0,-1 0 0,1 0 0,0 0 0,-1 0 0,1 0 0,0 0 0,-1 0 0,1 0 0,0 0 0,-1-1 0,1 1 0,0 0 0,-1 0 0,1 0 0,0 0 0,-1 0 0,1-1 0,0 1 0,0 0 0,-1 0 0,1-1 0,0 1 0,0 0 0,-1-1 0,-5-14 0,2-16 0,4 29 0,0 0 0,-1 1 0,1-1 0,0 1 0,0-1 0,1 1 0,-1-1 0,0 0 0,1 1 0,-1-1 0,0 1 0,1-1 0,0 1 0,-1 0 0,1-1 0,0 1 0,0 0 0,0-1 0,0 1 0,0 0 0,0 0 0,0 0 0,0 0 0,0 0 0,1 0 0,-1 0 0,0 0 0,3-1 0,1 0 0,0 1 0,-1 0 0,1 1 0,0-1 0,0 1 0,-1 0 0,1 0 0,7 1 0,-13-1 0,-14-4 0,14 1 0,11 0 0,-5 3 0,-1 0 0,1 0 0,-1 0 0,1 0 0,-1 1 0,1 0 0,-1 0 0,0 0 0,1 0 0,5 3 0,-8-3 0,0 0 0,1 0 0,-1 0 0,0 0 0,0 1 0,0-1 0,0 1 0,0 0 0,-1-1 0,1 1 0,0 0 0,-1 0 0,1 0 0,-1 0 0,1 0 0,-1 0 0,0 1 0,0-1 0,0 0 0,0 3 0,-1-4 0,0 1 0,0-1 0,0 0 0,0 0 0,0 0 0,0 0 0,-1 0 0,1 0 0,0 0 0,-1 0 0,1 0 0,0 0 0,-1 0 0,1 0 0,-1 0 0,0 0 0,1-1 0,-1 1 0,0 0 0,0 0 0,1-1 0,-1 1 0,0 0 0,0-1 0,0 1 0,0-1 0,0 1 0,0-1 0,-2 1 0,-31 9 0,20-7 0,1-1 0,0-1 0,-1 0 0,1-1 0,-1-1 0,1 0 0,-1-1 0,1 0 0,0-1 0,-23-7 0,34 8 0,-1 1 0,1-1 0,0 1 0,0-1 0,0 0 0,0 0 0,0 0 0,0 0 0,0 0 0,0 0 0,1 0 0,-1-1 0,1 1 0,0 0 0,-1-1 0,0-3 0,2 5 0,-1 0 0,1 0 0,0 0 0,0 0 0,-1 0 0,1 0 0,0 0 0,0-1 0,0 1 0,0 0 0,0 0 0,1 0 0,-1 0 0,0 0 0,0 0 0,1 0 0,-1 0 0,0 0 0,1 0 0,-1 0 0,1 0 0,0 0 0,-1 0 0,1 0 0,0 0 0,-1 1 0,1-1 0,0 0 0,0 0 0,0 1 0,0-1 0,-1 1 0,1-1 0,0 1 0,0-1 0,0 1 0,0-1 0,1 1 0,-1 0 0,0-1 0,0 1 0,1 0 0,6-1 0,0 0 0,0 0 0,0 1 0,0 0 0,0 0 0,0 1 0,0 0 0,0 0 0,0 1 0,11 4 0,-29-4 0,-10-6 0,22 3 0,1 0 0,-1 0 0,0 0 0,0 1 0,0-1 0,0 1 0,0-1 0,1 1 0,-1 0 0,3 0 0,31-1 0,-67-8 0,24 8 0,-1-1 0,0 0 0,-11-4 0,-2-2 0,30 16 0,11 4 0,-9-6 0,1 0 0,-1 1 0,-1 1 0,1 0 0,-1 0 0,-1 0 0,14 16 0,23 20 0,-43-41 0,1-1 0,-1 1 0,1-1 0,-1 0 0,1 0 0,0-1 0,0 1 0,0-1 0,0 0 0,0 0 0,0 0 0,0-1 0,0 1 0,0-1 0,0 0 0,0 0 0,0 0 0,0-1 0,1 1 0,-1-1 0,0 0 0,0 0 0,-1-1 0,1 1 0,0-1 0,0 0 0,-1 0 0,1 0 0,-1 0 0,1-1 0,-1 1 0,6-7 0,27-33 0,-22 26 0,22-30 0,-32 39 0,1 0 0,1 1 0,-1 0 0,11-9 0,-14 13 0,0 0 0,0 1 0,0-1 0,0 1 0,0-1 0,0 1 0,1 0 0,-1 0 0,0 0 0,1 0 0,-1 0 0,1 0 0,-1 1 0,1-1 0,-1 1 0,1 0 0,-1 0 0,6 0 0,-8 0 0,1 0 0,0 1 0,0-1 0,-1 0 0,1 0 0,0 0 0,-1 1 0,1-1 0,0 0 0,-1 1 0,1-1 0,0 1 0,-1-1 0,1 1 0,-1-1 0,1 1 0,-1-1 0,1 1 0,-1-1 0,1 1 0,-1 0 0,0-1 0,1 1 0,-1 0 0,0-1 0,1 1 0,-1 0 0,0-1 0,0 1 0,0 0 0,0 0 0,0-1 0,0 1 0,0 0 0,0 0 0,0-1 0,0 1 0,0 0 0,0 0 0,0-1 0,-1 1 0,1 0 0,0-1 0,0 1 0,-1 0 0,1-1 0,-1 1 0,1 0 0,0-1 0,-1 1 0,0 0 0,-1 2 0,0-1 0,0 1 0,0-1 0,0 0 0,-1 1 0,1-1 0,-1 0 0,1 0 0,-1-1 0,0 1 0,-3 1 0,1-1 0,-1-1 0,0 0 0,1-1 0,-1 1 0,0-1 0,0 0 0,-9-1 0,13 0 0,-1 1 0,1 0 0,0-1 0,0 1 0,-1-1 0,1 1 0,0-1 0,0 0 0,0 0 0,0 0 0,0 0 0,0-1 0,0 1 0,0-1 0,1 1 0,-1-1 0,0 1 0,1-1 0,-1 0 0,1 0 0,0 1 0,-2-4 0,3 4 0,0-1 0,0 0 0,-1 1 0,1-1 0,0 0 0,1 0 0,-1 1 0,0-1 0,0 0 0,1 0 0,-1 1 0,1-1 0,0 0 0,-1 1 0,1-1 0,0 1 0,2-3 0,-2 1 0,1 1 0,0-1 0,0 1 0,0-1 0,0 1 0,1 0 0,-1 0 0,6-4 0,-57 17 0,52-11 0,0 0 0,1 0 0,-1 0 0,0 1 0,1 0 0,-1-1 0,0 1 0,0 0 0,0 0 0,0 1 0,3 1 0,-5-2 0,0-1 0,0 1 0,0 0 0,0 0 0,-1 0 0,1 0 0,0 0 0,-1-1 0,1 2 0,0-1 0,-1 0 0,1 0 0,-1 0 0,0 0 0,1 0 0,-1 0 0,0 0 0,0 0 0,0 1 0,0-1 0,0 0 0,0 0 0,0 0 0,0 0 0,0 1 0,0-1 0,-1 0 0,1 0 0,0 0 0,-1 0 0,1 0 0,-1 0 0,1 0 0,-1 0 0,-1 1 0,1 1 0,-1-1 0,0 0 0,0 0 0,0 0 0,0 0 0,0 0 0,0 0 0,0 0 0,-1-1 0,1 1 0,-1-1 0,1 0 0,-1 0 0,0 0 0,1 0 0,-1 0 0,0 0 0,0-1 0,-4 1 0,7 0 0,1-1 0,-1 1 0,0 0 0,1 0 0,-1-1 0,1 1 0,-1-1 0,1 1 0,-1 0 0,1-1 0,0 1 0,-1-1 0,1 1 0,0-1 0,-1 0 0,1 1 0,0-1 0,0 1 0,-1-1 0,1 0 0,1 0 0,24 15 0,-25-15 0,2 2 0,0 0 0,0 0 0,0 0 0,0 1 0,0-1 0,-1 0 0,1 1 0,-1 0 0,0 0 0,1 0 0,-1 0 0,-1 0 0,1 0 0,0 0 0,-1 0 0,0 1 0,1-1 0,-1 1 0,-1-1 0,1 1 0,0-1 0,-1 1 0,0 0 0,0-1 0,0 1 0,0-1 0,-1 1 0,1 0 0,-2 5 0,2-9 0,0 0 0,0 0 0,0 0 0,0 0 0,0 0 0,0 0 0,0 1 0,0-1 0,0 0 0,0 0 0,0 0 0,0 0 0,0 0 0,0 1 0,0-1 0,0 0 0,-1 0 0,1 0 0,0 0 0,0 0 0,0 0 0,0 1 0,0-1 0,0 0 0,0 0 0,0 0 0,0 0 0,-1 0 0,1 0 0,0 0 0,0 0 0,0 0 0,0 0 0,0 0 0,0 0 0,-1 0 0,1 0 0,0 1 0,0-1 0,0 0 0,0 0 0,0 0 0,-1 0 0,1 0 0,0 0 0,0-1 0,0 1 0,0 0 0,0 0 0,0 0 0,-1 0 0,1 0 0,-5-8 0,-1-1 0,5 9 0,1 0 0,-1 1 0,1-1 0,-1 0 0,1 1 0,0-1 0,-1 1 0,1-1 0,-1 1 0,1-1 0,0 1 0,-1-1 0,1 1 0,0-1 0,0 1 0,0-1 0,-1 1 0,1 0 0,0-1 0,0 1 0,0-1 0,0 1 0,0 0 0,0-1 0,0 2 0,-1 5 0,4-11 0,7-12 0,-8 15 0,0-1 0,1 0 0,-1 1 0,0-1 0,0 1 0,1 0 0,-1 0 0,1 0 0,-1 0 0,1 0 0,-1 0 0,5 0 0,-7 1 0,1 0 0,-1 0 0,1 0 0,-1 0 0,1 0 0,-1 0 0,1 1 0,-1-1 0,1 0 0,-1 0 0,1 0 0,-1 0 0,1 1 0,-1-1 0,1 0 0,-1 1 0,0-1 0,1 0 0,-1 1 0,0-1 0,1 0 0,-1 1 0,0-1 0,1 0 0,-1 1 0,1 1 0,-1-1 0,0 1 0,1-1 0,-1 0 0,0 1 0,0-1 0,0 1 0,0-1 0,0 0 0,0 1 0,-1-1 0,1 1 0,-1 1 0,-1 2 0,0 0 0,-1 0 0,1-1 0,-1 1 0,0-1 0,0 1 0,0-1 0,-8 7 0,-35 30 0,37-34 0,3-2 0,0-1 0,0 0 0,0-1 0,0 1 0,-1-1 0,1 0 0,-1-1 0,0 0 0,0 0 0,0 0 0,-9 0 0,-7 0 0,0-1 0,-27-3 0,25 0 0,-36 3 0,59-1 0,-1 1 0,1-1 0,0 1 0,0 0 0,-1 0 0,1 0 0,0 0 0,0 0 0,0 0 0,0 1 0,0-1 0,0 0 0,1 1 0,-1 0 0,0-1 0,1 1 0,-1 0 0,1 0 0,0 0 0,-1 0 0,1 0 0,0 0 0,0 0 0,0 0 0,1 1 0,-1-1 0,0 3 0,-1 3 0,1 1 0,-1-1 0,2 1 0,-1 0 0,1-1 0,1 11 0,-1-18 0,1 1 0,-1-1 0,0 0 0,0 1 0,1-1 0,-1 0 0,0 0 0,1 0 0,-1 1 0,1-1 0,0 0 0,-1 0 0,1 0 0,0 0 0,0 0 0,0 0 0,0 0 0,0 0 0,0 0 0,0 0 0,0-1 0,0 1 0,0 0 0,0-1 0,0 1 0,0-1 0,1 1 0,-1-1 0,0 1 0,0-1 0,1 0 0,-1 0 0,0 0 0,1 0 0,-1 0 0,0 0 0,1 0 0,-1 0 0,3-1 0,-1 1 0,1-1 0,0 0 0,-1 0 0,1 0 0,-1-1 0,1 1 0,-1-1 0,0 0 0,0 0 0,0 0 0,0 0 0,6-6 0,-1-1-341,1 0 0,0 1-1,16-11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6:11:5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1288 24575,'-81'-36'0,"-27"-14"0,40 11 0,3-2 0,-107-88 0,154 113 0,1 0 0,1-1 0,1-1 0,0 0 0,2-1 0,0-1 0,1 0 0,1-1 0,1 0 0,0 0 0,2-1 0,-8-31 0,9 24 0,0 0 0,2 0 0,1-1 0,1-37 0,3 45 0,1 0 0,1 1 0,8-36 0,-6 45 0,0 0 0,0 0 0,1 0 0,0 0 0,1 1 0,1 0 0,11-16 0,0 2 0,1 2 0,1 0 0,1 1 0,1 1 0,1 1 0,36-24 0,-29 24 0,2 2 0,1 1 0,0 1 0,65-20 0,-83 32 0,1 2 0,1 0 0,-1 0 0,0 2 0,0 0 0,0 1 0,1 0 0,-1 2 0,0 0 0,0 0 0,-1 2 0,1 0 0,-1 0 0,0 2 0,0 0 0,-1 0 0,0 2 0,0-1 0,15 14 0,45 39 0,-53-46 0,0 1 0,-2 1 0,0 1 0,0 1 0,-2 0 0,23 34 0,-30-36 0,-2 0 0,0 0 0,-1 0 0,8 30 0,9 75 0,-22-112 0,9 49 0,-5-28 0,0 1 0,1 48 0,-7-70 0,-4 99 0,2-94 0,0 0 0,-1-1 0,-1 1 0,0-1 0,-9 19 0,-14 42 0,20-52 0,-2 0 0,-12 25 0,15-37 0,-2 0 0,1-1 0,-2 0 0,1 0 0,-1 0 0,-1-2 0,1 1 0,-12 7 0,-9 4 0,-53 27 0,22-23-1365,48-17-5461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4.png"/><Relationship Id="rId12" Type="http://schemas.openxmlformats.org/officeDocument/2006/relationships/customXml" Target="../ink/ink15.xm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6.png"/><Relationship Id="rId5" Type="http://schemas.openxmlformats.org/officeDocument/2006/relationships/image" Target="../media/image130.png"/><Relationship Id="rId15" Type="http://schemas.openxmlformats.org/officeDocument/2006/relationships/image" Target="../media/image18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15.png"/><Relationship Id="rId1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0.png"/><Relationship Id="rId19" Type="http://schemas.openxmlformats.org/officeDocument/2006/relationships/customXml" Target="../ink/ink9.xml"/><Relationship Id="rId4" Type="http://schemas.openxmlformats.org/officeDocument/2006/relationships/image" Target="../media/image27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library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printing square root of input data. (data type is int)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2B7C2-D6BB-2C46-7F3C-4E2F03F4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78" y="3630168"/>
            <a:ext cx="3327571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2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use random(), uniform(), </a:t>
            </a:r>
            <a:r>
              <a:rPr lang="en-US" altLang="ko-KR" dirty="0" err="1"/>
              <a:t>randint</a:t>
            </a:r>
            <a:r>
              <a:rPr lang="en-US" altLang="ko-KR" dirty="0"/>
              <a:t>(), </a:t>
            </a:r>
            <a:r>
              <a:rPr lang="en-US" altLang="ko-KR" dirty="0" err="1"/>
              <a:t>randrange</a:t>
            </a:r>
            <a:r>
              <a:rPr lang="en-US" altLang="ko-KR" dirty="0"/>
              <a:t>(), choice(), shuffle() from random module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37700"/>
              </p:ext>
            </p:extLst>
          </p:nvPr>
        </p:nvGraphicFramePr>
        <p:xfrm>
          <a:off x="1524000" y="1493328"/>
          <a:ext cx="5326380" cy="3185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random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random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random.random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float between 0 and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random.uniform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float between 2 and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random.randint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integer from 2 to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random.randrange</a:t>
                      </a:r>
                      <a:r>
                        <a:rPr lang="en-US" altLang="ko-KR" dirty="0"/>
                        <a:t>(1,7,1)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integer in the list of integers between 1 and 7 by 1 step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random.choice</a:t>
                      </a:r>
                      <a:r>
                        <a:rPr lang="en-US" altLang="ko-KR" dirty="0"/>
                        <a:t>(seq)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random argument from seq(list, tuple, string)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random.shuffle</a:t>
                      </a:r>
                      <a:r>
                        <a:rPr lang="en-US" altLang="ko-KR" dirty="0"/>
                        <a:t>(seq)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Shuffle randomly the seq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5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35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LIBRARY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499" y="1093617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making rock scissors paper game!</a:t>
            </a:r>
          </a:p>
          <a:p>
            <a:endParaRPr lang="en-US" altLang="ko-KR" sz="3200" b="1" dirty="0"/>
          </a:p>
          <a:p>
            <a:r>
              <a:rPr lang="en-US" altLang="ko-KR" sz="3200" b="1" dirty="0"/>
              <a:t>Hint: use random module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7F9E6C-FA53-69AA-4782-57D417968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36" y="3272253"/>
            <a:ext cx="407691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0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LIBRARY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try making a lottery machine!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FE8F55-C886-6CAB-75AF-279B2BAC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31" y="3049994"/>
            <a:ext cx="4940554" cy="1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91" y="1057150"/>
            <a:ext cx="8402834" cy="505200"/>
          </a:xfrm>
        </p:spPr>
        <p:txBody>
          <a:bodyPr/>
          <a:lstStyle/>
          <a:p>
            <a:r>
              <a:rPr lang="en-US" altLang="ko-KR" dirty="0"/>
              <a:t>Let’s move on to </a:t>
            </a:r>
            <a:r>
              <a:rPr lang="en-US" altLang="ko-KR" dirty="0" err="1"/>
              <a:t>numpy</a:t>
            </a:r>
            <a:r>
              <a:rPr lang="en-US" altLang="ko-KR" dirty="0"/>
              <a:t> library, which is for vector and matrix operation.</a:t>
            </a:r>
          </a:p>
          <a:p>
            <a:r>
              <a:rPr lang="en-US" altLang="ko-KR" dirty="0"/>
              <a:t>In this chapter, we deal with </a:t>
            </a:r>
            <a:r>
              <a:rPr lang="en-US" altLang="ko-KR" dirty="0" err="1"/>
              <a:t>n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darray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reshape, dot product, concatenate, split, and other useful methods</a:t>
            </a:r>
            <a:endParaRPr lang="en-US" altLang="ko-KR" dirty="0"/>
          </a:p>
          <a:p>
            <a:r>
              <a:rPr lang="en-US" altLang="ko-KR" dirty="0" err="1"/>
              <a:t>ndarray</a:t>
            </a:r>
            <a:r>
              <a:rPr lang="en-US" altLang="ko-KR" dirty="0"/>
              <a:t> is an n-dimensional matrix data structure of </a:t>
            </a:r>
            <a:r>
              <a:rPr lang="en-US" altLang="ko-KR" dirty="0" err="1"/>
              <a:t>Numpy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05981"/>
              </p:ext>
            </p:extLst>
          </p:nvPr>
        </p:nvGraphicFramePr>
        <p:xfrm>
          <a:off x="1524000" y="1717386"/>
          <a:ext cx="6096000" cy="3388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([[0,1,2], [3,4,5]])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Make 2 by 3 matrix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a[0,0]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 to 0 row and 0 column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a[0,:]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 to 0 row and all columns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a[0, 0:2]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 t o 0 row and columns from 0 to 2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2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([0,1,2]) * 10</a:t>
                      </a:r>
                    </a:p>
                    <a:p>
                      <a:pPr latinLnBrk="1"/>
                      <a:r>
                        <a:rPr lang="en-US" altLang="ko-KR" dirty="0"/>
                        <a:t>idx1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([True, False, True])</a:t>
                      </a:r>
                    </a:p>
                    <a:p>
                      <a:pPr latinLnBrk="1"/>
                      <a:r>
                        <a:rPr lang="en-US" altLang="ko-KR" dirty="0"/>
                        <a:t>print(b[idx1])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Multiply 10 to each argument in b</a:t>
                      </a:r>
                    </a:p>
                    <a:p>
                      <a:pPr latinLnBrk="1"/>
                      <a:r>
                        <a:rPr lang="en-US" altLang="ko-KR" dirty="0"/>
                        <a:t>Print arguments of index of 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0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([0,1,2,3,4,5,6,7])*10</a:t>
                      </a:r>
                    </a:p>
                    <a:p>
                      <a:pPr latinLnBrk="1"/>
                      <a:r>
                        <a:rPr lang="en-US" altLang="ko-KR" dirty="0"/>
                        <a:t>idx2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([0,2,3,3,6])</a:t>
                      </a:r>
                    </a:p>
                    <a:p>
                      <a:pPr latinLnBrk="1"/>
                      <a:r>
                        <a:rPr lang="en-US" altLang="ko-KR" dirty="0"/>
                        <a:t>print(c[idx2])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arguments of index of index2.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8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6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51200"/>
              </p:ext>
            </p:extLst>
          </p:nvPr>
        </p:nvGraphicFramePr>
        <p:xfrm>
          <a:off x="1524000" y="1840096"/>
          <a:ext cx="6096000" cy="16764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= </a:t>
                      </a:r>
                      <a:r>
                        <a:rPr lang="en-US" altLang="ko-KR" dirty="0" err="1"/>
                        <a:t>a.reshape</a:t>
                      </a:r>
                      <a:r>
                        <a:rPr lang="en-US" altLang="ko-KR" dirty="0"/>
                        <a:t>((3,2))</a:t>
                      </a:r>
                    </a:p>
                    <a:p>
                      <a:pPr latinLnBrk="1"/>
                      <a:r>
                        <a:rPr lang="en-US" altLang="ko-KR" dirty="0"/>
                        <a:t>print(a)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reshape a(2 by 3 matrix) to 3 by 2 matrix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 = </a:t>
                      </a:r>
                      <a:r>
                        <a:rPr lang="en-US" altLang="ko-KR" dirty="0" err="1"/>
                        <a:t>np.array</a:t>
                      </a:r>
                      <a:r>
                        <a:rPr lang="en-US" altLang="ko-KR" dirty="0"/>
                        <a:t>([[1,2],[3,4],[5,6]])</a:t>
                      </a:r>
                    </a:p>
                    <a:p>
                      <a:pPr latinLnBrk="1"/>
                      <a:r>
                        <a:rPr lang="en-US" altLang="ko-KR" dirty="0" err="1"/>
                        <a:t>a_Y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numpy.concatenate</a:t>
                      </a:r>
                      <a:r>
                        <a:rPr lang="en-US" altLang="ko-KR" dirty="0"/>
                        <a:t>((</a:t>
                      </a:r>
                      <a:r>
                        <a:rPr lang="en-US" altLang="ko-KR" dirty="0" err="1"/>
                        <a:t>a,d</a:t>
                      </a:r>
                      <a:r>
                        <a:rPr lang="en-US" altLang="ko-KR" dirty="0"/>
                        <a:t>), axis=0)</a:t>
                      </a:r>
                    </a:p>
                    <a:p>
                      <a:pPr latinLnBrk="1"/>
                      <a:r>
                        <a:rPr lang="en-US" altLang="ko-KR" dirty="0" err="1"/>
                        <a:t>a_X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numpy.concatenate</a:t>
                      </a:r>
                      <a:r>
                        <a:rPr lang="en-US" altLang="ko-KR" dirty="0"/>
                        <a:t>((</a:t>
                      </a:r>
                      <a:r>
                        <a:rPr lang="en-US" altLang="ko-KR" dirty="0" err="1"/>
                        <a:t>a,d</a:t>
                      </a:r>
                      <a:r>
                        <a:rPr lang="en-US" altLang="ko-KR" dirty="0"/>
                        <a:t>), axis=1)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concatenate function merge </a:t>
                      </a:r>
                      <a:r>
                        <a:rPr lang="en-US" altLang="ko-KR" dirty="0" err="1"/>
                        <a:t>ndarrays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axis = 0 =&gt; merge vertically</a:t>
                      </a:r>
                    </a:p>
                    <a:p>
                      <a:pPr latinLnBrk="1"/>
                      <a:r>
                        <a:rPr lang="en-US" altLang="ko-KR" dirty="0"/>
                        <a:t>axis = 1 =&gt; merge horizontally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</a:tbl>
          </a:graphicData>
        </a:graphic>
      </p:graphicFrame>
      <p:sp>
        <p:nvSpPr>
          <p:cNvPr id="5" name="부제목 2">
            <a:extLst>
              <a:ext uri="{FF2B5EF4-FFF2-40B4-BE49-F238E27FC236}">
                <a16:creationId xmlns:a16="http://schemas.microsoft.com/office/drawing/2014/main" id="{50CD1CDD-BDF4-545D-3B1D-848AA7FC2A21}"/>
              </a:ext>
            </a:extLst>
          </p:cNvPr>
          <p:cNvSpPr txBox="1">
            <a:spLocks/>
          </p:cNvSpPr>
          <p:nvPr/>
        </p:nvSpPr>
        <p:spPr>
          <a:xfrm>
            <a:off x="429491" y="1057150"/>
            <a:ext cx="840283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 err="1"/>
              <a:t>numpy.concatenate</a:t>
            </a:r>
            <a:r>
              <a:rPr lang="en-US" altLang="ko-KR" dirty="0"/>
              <a:t>() merges </a:t>
            </a:r>
            <a:r>
              <a:rPr lang="en-US" altLang="ko-KR" dirty="0" err="1"/>
              <a:t>ndarrays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06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6"/>
            <a:ext cx="7738200" cy="505200"/>
          </a:xfrm>
        </p:spPr>
        <p:txBody>
          <a:bodyPr/>
          <a:lstStyle/>
          <a:p>
            <a:r>
              <a:rPr lang="en-US" altLang="ko-KR" b="1" dirty="0"/>
              <a:t>1.make a 1D </a:t>
            </a:r>
            <a:r>
              <a:rPr lang="en-US" altLang="ko-KR" b="1" dirty="0" err="1"/>
              <a:t>ndarray</a:t>
            </a:r>
            <a:r>
              <a:rPr lang="en-US" altLang="ko-KR" b="1" dirty="0"/>
              <a:t> A and B.</a:t>
            </a:r>
            <a:br>
              <a:rPr lang="en-US" altLang="ko-KR" b="1" dirty="0"/>
            </a:br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[1,2,3,4,5,6]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B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[11,12,13,14,15,16]</a:t>
            </a:r>
          </a:p>
          <a:p>
            <a:r>
              <a:rPr lang="en-US" altLang="ko-KR" b="1" dirty="0"/>
              <a:t>2.make a 3 by 2 matrix from A and a 2 by 3 matrix from B</a:t>
            </a:r>
          </a:p>
          <a:p>
            <a:r>
              <a:rPr lang="en-US" altLang="ko-KR" b="1" dirty="0"/>
              <a:t>3.do dot product between the two matrixes</a:t>
            </a:r>
            <a:br>
              <a:rPr lang="en-US" altLang="ko-KR" b="1" dirty="0"/>
            </a:br>
            <a:r>
              <a:rPr lang="en-US" altLang="ko-KR" b="1" dirty="0"/>
              <a:t>(Hint: numpy.dot(matrix1, matrix2))</a:t>
            </a:r>
          </a:p>
        </p:txBody>
      </p:sp>
    </p:spTree>
    <p:extLst>
      <p:ext uri="{BB962C8B-B14F-4D97-AF65-F5344CB8AC3E}">
        <p14:creationId xmlns:p14="http://schemas.microsoft.com/office/powerpoint/2010/main" val="418669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Lab-use </a:t>
            </a:r>
            <a:r>
              <a:rPr lang="en-US" altLang="ko-KR" sz="3200" dirty="0" err="1"/>
              <a:t>numpy</a:t>
            </a:r>
            <a:r>
              <a:rPr lang="en-US" altLang="ko-KR" sz="3200" dirty="0"/>
              <a:t> methods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1.make matrix A like this =&gt;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2.make 6 by 2 matrix B  which is a result of </a:t>
            </a:r>
            <a:r>
              <a:rPr lang="en-US" altLang="ko-KR" b="1" dirty="0" err="1"/>
              <a:t>A.reshape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F9E65-5D87-CFEA-FBA9-6CCCDA3F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4" y="1075144"/>
            <a:ext cx="8808921" cy="37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40810"/>
              </p:ext>
            </p:extLst>
          </p:nvPr>
        </p:nvGraphicFramePr>
        <p:xfrm>
          <a:off x="221672" y="1569855"/>
          <a:ext cx="8700656" cy="16764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350328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4350328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 = </a:t>
                      </a:r>
                      <a:r>
                        <a:rPr lang="en-US" altLang="ko-KR" dirty="0" err="1"/>
                        <a:t>numpy.array</a:t>
                      </a:r>
                      <a:r>
                        <a:rPr lang="en-US" altLang="ko-KR" dirty="0"/>
                        <a:t>([[1,2,3],[5,6,7],[8,9,10], [11,12,13]])</a:t>
                      </a: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slice_Y_equal_size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np.split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(e, 2, axis = 0)</a:t>
                      </a:r>
                    </a:p>
                    <a:p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print(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slice_Y_equal_size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numpy.split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, N, axis = 0 or 1) splits 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 vertically(axis = 0) or horizontally(axis = 1) into N </a:t>
                      </a:r>
                      <a:r>
                        <a:rPr lang="en-US" altLang="ko-KR" dirty="0" err="1"/>
                        <a:t>ndarrays</a:t>
                      </a:r>
                      <a:r>
                        <a:rPr lang="en-US" altLang="ko-KR" dirty="0"/>
                        <a:t> with the same sizes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slice_Y_different_size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np.split</a:t>
                      </a:r>
                      <a:r>
                        <a:rPr lang="en-US" altLang="ko-KR" dirty="0"/>
                        <a:t>(e, [2,3],axis=0)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numpy.split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, List, axis = 0 or 1) splits </a:t>
                      </a:r>
                      <a:r>
                        <a:rPr lang="en-US" altLang="ko-KR" dirty="0" err="1"/>
                        <a:t>ndarray</a:t>
                      </a:r>
                      <a:r>
                        <a:rPr lang="en-US" altLang="ko-KR" dirty="0"/>
                        <a:t> vertically or horizontally into several </a:t>
                      </a:r>
                      <a:r>
                        <a:rPr lang="en-US" altLang="ko-KR" dirty="0" err="1"/>
                        <a:t>ndarrays</a:t>
                      </a:r>
                      <a:r>
                        <a:rPr lang="en-US" altLang="ko-KR" dirty="0"/>
                        <a:t> at the position of arguments of 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52054C2-C02F-45DC-AF6B-8073009CA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6762"/>
              </p:ext>
            </p:extLst>
          </p:nvPr>
        </p:nvGraphicFramePr>
        <p:xfrm>
          <a:off x="401782" y="3547831"/>
          <a:ext cx="2877126" cy="1219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59042">
                  <a:extLst>
                    <a:ext uri="{9D8B030D-6E8A-4147-A177-3AD203B41FA5}">
                      <a16:colId xmlns:a16="http://schemas.microsoft.com/office/drawing/2014/main" val="1102145613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658173220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1225266162"/>
                    </a:ext>
                  </a:extLst>
                </a:gridCol>
              </a:tblGrid>
              <a:tr h="247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2737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35873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22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79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5E9EF70-A770-9BDF-0F44-8272F292C6B9}"/>
                  </a:ext>
                </a:extLst>
              </p14:cNvPr>
              <p14:cNvContentPartPr/>
              <p14:nvPr/>
            </p14:nvContentPartPr>
            <p14:xfrm>
              <a:off x="240076" y="4100505"/>
              <a:ext cx="3366360" cy="84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5E9EF70-A770-9BDF-0F44-8272F292C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076" y="4091865"/>
                <a:ext cx="338400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28CB12-1CC9-7234-125B-3DE81156000D}"/>
              </a:ext>
            </a:extLst>
          </p:cNvPr>
          <p:cNvSpPr txBox="1"/>
          <p:nvPr/>
        </p:nvSpPr>
        <p:spPr>
          <a:xfrm flipH="1">
            <a:off x="1186410" y="3201620"/>
            <a:ext cx="134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2, axis = 0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06CB81A8-103F-E685-472D-7BA98464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93467"/>
              </p:ext>
            </p:extLst>
          </p:nvPr>
        </p:nvGraphicFramePr>
        <p:xfrm>
          <a:off x="4918364" y="3533205"/>
          <a:ext cx="2877126" cy="1219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59042">
                  <a:extLst>
                    <a:ext uri="{9D8B030D-6E8A-4147-A177-3AD203B41FA5}">
                      <a16:colId xmlns:a16="http://schemas.microsoft.com/office/drawing/2014/main" val="1102145613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658173220"/>
                    </a:ext>
                  </a:extLst>
                </a:gridCol>
                <a:gridCol w="959042">
                  <a:extLst>
                    <a:ext uri="{9D8B030D-6E8A-4147-A177-3AD203B41FA5}">
                      <a16:colId xmlns:a16="http://schemas.microsoft.com/office/drawing/2014/main" val="1225266162"/>
                    </a:ext>
                  </a:extLst>
                </a:gridCol>
              </a:tblGrid>
              <a:tr h="247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2737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835873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622"/>
                  </a:ext>
                </a:extLst>
              </a:tr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797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25537D8-F1FD-3263-7F06-B43D3EDC9DA9}"/>
                  </a:ext>
                </a:extLst>
              </p14:cNvPr>
              <p14:cNvContentPartPr/>
              <p14:nvPr/>
            </p14:nvContentPartPr>
            <p14:xfrm>
              <a:off x="4705156" y="3472665"/>
              <a:ext cx="94680" cy="121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25537D8-F1FD-3263-7F06-B43D3EDC9D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516" y="3463665"/>
                <a:ext cx="112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73679FB-A32E-A278-8C5C-CCF2F480A5DC}"/>
                  </a:ext>
                </a:extLst>
              </p14:cNvPr>
              <p14:cNvContentPartPr/>
              <p14:nvPr/>
            </p14:nvContentPartPr>
            <p14:xfrm>
              <a:off x="4742596" y="3795945"/>
              <a:ext cx="16200" cy="1458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73679FB-A32E-A278-8C5C-CCF2F480A5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3596" y="3787305"/>
                <a:ext cx="33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8CD4CC0-7950-9729-C6CF-0D615179DFF8}"/>
                  </a:ext>
                </a:extLst>
              </p14:cNvPr>
              <p14:cNvContentPartPr/>
              <p14:nvPr/>
            </p14:nvContentPartPr>
            <p14:xfrm>
              <a:off x="4727836" y="4105185"/>
              <a:ext cx="120960" cy="1540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8CD4CC0-7950-9729-C6CF-0D615179DF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19196" y="4096545"/>
                <a:ext cx="138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45F4F46-E071-93C4-3B39-2271AA25F7D0}"/>
                  </a:ext>
                </a:extLst>
              </p14:cNvPr>
              <p14:cNvContentPartPr/>
              <p14:nvPr/>
            </p14:nvContentPartPr>
            <p14:xfrm>
              <a:off x="4699036" y="4396425"/>
              <a:ext cx="96120" cy="181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45F4F46-E071-93C4-3B39-2271AA25F7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0036" y="4387425"/>
                <a:ext cx="113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8DBE31A-A9C5-821F-1083-12D656413DE2}"/>
                  </a:ext>
                </a:extLst>
              </p14:cNvPr>
              <p14:cNvContentPartPr/>
              <p14:nvPr/>
            </p14:nvContentPartPr>
            <p14:xfrm>
              <a:off x="4871836" y="4137585"/>
              <a:ext cx="3280680" cy="42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8DBE31A-A9C5-821F-1083-12D656413D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3196" y="4128945"/>
                <a:ext cx="32983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4DC67F8-1211-216B-722C-49EDB25CE93E}"/>
                  </a:ext>
                </a:extLst>
              </p14:cNvPr>
              <p14:cNvContentPartPr/>
              <p14:nvPr/>
            </p14:nvContentPartPr>
            <p14:xfrm>
              <a:off x="4881196" y="4428465"/>
              <a:ext cx="3205080" cy="385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4DC67F8-1211-216B-722C-49EDB25CE9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2556" y="4419465"/>
                <a:ext cx="3222720" cy="56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347299-35EB-DE02-F6FC-2F6425C0F6BA}"/>
              </a:ext>
            </a:extLst>
          </p:cNvPr>
          <p:cNvSpPr txBox="1"/>
          <p:nvPr/>
        </p:nvSpPr>
        <p:spPr>
          <a:xfrm>
            <a:off x="5491019" y="3201619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 = [2,3] , axis = 0</a:t>
            </a:r>
            <a:endParaRPr lang="ko-KR" altLang="en-US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491F4DF8-A086-BE29-77EF-4BFA2EF83397}"/>
              </a:ext>
            </a:extLst>
          </p:cNvPr>
          <p:cNvSpPr txBox="1">
            <a:spLocks/>
          </p:cNvSpPr>
          <p:nvPr/>
        </p:nvSpPr>
        <p:spPr>
          <a:xfrm>
            <a:off x="429491" y="1057150"/>
            <a:ext cx="8402834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And </a:t>
            </a:r>
            <a:r>
              <a:rPr lang="en-US" altLang="ko-KR" dirty="0" err="1"/>
              <a:t>numpy.split</a:t>
            </a:r>
            <a:r>
              <a:rPr lang="en-US" altLang="ko-KR" dirty="0"/>
              <a:t>() splits </a:t>
            </a:r>
            <a:r>
              <a:rPr lang="en-US" altLang="ko-KR" dirty="0" err="1"/>
              <a:t>ndarray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65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Other useful methods: sum, max, min, mean, std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72BE76C-EF2A-735E-6CF4-36257357D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8011"/>
              </p:ext>
            </p:extLst>
          </p:nvPr>
        </p:nvGraphicFramePr>
        <p:xfrm>
          <a:off x="1524000" y="1717386"/>
          <a:ext cx="6096000" cy="2148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1649275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878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numpy.sum</a:t>
                      </a:r>
                      <a:r>
                        <a:rPr lang="en-US" altLang="ko-KR" dirty="0"/>
                        <a:t>(a, axis = 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sum of elements in a which are on axis of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numpy.max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max among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elements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Numpy.min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min among elements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Numpy.mean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mean of elements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2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Numpy.std</a:t>
                      </a:r>
                      <a:r>
                        <a:rPr lang="en-US" altLang="ko-KR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standard deviation of elements in 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0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1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702925" y="420113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4182201547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FILE HANDILING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Open, read, and write text files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LIBRARY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Math library and random library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NUMPY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Ndarray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reshape, dot product, concatenate, split, useful methods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Lab-use </a:t>
            </a:r>
            <a:r>
              <a:rPr lang="en-US" altLang="ko-KR" sz="3200" dirty="0" err="1"/>
              <a:t>numpy</a:t>
            </a:r>
            <a:r>
              <a:rPr lang="en-US" altLang="ko-KR" sz="3200" dirty="0"/>
              <a:t> methods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08" y="2234308"/>
            <a:ext cx="7738200" cy="505200"/>
          </a:xfrm>
        </p:spPr>
        <p:txBody>
          <a:bodyPr/>
          <a:lstStyle/>
          <a:p>
            <a:r>
              <a:rPr lang="en-US" altLang="ko-KR" sz="3200" b="1" dirty="0"/>
              <a:t>Now, use </a:t>
            </a:r>
            <a:r>
              <a:rPr lang="en-US" altLang="ko-KR" sz="3200" b="1" dirty="0" err="1"/>
              <a:t>numpy</a:t>
            </a:r>
            <a:r>
              <a:rPr lang="en-US" altLang="ko-KR" sz="3200" b="1" dirty="0"/>
              <a:t> methods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029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calculate BMI using </a:t>
            </a:r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en-US" altLang="ko-KR" b="1" dirty="0" err="1"/>
              <a:t>ndarray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5C47-75BB-3B2F-F989-7224CC799002}"/>
              </a:ext>
            </a:extLst>
          </p:cNvPr>
          <p:cNvSpPr txBox="1"/>
          <p:nvPr/>
        </p:nvSpPr>
        <p:spPr>
          <a:xfrm>
            <a:off x="768535" y="1648718"/>
            <a:ext cx="7927382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heights = [ 1.83, 1.76, 1.69, 1. 86, 1.77, 1.73 ]</a:t>
            </a:r>
          </a:p>
          <a:p>
            <a:pPr latinLnBrk="1"/>
            <a:r>
              <a:rPr lang="en-US" altLang="ko-KR" dirty="0"/>
              <a:t>weights = [ 86,    74,    59,   95,    80,   68  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A90915-56FB-047D-E39E-22404A8B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662835"/>
            <a:ext cx="2667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8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solution:</a:t>
            </a:r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E5298-0ED1-12FA-5BB0-92BF5EA55B67}"/>
              </a:ext>
            </a:extLst>
          </p:cNvPr>
          <p:cNvSpPr txBox="1"/>
          <p:nvPr/>
        </p:nvSpPr>
        <p:spPr>
          <a:xfrm>
            <a:off x="730483" y="1498767"/>
            <a:ext cx="7927382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heights = [ 1.83, 1.76, 1.69, 1.86, 1.77, 1.73 ]</a:t>
            </a:r>
          </a:p>
          <a:p>
            <a:pPr latinLnBrk="1"/>
            <a:r>
              <a:rPr lang="en-US" altLang="ko-KR" dirty="0"/>
              <a:t>weights = [ 86,    74,    59,   95,    80,   68  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 err="1"/>
              <a:t>np_heights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(heights)</a:t>
            </a:r>
          </a:p>
          <a:p>
            <a:pPr latinLnBrk="1"/>
            <a:r>
              <a:rPr lang="en-US" altLang="ko-KR" dirty="0" err="1"/>
              <a:t>np_weights</a:t>
            </a:r>
            <a:r>
              <a:rPr lang="en-US" altLang="ko-KR" dirty="0"/>
              <a:t> = </a:t>
            </a:r>
            <a:r>
              <a:rPr lang="en-US" altLang="ko-KR" dirty="0" err="1"/>
              <a:t>np.array</a:t>
            </a:r>
            <a:r>
              <a:rPr lang="en-US" altLang="ko-KR" dirty="0"/>
              <a:t>(weights)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 err="1"/>
              <a:t>bmi</a:t>
            </a:r>
            <a:r>
              <a:rPr lang="en-US" altLang="ko-KR" dirty="0"/>
              <a:t> = </a:t>
            </a:r>
            <a:r>
              <a:rPr lang="en-US" altLang="ko-KR" dirty="0" err="1"/>
              <a:t>np_weights</a:t>
            </a:r>
            <a:r>
              <a:rPr lang="en-US" altLang="ko-KR" dirty="0"/>
              <a:t>/(</a:t>
            </a:r>
            <a:r>
              <a:rPr lang="en-US" altLang="ko-KR" dirty="0" err="1"/>
              <a:t>np_heights</a:t>
            </a:r>
            <a:r>
              <a:rPr lang="en-US" altLang="ko-KR" dirty="0"/>
              <a:t>**2)</a:t>
            </a:r>
          </a:p>
          <a:p>
            <a:pPr latinLnBrk="1"/>
            <a:r>
              <a:rPr lang="en-US" altLang="ko-KR" dirty="0"/>
              <a:t>print(</a:t>
            </a:r>
            <a:r>
              <a:rPr lang="en-US" altLang="ko-KR" dirty="0" err="1"/>
              <a:t>bmi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56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calculate MSE.</a:t>
            </a:r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28F418-5882-AB75-D7F7-12B4A1C1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96" y="2328554"/>
            <a:ext cx="329565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084D9-ADAF-9A50-C65C-93789EA0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75" y="1560165"/>
            <a:ext cx="4610337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solution:</a:t>
            </a:r>
            <a:endParaRPr lang="ko-KR" altLang="en-US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C48AE26E-D16F-C9C8-9DB4-E4310D175B88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26622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altLang="ko-KR" sz="1800"/>
              <a:t>import numpy as np</a:t>
            </a:r>
          </a:p>
          <a:p>
            <a:pPr marL="0" indent="0"/>
            <a:endParaRPr lang="en-US" altLang="ko-KR" sz="1800"/>
          </a:p>
          <a:p>
            <a:pPr marL="0" indent="0"/>
            <a:r>
              <a:rPr lang="en-US" altLang="ko-KR" sz="1800"/>
              <a:t>ypred = np.array([1, 0, 0, 0, 0])</a:t>
            </a:r>
          </a:p>
          <a:p>
            <a:pPr marL="0" indent="0"/>
            <a:r>
              <a:rPr lang="en-US" altLang="ko-KR" sz="1800"/>
              <a:t>y = np.array([0, 1, 0, 0, 0])</a:t>
            </a:r>
          </a:p>
          <a:p>
            <a:pPr marL="0" indent="0"/>
            <a:r>
              <a:rPr lang="en-US" altLang="ko-KR" sz="1800"/>
              <a:t>n = 5</a:t>
            </a:r>
          </a:p>
          <a:p>
            <a:pPr marL="0" indent="0"/>
            <a:r>
              <a:rPr lang="en-US" altLang="ko-KR" sz="1800"/>
              <a:t>MSE = (1/n) * np.sum(np.square(ypred-y))</a:t>
            </a:r>
          </a:p>
          <a:p>
            <a:pPr marL="0" indent="0"/>
            <a:r>
              <a:rPr lang="en-US" altLang="ko-KR" sz="1800"/>
              <a:t>print(MSE)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3706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dirty="0"/>
              <a:t>Lab</a:t>
            </a:r>
            <a:endParaRPr lang="en-US" altLang="ko-KR"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35" y="1075144"/>
            <a:ext cx="7738200" cy="505200"/>
          </a:xfrm>
        </p:spPr>
        <p:txBody>
          <a:bodyPr/>
          <a:lstStyle/>
          <a:p>
            <a:r>
              <a:rPr lang="en-US" altLang="ko-KR" b="1" dirty="0"/>
              <a:t>y = </a:t>
            </a:r>
            <a:r>
              <a:rPr lang="en-US" altLang="ko-KR" b="1" dirty="0" err="1"/>
              <a:t>np.array</a:t>
            </a:r>
            <a:r>
              <a:rPr lang="en-US" altLang="ko-KR" b="1" dirty="0"/>
              <a:t>([220, 250, 230])</a:t>
            </a:r>
          </a:p>
          <a:p>
            <a:endParaRPr lang="en-US" altLang="ko-KR" b="1" dirty="0"/>
          </a:p>
          <a:p>
            <a:r>
              <a:rPr lang="en-US" altLang="ko-KR" b="1" dirty="0"/>
              <a:t>add 100 to each element in y using broadcasting</a:t>
            </a:r>
          </a:p>
          <a:p>
            <a:r>
              <a:rPr lang="en-US" altLang="ko-KR" b="1" dirty="0"/>
              <a:t>print elements whose values are more than 320</a:t>
            </a:r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090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im.hongeun@gm.gist.ac.kr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EBED-61B9-DD4D-C3D9-FB2EC6F9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FA96A9-A65F-6898-D826-B3A56EACA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We can open, read, and write files with python.</a:t>
            </a:r>
          </a:p>
          <a:p>
            <a:r>
              <a:rPr lang="en-US" altLang="ko-KR" dirty="0"/>
              <a:t>First, to open files, we use open() or with … as …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FEDDCC3-AB8B-3B09-0C37-DE212242278C}"/>
              </a:ext>
            </a:extLst>
          </p:cNvPr>
          <p:cNvGraphicFramePr>
            <a:graphicFrameLocks noGrp="1"/>
          </p:cNvGraphicFramePr>
          <p:nvPr/>
        </p:nvGraphicFramePr>
        <p:xfrm>
          <a:off x="942590" y="2041419"/>
          <a:ext cx="7258820" cy="1629421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629410">
                  <a:extLst>
                    <a:ext uri="{9D8B030D-6E8A-4147-A177-3AD203B41FA5}">
                      <a16:colId xmlns:a16="http://schemas.microsoft.com/office/drawing/2014/main" val="2361937182"/>
                    </a:ext>
                  </a:extLst>
                </a:gridCol>
                <a:gridCol w="3629410">
                  <a:extLst>
                    <a:ext uri="{9D8B030D-6E8A-4147-A177-3AD203B41FA5}">
                      <a16:colId xmlns:a16="http://schemas.microsoft.com/office/drawing/2014/main" val="3008883626"/>
                    </a:ext>
                  </a:extLst>
                </a:gridCol>
              </a:tblGrid>
              <a:tr h="593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 = open(</a:t>
                      </a:r>
                      <a:r>
                        <a:rPr lang="en-US" altLang="ko-KR" dirty="0" err="1"/>
                        <a:t>file_path</a:t>
                      </a:r>
                      <a:r>
                        <a:rPr lang="en-US" altLang="ko-KR" dirty="0"/>
                        <a:t>, mode)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Ex) f = open(“hello.txt”, “r”)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open() opens the file in the </a:t>
                      </a:r>
                      <a:r>
                        <a:rPr lang="en-US" altLang="ko-KR" dirty="0" err="1"/>
                        <a:t>file_path</a:t>
                      </a:r>
                      <a:r>
                        <a:rPr lang="en-US" altLang="ko-KR" dirty="0"/>
                        <a:t> and return a file stream with the mode.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799190"/>
                  </a:ext>
                </a:extLst>
              </a:tr>
              <a:tr h="300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f.close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close() closes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631359"/>
                  </a:ext>
                </a:extLst>
              </a:tr>
              <a:tr h="593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open(</a:t>
                      </a:r>
                      <a:r>
                        <a:rPr lang="en-US" altLang="ko-KR" dirty="0" err="1"/>
                        <a:t>file_path</a:t>
                      </a:r>
                      <a:r>
                        <a:rPr lang="en-US" altLang="ko-KR" dirty="0"/>
                        <a:t>, mode) as f:</a:t>
                      </a:r>
                    </a:p>
                    <a:p>
                      <a:pPr latinLnBrk="1"/>
                      <a:r>
                        <a:rPr lang="ko-KR" altLang="en-US" dirty="0"/>
                        <a:t>   </a:t>
                      </a:r>
                      <a:r>
                        <a:rPr lang="en-US" altLang="ko-KR" dirty="0"/>
                        <a:t>(BLOCK)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with opens the file and automatically closes the file at the end of the block.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7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There are some modes to open files: “r”, “w”, “a”, “x”, “t”, and “b”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15490"/>
              </p:ext>
            </p:extLst>
          </p:nvPr>
        </p:nvGraphicFramePr>
        <p:xfrm>
          <a:off x="1524000" y="1562350"/>
          <a:ext cx="6096000" cy="34544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“r”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“read”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“w”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“write” (if there exists a file, it functions as “insert”. If not, it makes a new file)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“add” (if there exists a file, it add new contents. If not, it makes a new file with “w” mode)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8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“x”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to “write” (if there exists a file, it makes an error. If not, it makes a new file with “w” mode)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7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“t”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with “text mode”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7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“b”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the file with “binary mode”, which is like image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4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Second, to write, we use write() method and </a:t>
            </a:r>
            <a:r>
              <a:rPr lang="en-US" altLang="ko-KR" dirty="0" err="1"/>
              <a:t>writelines</a:t>
            </a:r>
            <a:r>
              <a:rPr lang="en-US" altLang="ko-KR" dirty="0"/>
              <a:t>() method.</a:t>
            </a:r>
          </a:p>
          <a:p>
            <a:r>
              <a:rPr lang="en-US" altLang="ko-KR" dirty="0"/>
              <a:t>write() method receives a string.</a:t>
            </a:r>
          </a:p>
          <a:p>
            <a:r>
              <a:rPr lang="en-US" altLang="ko-KR" dirty="0" err="1"/>
              <a:t>writelines</a:t>
            </a:r>
            <a:r>
              <a:rPr lang="en-US" altLang="ko-KR" dirty="0"/>
              <a:t>() method receives several strings in a form of list.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00205"/>
              </p:ext>
            </p:extLst>
          </p:nvPr>
        </p:nvGraphicFramePr>
        <p:xfrm>
          <a:off x="1524000" y="2139623"/>
          <a:ext cx="6096000" cy="8890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f.write</a:t>
                      </a:r>
                      <a:r>
                        <a:rPr lang="en-US" altLang="ko-KR" dirty="0"/>
                        <a:t>(“hello”)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Writes “hello” in the file 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f.writelines</a:t>
                      </a:r>
                      <a:r>
                        <a:rPr lang="en-US" altLang="ko-KR" dirty="0"/>
                        <a:t>([‘</a:t>
                      </a:r>
                      <a:r>
                        <a:rPr lang="en-US" altLang="ko-KR" dirty="0" err="1"/>
                        <a:t>a’,’b’,’k</a:t>
                      </a:r>
                      <a:r>
                        <a:rPr lang="en-US" altLang="ko-KR" dirty="0"/>
                        <a:t>’])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Writes ‘</a:t>
                      </a:r>
                      <a:r>
                        <a:rPr lang="en-US" altLang="ko-KR" dirty="0" err="1"/>
                        <a:t>abk</a:t>
                      </a:r>
                      <a:r>
                        <a:rPr lang="en-US" altLang="ko-KR" dirty="0"/>
                        <a:t>’ in the file f. each argument is written without ‘\n’.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Third, to read, we use read(), </a:t>
            </a:r>
            <a:r>
              <a:rPr lang="en-US" altLang="ko-KR" dirty="0" err="1"/>
              <a:t>readline</a:t>
            </a:r>
            <a:r>
              <a:rPr lang="en-US" altLang="ko-KR" dirty="0"/>
              <a:t>(), </a:t>
            </a:r>
            <a:r>
              <a:rPr lang="en-US" altLang="ko-KR" dirty="0" err="1"/>
              <a:t>readlines</a:t>
            </a:r>
            <a:r>
              <a:rPr lang="en-US" altLang="ko-KR" dirty="0"/>
              <a:t>(), seek(), and tell() methods.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973360"/>
              </p:ext>
            </p:extLst>
          </p:nvPr>
        </p:nvGraphicFramePr>
        <p:xfrm>
          <a:off x="1524000" y="2139623"/>
          <a:ext cx="6096000" cy="2296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f.read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string of sizes of 3 and return the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f.readline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the file until it meets ‘\n’ and return string.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f.readlines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all strings in the file and return them in the form of list.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f.seek</a:t>
                      </a:r>
                      <a:r>
                        <a:rPr lang="en-US" altLang="ko-KR" dirty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Move a cursor to n-</a:t>
                      </a:r>
                      <a:r>
                        <a:rPr lang="en-US" altLang="ko-KR" dirty="0" err="1"/>
                        <a:t>th</a:t>
                      </a:r>
                      <a:r>
                        <a:rPr lang="en-US" altLang="ko-KR" dirty="0"/>
                        <a:t> position.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9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f.tell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Return current position of a cursor.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3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Now, we are dealing with math module, random module, </a:t>
            </a:r>
            <a:r>
              <a:rPr lang="en-US" altLang="ko-KR" dirty="0" err="1"/>
              <a:t>numpy</a:t>
            </a:r>
            <a:r>
              <a:rPr lang="en-US" altLang="ko-KR" dirty="0"/>
              <a:t> library, and pandas library.</a:t>
            </a:r>
          </a:p>
          <a:p>
            <a:r>
              <a:rPr lang="en-US" altLang="ko-KR" dirty="0"/>
              <a:t>But what are module and library?</a:t>
            </a:r>
          </a:p>
          <a:p>
            <a:endParaRPr lang="en-US" altLang="ko-KR" dirty="0"/>
          </a:p>
          <a:p>
            <a:r>
              <a:rPr lang="en-US" altLang="ko-KR" dirty="0"/>
              <a:t>Module : a python file which do a specific function.</a:t>
            </a:r>
          </a:p>
          <a:p>
            <a:endParaRPr lang="en-US" altLang="ko-KR" dirty="0"/>
          </a:p>
          <a:p>
            <a:r>
              <a:rPr lang="en-US" altLang="ko-KR" dirty="0"/>
              <a:t>Library : a collection of modules.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DB093-9E8B-4047-6E1F-BC5D29CF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36" y="1977367"/>
            <a:ext cx="1829173" cy="225183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AE13F9A-CEA4-6B10-191A-AE14100BE32D}"/>
              </a:ext>
            </a:extLst>
          </p:cNvPr>
          <p:cNvGrpSpPr/>
          <p:nvPr/>
        </p:nvGrpSpPr>
        <p:grpSpPr>
          <a:xfrm>
            <a:off x="6797836" y="2608440"/>
            <a:ext cx="522360" cy="466920"/>
            <a:chOff x="6797836" y="2608440"/>
            <a:chExt cx="52236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1606676-F1A3-9E88-17C1-7C9E7775A091}"/>
                    </a:ext>
                  </a:extLst>
                </p14:cNvPr>
                <p14:cNvContentPartPr/>
                <p14:nvPr/>
              </p14:nvContentPartPr>
              <p14:xfrm>
                <a:off x="6797836" y="2608440"/>
                <a:ext cx="522360" cy="204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1606676-F1A3-9E88-17C1-7C9E7775A0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88836" y="2599800"/>
                  <a:ext cx="540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2134F4A-AADC-7204-9C12-73EB14BC5743}"/>
                    </a:ext>
                  </a:extLst>
                </p14:cNvPr>
                <p14:cNvContentPartPr/>
                <p14:nvPr/>
              </p14:nvContentPartPr>
              <p14:xfrm>
                <a:off x="7024276" y="2847840"/>
                <a:ext cx="250200" cy="227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2134F4A-AADC-7204-9C12-73EB14BC5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5636" y="2838840"/>
                  <a:ext cx="2678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CC6254-F4E9-A7C2-3C19-B2E7FC1E89CB}"/>
              </a:ext>
            </a:extLst>
          </p:cNvPr>
          <p:cNvGrpSpPr/>
          <p:nvPr/>
        </p:nvGrpSpPr>
        <p:grpSpPr>
          <a:xfrm>
            <a:off x="6607756" y="3609960"/>
            <a:ext cx="652680" cy="212040"/>
            <a:chOff x="6607756" y="3609960"/>
            <a:chExt cx="65268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9D7CC68-17A2-8695-E4CE-B71036F992F5}"/>
                    </a:ext>
                  </a:extLst>
                </p14:cNvPr>
                <p14:cNvContentPartPr/>
                <p14:nvPr/>
              </p14:nvContentPartPr>
              <p14:xfrm>
                <a:off x="6607756" y="3633000"/>
                <a:ext cx="190800" cy="163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9D7CC68-17A2-8695-E4CE-B71036F992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8756" y="3624000"/>
                  <a:ext cx="20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CAEF852-47A3-F6F7-47CD-658C5B386570}"/>
                    </a:ext>
                  </a:extLst>
                </p14:cNvPr>
                <p14:cNvContentPartPr/>
                <p14:nvPr/>
              </p14:nvContentPartPr>
              <p14:xfrm>
                <a:off x="7036156" y="3609960"/>
                <a:ext cx="224280" cy="212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CAEF852-47A3-F6F7-47CD-658C5B3865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7516" y="3601320"/>
                  <a:ext cx="24192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DF184E9-4C48-C989-4FF0-40CADF34FC46}"/>
                  </a:ext>
                </a:extLst>
              </p14:cNvPr>
              <p14:cNvContentPartPr/>
              <p14:nvPr/>
            </p14:nvContentPartPr>
            <p14:xfrm>
              <a:off x="6339916" y="3467400"/>
              <a:ext cx="232200" cy="194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DF184E9-4C48-C989-4FF0-40CADF34FC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31276" y="3458400"/>
                <a:ext cx="24984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8951E5-6FCA-40E2-6B63-0BEE16671EC5}"/>
              </a:ext>
            </a:extLst>
          </p:cNvPr>
          <p:cNvGrpSpPr/>
          <p:nvPr/>
        </p:nvGrpSpPr>
        <p:grpSpPr>
          <a:xfrm>
            <a:off x="6967396" y="3180480"/>
            <a:ext cx="289080" cy="207720"/>
            <a:chOff x="6967396" y="3180480"/>
            <a:chExt cx="28908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3DB750D-AC0D-B8BB-2EB5-A5D754477367}"/>
                    </a:ext>
                  </a:extLst>
                </p14:cNvPr>
                <p14:cNvContentPartPr/>
                <p14:nvPr/>
              </p14:nvContentPartPr>
              <p14:xfrm>
                <a:off x="6985396" y="3190560"/>
                <a:ext cx="131400" cy="191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3DB750D-AC0D-B8BB-2EB5-A5D7544773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6756" y="3181560"/>
                  <a:ext cx="149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A123D22-4BD8-A67C-1EFD-38A5AA94D5D9}"/>
                    </a:ext>
                  </a:extLst>
                </p14:cNvPr>
                <p14:cNvContentPartPr/>
                <p14:nvPr/>
              </p14:nvContentPartPr>
              <p14:xfrm>
                <a:off x="7148836" y="3180480"/>
                <a:ext cx="107640" cy="207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A123D22-4BD8-A67C-1EFD-38A5AA94D5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39836" y="3171840"/>
                  <a:ext cx="125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C7C2AA0-BF94-1C8B-58A1-11F400A682FE}"/>
                    </a:ext>
                  </a:extLst>
                </p14:cNvPr>
                <p14:cNvContentPartPr/>
                <p14:nvPr/>
              </p14:nvContentPartPr>
              <p14:xfrm>
                <a:off x="6967396" y="3196680"/>
                <a:ext cx="288000" cy="186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C7C2AA0-BF94-1C8B-58A1-11F400A682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58396" y="3187680"/>
                  <a:ext cx="305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D33B287-339D-54EA-4C7F-7308ABFA6655}"/>
                  </a:ext>
                </a:extLst>
              </p14:cNvPr>
              <p14:cNvContentPartPr/>
              <p14:nvPr/>
            </p14:nvContentPartPr>
            <p14:xfrm>
              <a:off x="5970556" y="2496480"/>
              <a:ext cx="407880" cy="4827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D33B287-339D-54EA-4C7F-7308ABFA66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61916" y="2487840"/>
                <a:ext cx="42552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14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use math module, we must import math module. We want to use pow and sqrt function.</a:t>
            </a:r>
          </a:p>
          <a:p>
            <a:r>
              <a:rPr lang="en-US" altLang="ko-KR" dirty="0"/>
              <a:t>There are several ways to use modules.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97813"/>
              </p:ext>
            </p:extLst>
          </p:nvPr>
        </p:nvGraphicFramePr>
        <p:xfrm>
          <a:off x="1537855" y="1742710"/>
          <a:ext cx="6082145" cy="29667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4145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4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math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math.pow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math.sqrt</a:t>
                      </a:r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math as 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math library as the name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m.pow</a:t>
                      </a:r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m.sqrt</a:t>
                      </a:r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 use math module, we must import math module. We want to use pow and sqrt functions.</a:t>
            </a:r>
          </a:p>
          <a:p>
            <a:r>
              <a:rPr lang="en-US" altLang="ko-KR" dirty="0"/>
              <a:t>There are several ways to use modules.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46B8FBC-B48B-561D-B6CE-F55944D2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07928"/>
              </p:ext>
            </p:extLst>
          </p:nvPr>
        </p:nvGraphicFramePr>
        <p:xfrm>
          <a:off x="1524000" y="1562350"/>
          <a:ext cx="6096000" cy="34747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115755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236871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24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 math import pow, sqrt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pow and sqrt from math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pow(2,4)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sqrt(5)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52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from math import pow as p, sqrt as 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pow and sqrt as the name p and s, respectively, from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9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p(2,4)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pow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9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sqrt function in math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210550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1796</Words>
  <Application>Microsoft Office PowerPoint</Application>
  <PresentationFormat>화면 슬라이드 쇼(16:9)</PresentationFormat>
  <Paragraphs>246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Montserrat</vt:lpstr>
      <vt:lpstr>Arial</vt:lpstr>
      <vt:lpstr>Livine Meeting XL by Slidesgo</vt:lpstr>
      <vt:lpstr>Python library</vt:lpstr>
      <vt:lpstr>CONTENTS</vt:lpstr>
      <vt:lpstr>FILE HANDLING</vt:lpstr>
      <vt:lpstr>FILE HANDLING</vt:lpstr>
      <vt:lpstr>FILE HANDLING</vt:lpstr>
      <vt:lpstr>FILE HANDLING</vt:lpstr>
      <vt:lpstr>USING LIBRARY</vt:lpstr>
      <vt:lpstr>USING LIBRARY</vt:lpstr>
      <vt:lpstr>USING LIBRARY</vt:lpstr>
      <vt:lpstr>Lab</vt:lpstr>
      <vt:lpstr>USING LIBRARY</vt:lpstr>
      <vt:lpstr>USING LIBRARY</vt:lpstr>
      <vt:lpstr>USING LIBRARY</vt:lpstr>
      <vt:lpstr>numpy</vt:lpstr>
      <vt:lpstr>numpy</vt:lpstr>
      <vt:lpstr>Lab-</vt:lpstr>
      <vt:lpstr>Lab-use numpy methods</vt:lpstr>
      <vt:lpstr>numpy</vt:lpstr>
      <vt:lpstr>numpy</vt:lpstr>
      <vt:lpstr>Lab-use numpy methods</vt:lpstr>
      <vt:lpstr>Lab</vt:lpstr>
      <vt:lpstr>Lab</vt:lpstr>
      <vt:lpstr>Lab</vt:lpstr>
      <vt:lpstr>Lab</vt:lpstr>
      <vt:lpstr>Lab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cp:lastModifiedBy>혁재 홍</cp:lastModifiedBy>
  <cp:revision>27</cp:revision>
  <dcterms:modified xsi:type="dcterms:W3CDTF">2023-07-27T03:19:46Z</dcterms:modified>
</cp:coreProperties>
</file>