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778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D4832-EF13-479D-8792-426BD31FD8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967C-1F48-401B-BC2A-A367653A64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Hola, </a:t>
            </a:r>
            <a:r>
              <a:rPr lang="en-US" dirty="0" err="1"/>
              <a:t>somos</a:t>
            </a:r>
            <a:r>
              <a:rPr lang="en-US" dirty="0"/>
              <a:t> Brian y Gorka. </a:t>
            </a:r>
            <a:r>
              <a:rPr lang="en-US" b="1" dirty="0" err="1"/>
              <a:t>Eramos</a:t>
            </a:r>
            <a:r>
              <a:rPr lang="en-US" b="1" dirty="0"/>
              <a:t> 4 </a:t>
            </a:r>
            <a:r>
              <a:rPr lang="en-US" dirty="0" err="1"/>
              <a:t>pero</a:t>
            </a:r>
            <a:r>
              <a:rPr lang="en-US" dirty="0"/>
              <a:t> dos personas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fallado</a:t>
            </a:r>
            <a:r>
              <a:rPr lang="en-US" dirty="0"/>
              <a:t> y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que </a:t>
            </a:r>
            <a:r>
              <a:rPr lang="en-US" dirty="0" err="1"/>
              <a:t>hacer</a:t>
            </a:r>
            <a:r>
              <a:rPr lang="en-US" dirty="0"/>
              <a:t> entre </a:t>
            </a:r>
            <a:r>
              <a:rPr lang="en-US" dirty="0" err="1"/>
              <a:t>nosotros</a:t>
            </a:r>
            <a:r>
              <a:rPr lang="en-US" dirty="0"/>
              <a:t> dos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de 4 personas. El es </a:t>
            </a:r>
            <a:r>
              <a:rPr lang="en-US" b="1" dirty="0" err="1"/>
              <a:t>estudiante</a:t>
            </a:r>
            <a:r>
              <a:rPr lang="en-US" b="1" dirty="0"/>
              <a:t> de </a:t>
            </a:r>
            <a:r>
              <a:rPr lang="en-US" b="1" dirty="0" err="1"/>
              <a:t>ingenieria</a:t>
            </a:r>
            <a:r>
              <a:rPr lang="en-US" b="1" dirty="0"/>
              <a:t> informatica</a:t>
            </a:r>
            <a:r>
              <a:rPr lang="en-US" dirty="0"/>
              <a:t>,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suecia</a:t>
            </a:r>
            <a:r>
              <a:rPr lang="en-US" dirty="0"/>
              <a:t>.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b="0" dirty="0"/>
              <a:t>soy</a:t>
            </a:r>
            <a:r>
              <a:rPr lang="en-US" b="1" dirty="0"/>
              <a:t> BI </a:t>
            </a:r>
            <a:r>
              <a:rPr lang="en-US" b="1" dirty="0" err="1"/>
              <a:t>analist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6967C-1F48-401B-BC2A-A367653A6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mercado de </a:t>
            </a:r>
            <a:r>
              <a:rPr lang="en-US" dirty="0" err="1"/>
              <a:t>segunda</a:t>
            </a:r>
            <a:r>
              <a:rPr lang="en-US" dirty="0"/>
              <a:t> mano es un </a:t>
            </a:r>
            <a:r>
              <a:rPr lang="en-US" b="1" dirty="0" err="1"/>
              <a:t>amplio</a:t>
            </a:r>
            <a:r>
              <a:rPr lang="en-US" b="1" dirty="0"/>
              <a:t> mercado </a:t>
            </a:r>
            <a:r>
              <a:rPr lang="en-US" dirty="0"/>
              <a:t>que se </a:t>
            </a:r>
            <a:r>
              <a:rPr lang="en-US" dirty="0" err="1"/>
              <a:t>puede</a:t>
            </a:r>
            <a:r>
              <a:rPr lang="en-US" dirty="0"/>
              <a:t> utilizer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.</a:t>
            </a:r>
          </a:p>
          <a:p>
            <a:r>
              <a:rPr lang="en-US" b="1" dirty="0" err="1"/>
              <a:t>Fabricantes</a:t>
            </a:r>
            <a:r>
              <a:rPr lang="en-US" b="1" dirty="0"/>
              <a:t> d </a:t>
            </a:r>
            <a:r>
              <a:rPr lang="en-US" b="1" dirty="0" err="1"/>
              <a:t>vehiculos</a:t>
            </a:r>
            <a:r>
              <a:rPr lang="en-US" b="1" dirty="0"/>
              <a:t> </a:t>
            </a:r>
            <a:r>
              <a:rPr lang="en-US" b="1" dirty="0" err="1"/>
              <a:t>están</a:t>
            </a:r>
            <a:r>
              <a:rPr lang="en-US" b="1" dirty="0"/>
              <a:t> </a:t>
            </a:r>
            <a:r>
              <a:rPr lang="en-US" b="1" dirty="0" err="1"/>
              <a:t>interesados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mercado</a:t>
            </a:r>
            <a:r>
              <a:rPr lang="en-US" dirty="0"/>
              <a:t>.</a:t>
            </a:r>
          </a:p>
          <a:p>
            <a:r>
              <a:rPr lang="en-US" dirty="0"/>
              <a:t>Es un mercado que </a:t>
            </a:r>
            <a:r>
              <a:rPr lang="en-US" b="1" dirty="0" err="1"/>
              <a:t>necesita</a:t>
            </a:r>
            <a:r>
              <a:rPr lang="en-US" b="1" dirty="0"/>
              <a:t> ser </a:t>
            </a:r>
            <a:r>
              <a:rPr lang="en-US" b="1" dirty="0" err="1"/>
              <a:t>investigado</a:t>
            </a:r>
            <a:r>
              <a:rPr lang="en-US" b="1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6967C-1F48-401B-BC2A-A367653A6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del mercado de </a:t>
            </a:r>
            <a:r>
              <a:rPr lang="en-US" dirty="0" err="1"/>
              <a:t>segunda</a:t>
            </a:r>
            <a:r>
              <a:rPr lang="en-US" dirty="0"/>
              <a:t> mano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b="1" dirty="0"/>
              <a:t>dos </a:t>
            </a:r>
            <a:r>
              <a:rPr lang="en-US" b="1" dirty="0" err="1"/>
              <a:t>soluciones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solucion</a:t>
            </a:r>
            <a:r>
              <a:rPr lang="en-US" dirty="0"/>
              <a:t> es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b="1" dirty="0" err="1"/>
              <a:t>inteligencia</a:t>
            </a:r>
            <a:r>
              <a:rPr lang="en-US" b="1" dirty="0"/>
              <a:t> artificial </a:t>
            </a:r>
            <a:r>
              <a:rPr lang="en-US" dirty="0"/>
              <a:t>que </a:t>
            </a:r>
            <a:r>
              <a:rPr lang="en-US" dirty="0" err="1"/>
              <a:t>predice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un </a:t>
            </a:r>
            <a:r>
              <a:rPr lang="en-US" dirty="0" err="1"/>
              <a:t>coche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mano </a:t>
            </a:r>
            <a:r>
              <a:rPr lang="en-US" b="1" dirty="0" err="1"/>
              <a:t>dependiendo</a:t>
            </a:r>
            <a:r>
              <a:rPr lang="en-US" b="1" dirty="0"/>
              <a:t> de las </a:t>
            </a:r>
            <a:r>
              <a:rPr lang="en-US" b="1" dirty="0" err="1"/>
              <a:t>caracteristas</a:t>
            </a:r>
            <a:r>
              <a:rPr lang="en-US" b="1" dirty="0"/>
              <a:t>.</a:t>
            </a:r>
            <a:r>
              <a:rPr lang="en-US" b="0" dirty="0"/>
              <a:t> Para </a:t>
            </a:r>
            <a:r>
              <a:rPr lang="en-US" b="0" dirty="0" err="1"/>
              <a:t>esto</a:t>
            </a:r>
            <a:r>
              <a:rPr lang="en-US" b="0" dirty="0"/>
              <a:t> </a:t>
            </a:r>
            <a:r>
              <a:rPr lang="en-US" b="1" dirty="0" err="1"/>
              <a:t>Jupyter</a:t>
            </a:r>
            <a:r>
              <a:rPr lang="en-US" b="1" dirty="0"/>
              <a:t> y Python</a:t>
            </a:r>
          </a:p>
          <a:p>
            <a:r>
              <a:rPr lang="en-US" b="0" dirty="0"/>
              <a:t>Un </a:t>
            </a:r>
            <a:r>
              <a:rPr lang="en-US" b="1" dirty="0"/>
              <a:t>dashboard</a:t>
            </a:r>
            <a:r>
              <a:rPr lang="en-US" b="0" dirty="0"/>
              <a:t> para </a:t>
            </a:r>
            <a:r>
              <a:rPr lang="en-US" b="1" dirty="0" err="1"/>
              <a:t>visualizar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r>
              <a:rPr lang="en-US" b="1" dirty="0"/>
              <a:t> de mercado </a:t>
            </a:r>
            <a:r>
              <a:rPr lang="en-US" b="0" dirty="0"/>
              <a:t>de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coches</a:t>
            </a:r>
            <a:r>
              <a:rPr lang="en-US" b="0" dirty="0"/>
              <a:t>. Para </a:t>
            </a:r>
            <a:r>
              <a:rPr lang="en-US" b="0" dirty="0" err="1"/>
              <a:t>esto</a:t>
            </a:r>
            <a:r>
              <a:rPr lang="en-US" b="0" dirty="0"/>
              <a:t> </a:t>
            </a:r>
            <a:r>
              <a:rPr lang="en-US" b="1" dirty="0" err="1"/>
              <a:t>PowerBI</a:t>
            </a:r>
            <a:endParaRPr lang="en-US" b="0" dirty="0"/>
          </a:p>
          <a:p>
            <a:r>
              <a:rPr lang="en-US" b="0" dirty="0" err="1"/>
              <a:t>Mostramos</a:t>
            </a:r>
            <a:r>
              <a:rPr lang="en-US" b="0" dirty="0"/>
              <a:t> </a:t>
            </a:r>
            <a:r>
              <a:rPr lang="en-US" b="0" dirty="0" err="1"/>
              <a:t>el</a:t>
            </a:r>
            <a:r>
              <a:rPr lang="en-US" b="0" dirty="0"/>
              <a:t> dashboard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6967C-1F48-401B-BC2A-A367653A6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coche</a:t>
            </a:r>
            <a:r>
              <a:rPr lang="en-US" dirty="0"/>
              <a:t> Mercedes </a:t>
            </a:r>
            <a:r>
              <a:rPr lang="en-US" dirty="0" err="1"/>
              <a:t>Clase</a:t>
            </a:r>
            <a:r>
              <a:rPr lang="en-US" dirty="0"/>
              <a:t> A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coche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mano de </a:t>
            </a:r>
            <a:r>
              <a:rPr lang="en-US" dirty="0" err="1"/>
              <a:t>Merceces</a:t>
            </a:r>
            <a:r>
              <a:rPr lang="en-US" dirty="0"/>
              <a:t> que </a:t>
            </a:r>
            <a:r>
              <a:rPr lang="en-US" b="1" dirty="0" err="1"/>
              <a:t>más</a:t>
            </a:r>
            <a:r>
              <a:rPr lang="en-US" b="1" dirty="0"/>
              <a:t> se </a:t>
            </a:r>
            <a:r>
              <a:rPr lang="en-US" b="1" dirty="0" err="1"/>
              <a:t>vende</a:t>
            </a:r>
            <a:r>
              <a:rPr lang="en-US" b="1" dirty="0"/>
              <a:t>.</a:t>
            </a:r>
          </a:p>
          <a:p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b="1" dirty="0" err="1"/>
              <a:t>mediante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dashboard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que son </a:t>
            </a:r>
            <a:r>
              <a:rPr lang="en-US" b="1" dirty="0" err="1"/>
              <a:t>mayormente</a:t>
            </a:r>
            <a:r>
              <a:rPr lang="en-US" b="1" dirty="0"/>
              <a:t> de color negro.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6967C-1F48-401B-BC2A-A367653A6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04F9-00BF-4E0F-AF30-68DB1685BC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1C98-3A35-499D-8503-BF712C6374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9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sk.hellobi.com/article/992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Python_(langage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D23701C2-4A52-1FFE-A889-E78FA479FE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t="6484" r="26676" b="-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BDFFB-B668-3030-3787-0C341E40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TEAM 20 (GAMMA)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13869-8C66-1DCE-3391-0A765786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Brian </a:t>
            </a:r>
            <a:r>
              <a:rPr lang="en-US" sz="2000" dirty="0" err="1"/>
              <a:t>Giannoni</a:t>
            </a:r>
            <a:r>
              <a:rPr lang="en-US" sz="2000" dirty="0"/>
              <a:t> and Gorka Urzelai</a:t>
            </a:r>
          </a:p>
          <a:p>
            <a:pPr algn="l"/>
            <a:r>
              <a:rPr lang="en-US" sz="2000" dirty="0"/>
              <a:t>05 November 2022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370B-6698-961F-39CE-CDECC463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542956C-39C9-A998-DA0F-B286C274E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56" y="160407"/>
            <a:ext cx="1691332" cy="1214885"/>
          </a:xfrm>
          <a:prstGeom prst="rect">
            <a:avLst/>
          </a:prstGeom>
        </p:spPr>
      </p:pic>
      <p:pic>
        <p:nvPicPr>
          <p:cNvPr id="7" name="Marcador de contenido 6" descr="Un grupo de personas en un coche&#10;&#10;Descripción generada automáticamente con confianza media">
            <a:extLst>
              <a:ext uri="{FF2B5EF4-FFF2-40B4-BE49-F238E27FC236}">
                <a16:creationId xmlns:a16="http://schemas.microsoft.com/office/drawing/2014/main" id="{B3E965E6-0E17-43DB-ADC7-7CD5DE4C7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233"/>
          <a:stretch/>
        </p:blipFill>
        <p:spPr>
          <a:xfrm>
            <a:off x="3631752" y="1895406"/>
            <a:ext cx="7619047" cy="425416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A5D86F-8772-3B06-92F2-2B2913FEDA61}"/>
              </a:ext>
            </a:extLst>
          </p:cNvPr>
          <p:cNvSpPr txBox="1"/>
          <p:nvPr/>
        </p:nvSpPr>
        <p:spPr>
          <a:xfrm>
            <a:off x="534535" y="2576175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in need of research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158445-D2BF-15E1-D57D-697DE1EE9357}"/>
              </a:ext>
            </a:extLst>
          </p:cNvPr>
          <p:cNvSpPr txBox="1"/>
          <p:nvPr/>
        </p:nvSpPr>
        <p:spPr>
          <a:xfrm>
            <a:off x="491319" y="1994932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Secondhand market</a:t>
            </a:r>
          </a:p>
        </p:txBody>
      </p:sp>
    </p:spTree>
    <p:extLst>
      <p:ext uri="{BB962C8B-B14F-4D97-AF65-F5344CB8AC3E}">
        <p14:creationId xmlns:p14="http://schemas.microsoft.com/office/powerpoint/2010/main" val="169521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370B-6698-961F-39CE-CDECC463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542956C-39C9-A998-DA0F-B286C274E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56" y="160407"/>
            <a:ext cx="1691332" cy="1214885"/>
          </a:xfrm>
          <a:prstGeom prst="rect">
            <a:avLst/>
          </a:prstGeom>
        </p:spPr>
      </p:pic>
      <p:pic>
        <p:nvPicPr>
          <p:cNvPr id="12" name="Marcador de contenido 11" descr="Logotipo, Icono&#10;&#10;Descripción generada automáticamente">
            <a:extLst>
              <a:ext uri="{FF2B5EF4-FFF2-40B4-BE49-F238E27FC236}">
                <a16:creationId xmlns:a16="http://schemas.microsoft.com/office/drawing/2014/main" id="{2764427B-EC50-19D8-DB79-334CFF00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5170"/>
            <a:ext cx="2810470" cy="1475497"/>
          </a:xfr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C2619F2-32AE-E3E5-13BE-0F7F5B5F9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58342" y="3710136"/>
            <a:ext cx="1209640" cy="1325564"/>
          </a:xfrm>
          <a:prstGeom prst="rect">
            <a:avLst/>
          </a:prstGeom>
        </p:spPr>
      </p:pic>
      <p:pic>
        <p:nvPicPr>
          <p:cNvPr id="25" name="Imagen 24" descr="Texto&#10;&#10;Descripción generada automáticamente con confianza media">
            <a:extLst>
              <a:ext uri="{FF2B5EF4-FFF2-40B4-BE49-F238E27FC236}">
                <a16:creationId xmlns:a16="http://schemas.microsoft.com/office/drawing/2014/main" id="{DA5CD3D8-802C-C9F8-ED85-0EA949116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93520" y="3710136"/>
            <a:ext cx="1372719" cy="1105241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8F658BC-3F1D-08AB-9214-D05147581196}"/>
              </a:ext>
            </a:extLst>
          </p:cNvPr>
          <p:cNvSpPr txBox="1"/>
          <p:nvPr/>
        </p:nvSpPr>
        <p:spPr>
          <a:xfrm>
            <a:off x="1027238" y="2401319"/>
            <a:ext cx="407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PRICE PREDICTION MODEL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7DFF70-9440-8C39-F14B-2AB905DCB51B}"/>
              </a:ext>
            </a:extLst>
          </p:cNvPr>
          <p:cNvSpPr txBox="1"/>
          <p:nvPr/>
        </p:nvSpPr>
        <p:spPr>
          <a:xfrm>
            <a:off x="7665464" y="2390985"/>
            <a:ext cx="3228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DATA VISUALIZATION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752313-A3AC-B2D9-A132-1BB507AE451B}"/>
              </a:ext>
            </a:extLst>
          </p:cNvPr>
          <p:cNvSpPr txBox="1"/>
          <p:nvPr/>
        </p:nvSpPr>
        <p:spPr>
          <a:xfrm>
            <a:off x="8678560" y="4851034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02E1A-9768-F5C3-C326-37DD4B56DEB2}"/>
              </a:ext>
            </a:extLst>
          </p:cNvPr>
          <p:cNvSpPr txBox="1"/>
          <p:nvPr/>
        </p:nvSpPr>
        <p:spPr>
          <a:xfrm>
            <a:off x="1027238" y="1615722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future prices</a:t>
            </a:r>
          </a:p>
        </p:txBody>
      </p:sp>
    </p:spTree>
    <p:extLst>
      <p:ext uri="{BB962C8B-B14F-4D97-AF65-F5344CB8AC3E}">
        <p14:creationId xmlns:p14="http://schemas.microsoft.com/office/powerpoint/2010/main" val="81831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25DB5-D472-F40A-4653-10F6C64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Mercedes best-selling car</a:t>
            </a:r>
          </a:p>
        </p:txBody>
      </p:sp>
      <p:pic>
        <p:nvPicPr>
          <p:cNvPr id="6" name="Marcador de contenido 5" descr="Un coche deportivo de color gris&#10;&#10;Descripción generada automáticamente">
            <a:extLst>
              <a:ext uri="{FF2B5EF4-FFF2-40B4-BE49-F238E27FC236}">
                <a16:creationId xmlns:a16="http://schemas.microsoft.com/office/drawing/2014/main" id="{49AC4724-5001-FCAD-AB00-B0C594D7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534F65-6E9F-D026-13A1-D14CC308FF06}"/>
              </a:ext>
            </a:extLst>
          </p:cNvPr>
          <p:cNvSpPr txBox="1"/>
          <p:nvPr/>
        </p:nvSpPr>
        <p:spPr>
          <a:xfrm>
            <a:off x="5146958" y="6042026"/>
            <a:ext cx="189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Mercedes </a:t>
            </a:r>
            <a:r>
              <a:rPr lang="en-US" b="1" dirty="0" err="1"/>
              <a:t>Clase</a:t>
            </a:r>
            <a:r>
              <a:rPr lang="en-US" b="1" dirty="0"/>
              <a:t> A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0DE3A8D5-75D2-AFBB-AD70-D79AFA81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56" y="160407"/>
            <a:ext cx="1691332" cy="12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214</Words>
  <Application>Microsoft Office PowerPoint</Application>
  <PresentationFormat>Panorámica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20 (GAMMA)</vt:lpstr>
      <vt:lpstr>THE PROBLEM</vt:lpstr>
      <vt:lpstr>THE SOLUTION</vt:lpstr>
      <vt:lpstr>Mercedes best-selling 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20 (GAMMA)</dc:title>
  <dc:creator>Gorka Urzelai</dc:creator>
  <cp:lastModifiedBy>Gorka Urzelai</cp:lastModifiedBy>
  <cp:revision>4</cp:revision>
  <dcterms:created xsi:type="dcterms:W3CDTF">2022-11-05T14:11:25Z</dcterms:created>
  <dcterms:modified xsi:type="dcterms:W3CDTF">2022-11-06T15:48:47Z</dcterms:modified>
</cp:coreProperties>
</file>