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20E8A-62FC-F5A4-9FD0-525D880D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642BD-A200-AF6B-CA8E-20E22F8D5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AD822-EDC3-1CCB-BCA7-263D6345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2FE38-3643-1689-D34C-3C4A627E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8D978-B789-7F4D-249F-E43440F5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18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D7DB-2870-4990-4CB4-811892F9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64BBD-2F57-EE7E-03AE-282C6CEC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D221E6-0790-0F43-FF99-34336D25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78681-37EB-8969-8B1F-38E0C0BA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56451-AE4E-B602-B064-84166726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9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32831-A80B-8D59-13CA-DB49FB25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62501D-4CC2-7470-85EE-45F825EC1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BEFE9-DAE1-9CF4-96C8-476508A1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D1D0A-0CA7-DD5E-14D5-5475EA39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54387-29C8-8C6C-104C-8DBD1F6D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3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4968-0D6F-EEA1-2B47-7A5A066D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CABD9-B215-6C9D-A523-4B026945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F142C-0375-E0E1-AE1A-BECB2642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0CBEE-295C-0EC8-E9B8-12DC6078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EA1DA-1055-F8B2-3B91-97143DDD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28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F49D9-7D99-2CD0-A356-4FD5C503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00B9D-49F6-438B-A6C1-2A0514E2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A6F4F-1FA8-B16E-AAFB-1780F103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A0D60-71F2-F018-F118-9464E7E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3F8C5-118D-EC87-63B3-76A1406D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6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DEB48-B11F-1646-5E51-35064602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28F00-2C16-936F-A0C7-DA2798215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6D55C4-DFF8-EBB2-8242-2E2697F3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8995A1-2D09-D942-2A2C-2C7F19AF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0BF57F-7AFD-DB33-E2F0-9E5F5872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C83D5-7AC1-277F-AD93-AB217087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9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FC1A-28F1-D654-F8DB-213123D6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3B5C5-5804-84FD-EBF0-8B2DA6F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4E301A-FEA3-60DA-BC49-3BDD4018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4C0055-ADC6-DCC8-398F-3B4EE9D2A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FC37AB-9190-56E0-0530-1ECC27E0C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D6CA1A-49BD-1FA5-4B0F-F85E3717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63C846-6CE3-64AD-4326-668FD6AF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0B272A-C4D1-F4A5-CF01-CD257DC4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09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8D87E-26C3-F275-8618-EFBDBA31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ABB406-4ADF-B79A-8FE1-778871B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4156B2-5724-EAF6-13A4-1AC2F71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FBAC6C-6851-A221-9FE8-BA4B245F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38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FFEC10-A10A-BFF5-6C8A-B75EBBC1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92FC9C-AF87-6B69-E5E8-1317171A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F0FCE0-36A5-90FB-D0D4-1B03AFBB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43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7DD96-05BD-7805-CBB2-FE4C483F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2240F-D7F2-A5A4-5327-9DEC9C0B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2C2E6-0598-5D98-64C1-8D3F18EB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12959A-F560-FB33-1808-F5E42F87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1A398D-9D79-FEFB-703A-1FF617D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63F6A3-0E7D-224F-0EFE-1D1535A6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76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E3D4B-F9DB-3218-5F11-A629243E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FFB1BC-CF43-B5F5-7CF1-7FA6D95C4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EA2CC2-5512-1CD0-F739-1069183A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319897-7B6C-8170-07B9-6B0205AA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1E808-8043-D961-5A84-5FD99D7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722F77-B2D9-69A3-903C-C3568FDA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1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68B2EB-7039-1564-4754-BE2BDA18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4C0317-AAB3-222D-0398-E3B631D27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E7A7BA-7561-DF42-EBD1-A2A34BFD2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86DA-4FA3-4CC7-93E1-63AFD7165D7A}" type="datetimeFigureOut">
              <a:rPr lang="es-MX" smtClean="0"/>
              <a:t>07/05/2023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40AF4-C609-A609-F032-21F2F421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75EB5-DFBB-F0AE-201E-882A8201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9A11-EEC9-424F-92BB-EA6AD15F5D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634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C22F524-C633-0B9D-6CB5-9C5E720D32E8}"/>
              </a:ext>
            </a:extLst>
          </p:cNvPr>
          <p:cNvSpPr/>
          <p:nvPr/>
        </p:nvSpPr>
        <p:spPr>
          <a:xfrm>
            <a:off x="5377417" y="314232"/>
            <a:ext cx="1437165" cy="6623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Raiz</a:t>
            </a:r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31152A1-2EEA-F692-CE9F-5473B23BAC6A}"/>
              </a:ext>
            </a:extLst>
          </p:cNvPr>
          <p:cNvSpPr/>
          <p:nvPr/>
        </p:nvSpPr>
        <p:spPr>
          <a:xfrm>
            <a:off x="617507" y="2195741"/>
            <a:ext cx="1340528" cy="5770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Marco: Datos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084182C-4F07-9014-9B18-A1573553D4BA}"/>
              </a:ext>
            </a:extLst>
          </p:cNvPr>
          <p:cNvSpPr/>
          <p:nvPr/>
        </p:nvSpPr>
        <p:spPr>
          <a:xfrm>
            <a:off x="5425735" y="2195742"/>
            <a:ext cx="1340528" cy="5770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Marco: Aficiones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7F86CB-2BBD-37AE-8440-2889080E28A4}"/>
              </a:ext>
            </a:extLst>
          </p:cNvPr>
          <p:cNvSpPr/>
          <p:nvPr/>
        </p:nvSpPr>
        <p:spPr>
          <a:xfrm>
            <a:off x="3021622" y="2195741"/>
            <a:ext cx="1340528" cy="5770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Marco: Ocupación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4193F71-15BE-7935-32F1-E6D2C07ED9DF}"/>
              </a:ext>
            </a:extLst>
          </p:cNvPr>
          <p:cNvSpPr/>
          <p:nvPr/>
        </p:nvSpPr>
        <p:spPr>
          <a:xfrm>
            <a:off x="7829850" y="2195742"/>
            <a:ext cx="1340528" cy="5770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Marco: Estado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15FAC0F-A485-4DF0-84EF-E60F7E56DA6A}"/>
              </a:ext>
            </a:extLst>
          </p:cNvPr>
          <p:cNvSpPr/>
          <p:nvPr/>
        </p:nvSpPr>
        <p:spPr>
          <a:xfrm>
            <a:off x="10233965" y="2195742"/>
            <a:ext cx="1340528" cy="5770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Marco: Botones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7697DC6-6C3C-1236-E3EC-C9D8A5A3A54F}"/>
              </a:ext>
            </a:extLst>
          </p:cNvPr>
          <p:cNvSpPr/>
          <p:nvPr/>
        </p:nvSpPr>
        <p:spPr>
          <a:xfrm>
            <a:off x="301841" y="3098305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Etq</a:t>
            </a:r>
            <a:r>
              <a:rPr lang="es-MX" dirty="0"/>
              <a:t>. Nombre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BC71885-FEF9-C181-AE17-D9874D6B54A5}"/>
              </a:ext>
            </a:extLst>
          </p:cNvPr>
          <p:cNvSpPr/>
          <p:nvPr/>
        </p:nvSpPr>
        <p:spPr>
          <a:xfrm>
            <a:off x="5377417" y="1252305"/>
            <a:ext cx="1437165" cy="6623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 Principal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54D8EA2-B352-9E12-04C5-05A2B2593790}"/>
              </a:ext>
            </a:extLst>
          </p:cNvPr>
          <p:cNvSpPr/>
          <p:nvPr/>
        </p:nvSpPr>
        <p:spPr>
          <a:xfrm>
            <a:off x="454241" y="3481526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Txt</a:t>
            </a:r>
            <a:r>
              <a:rPr lang="es-MX" dirty="0"/>
              <a:t>. Nombre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A523F67-6AE2-5D3F-EE36-761F16E2B44C}"/>
              </a:ext>
            </a:extLst>
          </p:cNvPr>
          <p:cNvSpPr/>
          <p:nvPr/>
        </p:nvSpPr>
        <p:spPr>
          <a:xfrm>
            <a:off x="301841" y="3864747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Etq</a:t>
            </a:r>
            <a:r>
              <a:rPr lang="es-MX" dirty="0"/>
              <a:t>. A Paterno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173BF97-3D4E-1A34-31EA-0FA101E7CF28}"/>
              </a:ext>
            </a:extLst>
          </p:cNvPr>
          <p:cNvSpPr/>
          <p:nvPr/>
        </p:nvSpPr>
        <p:spPr>
          <a:xfrm>
            <a:off x="454241" y="4247968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Etq</a:t>
            </a:r>
            <a:r>
              <a:rPr lang="es-MX" dirty="0"/>
              <a:t>. A Paterno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A6DBE04-DAFA-00AE-2513-7A9DB6FBB523}"/>
              </a:ext>
            </a:extLst>
          </p:cNvPr>
          <p:cNvSpPr/>
          <p:nvPr/>
        </p:nvSpPr>
        <p:spPr>
          <a:xfrm>
            <a:off x="301841" y="4631189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Etq</a:t>
            </a:r>
            <a:r>
              <a:rPr lang="es-MX" dirty="0"/>
              <a:t>. A </a:t>
            </a:r>
            <a:r>
              <a:rPr lang="es-MX" dirty="0" err="1"/>
              <a:t>Matern</a:t>
            </a:r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A9B570F-6B64-A0C3-5D0B-6767B477E2AF}"/>
              </a:ext>
            </a:extLst>
          </p:cNvPr>
          <p:cNvSpPr/>
          <p:nvPr/>
        </p:nvSpPr>
        <p:spPr>
          <a:xfrm>
            <a:off x="454241" y="5014410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Etq</a:t>
            </a:r>
            <a:r>
              <a:rPr lang="es-MX" dirty="0"/>
              <a:t>. A </a:t>
            </a:r>
            <a:r>
              <a:rPr lang="es-MX" dirty="0" err="1"/>
              <a:t>Matern</a:t>
            </a:r>
            <a:endParaRPr lang="es-MX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4FF6ACC-44BA-71DA-7FD2-DB2A89B78A97}"/>
              </a:ext>
            </a:extLst>
          </p:cNvPr>
          <p:cNvSpPr/>
          <p:nvPr/>
        </p:nvSpPr>
        <p:spPr>
          <a:xfrm>
            <a:off x="301841" y="5397631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Etq</a:t>
            </a:r>
            <a:r>
              <a:rPr lang="es-MX" dirty="0"/>
              <a:t>. Correo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38EC913-105C-4CD6-71E8-8E6184A00106}"/>
              </a:ext>
            </a:extLst>
          </p:cNvPr>
          <p:cNvSpPr/>
          <p:nvPr/>
        </p:nvSpPr>
        <p:spPr>
          <a:xfrm>
            <a:off x="454241" y="5780852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Etq</a:t>
            </a:r>
            <a:r>
              <a:rPr lang="es-MX" dirty="0"/>
              <a:t>. Correo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EAC3146-2518-E8B1-8E44-377BC1AF3523}"/>
              </a:ext>
            </a:extLst>
          </p:cNvPr>
          <p:cNvSpPr/>
          <p:nvPr/>
        </p:nvSpPr>
        <p:spPr>
          <a:xfrm>
            <a:off x="301841" y="6164073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Etq</a:t>
            </a:r>
            <a:r>
              <a:rPr lang="es-MX" dirty="0"/>
              <a:t>. </a:t>
            </a:r>
            <a:r>
              <a:rPr lang="es-MX" dirty="0" err="1"/>
              <a:t>Movil</a:t>
            </a:r>
            <a:endParaRPr lang="es-MX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8961BB9-F29A-E78E-589E-4DD9EF49E290}"/>
              </a:ext>
            </a:extLst>
          </p:cNvPr>
          <p:cNvSpPr/>
          <p:nvPr/>
        </p:nvSpPr>
        <p:spPr>
          <a:xfrm>
            <a:off x="454241" y="6547294"/>
            <a:ext cx="1558540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Etq</a:t>
            </a:r>
            <a:r>
              <a:rPr lang="es-MX" dirty="0"/>
              <a:t>. </a:t>
            </a:r>
            <a:r>
              <a:rPr lang="es-MX" dirty="0" err="1"/>
              <a:t>Movil</a:t>
            </a:r>
            <a:endParaRPr lang="es-MX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D242600-F475-CA96-5C22-7DA4A1615E18}"/>
              </a:ext>
            </a:extLst>
          </p:cNvPr>
          <p:cNvSpPr/>
          <p:nvPr/>
        </p:nvSpPr>
        <p:spPr>
          <a:xfrm>
            <a:off x="2902998" y="3098305"/>
            <a:ext cx="1558540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RadBtn</a:t>
            </a:r>
            <a:r>
              <a:rPr lang="es-MX" dirty="0"/>
              <a:t> Estudiante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5C6CE8B-1BFF-E874-624F-B467AF8F1EB5}"/>
              </a:ext>
            </a:extLst>
          </p:cNvPr>
          <p:cNvSpPr/>
          <p:nvPr/>
        </p:nvSpPr>
        <p:spPr>
          <a:xfrm>
            <a:off x="2912616" y="4054140"/>
            <a:ext cx="1558540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RadBtn</a:t>
            </a:r>
            <a:r>
              <a:rPr lang="es-MX" dirty="0"/>
              <a:t> Empleado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6D6AC5C-991C-4E5D-92C7-E6D893FC40D5}"/>
              </a:ext>
            </a:extLst>
          </p:cNvPr>
          <p:cNvSpPr/>
          <p:nvPr/>
        </p:nvSpPr>
        <p:spPr>
          <a:xfrm>
            <a:off x="2912616" y="4953746"/>
            <a:ext cx="1558540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RadBtn</a:t>
            </a:r>
            <a:r>
              <a:rPr lang="es-MX" dirty="0"/>
              <a:t> Desempleado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233CFEA-9BD6-6BAE-9D5F-9AB21B3F1F9C}"/>
              </a:ext>
            </a:extLst>
          </p:cNvPr>
          <p:cNvSpPr/>
          <p:nvPr/>
        </p:nvSpPr>
        <p:spPr>
          <a:xfrm>
            <a:off x="5316730" y="3098305"/>
            <a:ext cx="1558540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ChkBtn</a:t>
            </a:r>
            <a:r>
              <a:rPr lang="es-MX" dirty="0"/>
              <a:t> Leer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C53EC4E-8069-F77C-8D16-52C9119CF1DD}"/>
              </a:ext>
            </a:extLst>
          </p:cNvPr>
          <p:cNvSpPr/>
          <p:nvPr/>
        </p:nvSpPr>
        <p:spPr>
          <a:xfrm>
            <a:off x="5326348" y="4054140"/>
            <a:ext cx="1558540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ChkBtn</a:t>
            </a:r>
            <a:r>
              <a:rPr lang="es-MX" dirty="0"/>
              <a:t> </a:t>
            </a:r>
            <a:r>
              <a:rPr lang="es-MX" dirty="0" err="1"/>
              <a:t>Musica</a:t>
            </a:r>
            <a:endParaRPr lang="es-MX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A74A7B2-40EE-DD89-AA4B-68CFA3F701EF}"/>
              </a:ext>
            </a:extLst>
          </p:cNvPr>
          <p:cNvSpPr/>
          <p:nvPr/>
        </p:nvSpPr>
        <p:spPr>
          <a:xfrm>
            <a:off x="5326348" y="4953746"/>
            <a:ext cx="1558540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ChkBtn</a:t>
            </a:r>
            <a:r>
              <a:rPr lang="es-MX" dirty="0"/>
              <a:t> Videojuegos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A6D1847-9049-3015-9659-657C245FF243}"/>
              </a:ext>
            </a:extLst>
          </p:cNvPr>
          <p:cNvSpPr/>
          <p:nvPr/>
        </p:nvSpPr>
        <p:spPr>
          <a:xfrm>
            <a:off x="7720844" y="3098304"/>
            <a:ext cx="1558540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Combobox</a:t>
            </a:r>
            <a:r>
              <a:rPr lang="es-MX" dirty="0"/>
              <a:t> Estados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E2141D7-5023-AF47-0348-1481FA246668}"/>
              </a:ext>
            </a:extLst>
          </p:cNvPr>
          <p:cNvSpPr/>
          <p:nvPr/>
        </p:nvSpPr>
        <p:spPr>
          <a:xfrm>
            <a:off x="10124958" y="3098303"/>
            <a:ext cx="1558540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Boton</a:t>
            </a:r>
            <a:r>
              <a:rPr lang="es-MX" dirty="0"/>
              <a:t> Guardar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018C4AC-8783-7F9C-8BFE-7AD7B2F7EB2C}"/>
              </a:ext>
            </a:extLst>
          </p:cNvPr>
          <p:cNvSpPr/>
          <p:nvPr/>
        </p:nvSpPr>
        <p:spPr>
          <a:xfrm>
            <a:off x="10124958" y="3997911"/>
            <a:ext cx="1558540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Boton</a:t>
            </a:r>
            <a:r>
              <a:rPr lang="es-MX" dirty="0"/>
              <a:t> Cancelar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AA1009B-864A-A29B-008E-29A6D4B6800D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6096000" y="976543"/>
            <a:ext cx="0" cy="275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4BB5B8E-BFE0-CC5E-48C4-E5BEACC5C123}"/>
              </a:ext>
            </a:extLst>
          </p:cNvPr>
          <p:cNvCxnSpPr>
            <a:stCxn id="5" idx="0"/>
          </p:cNvCxnSpPr>
          <p:nvPr/>
        </p:nvCxnSpPr>
        <p:spPr>
          <a:xfrm flipV="1">
            <a:off x="1287771" y="2077375"/>
            <a:ext cx="0" cy="118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DFF3273B-9E91-52E6-17A8-EAE4B268A1F1}"/>
              </a:ext>
            </a:extLst>
          </p:cNvPr>
          <p:cNvCxnSpPr/>
          <p:nvPr/>
        </p:nvCxnSpPr>
        <p:spPr>
          <a:xfrm>
            <a:off x="1287771" y="2077375"/>
            <a:ext cx="9616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06EC714-783C-91CF-8992-DD41379BCEFD}"/>
              </a:ext>
            </a:extLst>
          </p:cNvPr>
          <p:cNvCxnSpPr/>
          <p:nvPr/>
        </p:nvCxnSpPr>
        <p:spPr>
          <a:xfrm flipV="1">
            <a:off x="3691886" y="2085776"/>
            <a:ext cx="0" cy="118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DF157FA-1125-6F6E-C551-618DA3C39DA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095999" y="1914616"/>
            <a:ext cx="1" cy="289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49DB8E53-0CD0-1F15-6792-9FC8F1D6DAE2}"/>
              </a:ext>
            </a:extLst>
          </p:cNvPr>
          <p:cNvCxnSpPr/>
          <p:nvPr/>
        </p:nvCxnSpPr>
        <p:spPr>
          <a:xfrm flipV="1">
            <a:off x="8500114" y="2077375"/>
            <a:ext cx="0" cy="118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7938C42-300C-6132-2617-03019984AEBE}"/>
              </a:ext>
            </a:extLst>
          </p:cNvPr>
          <p:cNvCxnSpPr/>
          <p:nvPr/>
        </p:nvCxnSpPr>
        <p:spPr>
          <a:xfrm flipV="1">
            <a:off x="10904228" y="2077375"/>
            <a:ext cx="0" cy="118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036320A-CFEC-908D-983B-C4CE449D8A4B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61925" y="6680458"/>
            <a:ext cx="2923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48EA064-80BA-7618-DE57-98FB4D41453E}"/>
              </a:ext>
            </a:extLst>
          </p:cNvPr>
          <p:cNvCxnSpPr>
            <a:cxnSpLocks/>
          </p:cNvCxnSpPr>
          <p:nvPr/>
        </p:nvCxnSpPr>
        <p:spPr>
          <a:xfrm flipV="1">
            <a:off x="161925" y="2484265"/>
            <a:ext cx="0" cy="4196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B2E901C-79F9-36A6-A743-AD4E2AE9ED82}"/>
              </a:ext>
            </a:extLst>
          </p:cNvPr>
          <p:cNvCxnSpPr>
            <a:cxnSpLocks/>
          </p:cNvCxnSpPr>
          <p:nvPr/>
        </p:nvCxnSpPr>
        <p:spPr>
          <a:xfrm flipH="1" flipV="1">
            <a:off x="161925" y="2484265"/>
            <a:ext cx="45109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17EA22D-B3F2-A51C-A9F5-820422532317}"/>
              </a:ext>
            </a:extLst>
          </p:cNvPr>
          <p:cNvCxnSpPr/>
          <p:nvPr/>
        </p:nvCxnSpPr>
        <p:spPr>
          <a:xfrm flipH="1" flipV="1">
            <a:off x="151597" y="5933066"/>
            <a:ext cx="2923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1CD674B3-32C6-53BE-85DA-5402DA75F5E8}"/>
              </a:ext>
            </a:extLst>
          </p:cNvPr>
          <p:cNvCxnSpPr/>
          <p:nvPr/>
        </p:nvCxnSpPr>
        <p:spPr>
          <a:xfrm flipH="1" flipV="1">
            <a:off x="161925" y="5118592"/>
            <a:ext cx="2923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2C2F344-3B1D-A331-C53E-8BBDD2B6EE64}"/>
              </a:ext>
            </a:extLst>
          </p:cNvPr>
          <p:cNvCxnSpPr/>
          <p:nvPr/>
        </p:nvCxnSpPr>
        <p:spPr>
          <a:xfrm flipH="1" flipV="1">
            <a:off x="151597" y="4371200"/>
            <a:ext cx="2923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C57DC49A-CE93-287C-621C-20A2181AD725}"/>
              </a:ext>
            </a:extLst>
          </p:cNvPr>
          <p:cNvCxnSpPr/>
          <p:nvPr/>
        </p:nvCxnSpPr>
        <p:spPr>
          <a:xfrm flipH="1" flipV="1">
            <a:off x="161925" y="3623808"/>
            <a:ext cx="29231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1432830-2450-3AA8-26AB-DB5952D93FCA}"/>
              </a:ext>
            </a:extLst>
          </p:cNvPr>
          <p:cNvCxnSpPr>
            <a:cxnSpLocks/>
          </p:cNvCxnSpPr>
          <p:nvPr/>
        </p:nvCxnSpPr>
        <p:spPr>
          <a:xfrm flipH="1" flipV="1">
            <a:off x="151597" y="3231469"/>
            <a:ext cx="168996" cy="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2758034-812B-C2D5-6FF1-D0743E87ABDE}"/>
              </a:ext>
            </a:extLst>
          </p:cNvPr>
          <p:cNvCxnSpPr>
            <a:cxnSpLocks/>
          </p:cNvCxnSpPr>
          <p:nvPr/>
        </p:nvCxnSpPr>
        <p:spPr>
          <a:xfrm flipH="1" flipV="1">
            <a:off x="147386" y="3975237"/>
            <a:ext cx="168996" cy="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7CDEC4A-9AC2-C516-A7D2-D4F95D026080}"/>
              </a:ext>
            </a:extLst>
          </p:cNvPr>
          <p:cNvCxnSpPr>
            <a:cxnSpLocks/>
          </p:cNvCxnSpPr>
          <p:nvPr/>
        </p:nvCxnSpPr>
        <p:spPr>
          <a:xfrm flipH="1" flipV="1">
            <a:off x="147386" y="4757887"/>
            <a:ext cx="168996" cy="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50C0AE1-1254-FF66-6140-BEE8DD69451B}"/>
              </a:ext>
            </a:extLst>
          </p:cNvPr>
          <p:cNvCxnSpPr>
            <a:cxnSpLocks/>
          </p:cNvCxnSpPr>
          <p:nvPr/>
        </p:nvCxnSpPr>
        <p:spPr>
          <a:xfrm flipH="1" flipV="1">
            <a:off x="147386" y="5517151"/>
            <a:ext cx="168996" cy="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6DC205F-68F7-423A-F877-73BC60A8A691}"/>
              </a:ext>
            </a:extLst>
          </p:cNvPr>
          <p:cNvCxnSpPr>
            <a:cxnSpLocks/>
          </p:cNvCxnSpPr>
          <p:nvPr/>
        </p:nvCxnSpPr>
        <p:spPr>
          <a:xfrm flipH="1" flipV="1">
            <a:off x="172254" y="6293802"/>
            <a:ext cx="168996" cy="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6EB03A5-7B73-1F8B-56D9-8B06C6F7FFD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618509" y="2484265"/>
            <a:ext cx="40311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2970B27-DFCC-4A61-7517-032C3511BD40}"/>
              </a:ext>
            </a:extLst>
          </p:cNvPr>
          <p:cNvCxnSpPr>
            <a:cxnSpLocks/>
          </p:cNvCxnSpPr>
          <p:nvPr/>
        </p:nvCxnSpPr>
        <p:spPr>
          <a:xfrm flipH="1">
            <a:off x="2589519" y="2484266"/>
            <a:ext cx="25653" cy="2758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CBD6C8C6-1040-7347-3B76-1300E2C6514C}"/>
              </a:ext>
            </a:extLst>
          </p:cNvPr>
          <p:cNvCxnSpPr>
            <a:cxnSpLocks/>
          </p:cNvCxnSpPr>
          <p:nvPr/>
        </p:nvCxnSpPr>
        <p:spPr>
          <a:xfrm flipH="1">
            <a:off x="2589519" y="5242270"/>
            <a:ext cx="31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6D4C2597-0B8E-A67D-588A-24C76CB109B8}"/>
              </a:ext>
            </a:extLst>
          </p:cNvPr>
          <p:cNvCxnSpPr>
            <a:cxnSpLocks/>
          </p:cNvCxnSpPr>
          <p:nvPr/>
        </p:nvCxnSpPr>
        <p:spPr>
          <a:xfrm flipH="1">
            <a:off x="2589519" y="3386827"/>
            <a:ext cx="31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2B1FAC4C-5D88-C080-B171-70F3860569E5}"/>
              </a:ext>
            </a:extLst>
          </p:cNvPr>
          <p:cNvCxnSpPr>
            <a:cxnSpLocks/>
          </p:cNvCxnSpPr>
          <p:nvPr/>
        </p:nvCxnSpPr>
        <p:spPr>
          <a:xfrm flipH="1">
            <a:off x="2602345" y="4356544"/>
            <a:ext cx="31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62AB22C-06B5-97B8-7CFC-598964BB8FF9}"/>
              </a:ext>
            </a:extLst>
          </p:cNvPr>
          <p:cNvCxnSpPr/>
          <p:nvPr/>
        </p:nvCxnSpPr>
        <p:spPr>
          <a:xfrm flipH="1" flipV="1">
            <a:off x="5029186" y="2484264"/>
            <a:ext cx="40311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533FAD3D-6825-79CE-16D0-EA071FB85C57}"/>
              </a:ext>
            </a:extLst>
          </p:cNvPr>
          <p:cNvCxnSpPr>
            <a:cxnSpLocks/>
          </p:cNvCxnSpPr>
          <p:nvPr/>
        </p:nvCxnSpPr>
        <p:spPr>
          <a:xfrm flipH="1">
            <a:off x="5000196" y="2484265"/>
            <a:ext cx="25653" cy="2758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FC0B34ED-4FEA-EA52-E66D-3B62BE95B073}"/>
              </a:ext>
            </a:extLst>
          </p:cNvPr>
          <p:cNvCxnSpPr>
            <a:cxnSpLocks/>
          </p:cNvCxnSpPr>
          <p:nvPr/>
        </p:nvCxnSpPr>
        <p:spPr>
          <a:xfrm flipH="1">
            <a:off x="5000196" y="5242269"/>
            <a:ext cx="31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17D680ED-97AA-8478-77D1-D43EEBE20730}"/>
              </a:ext>
            </a:extLst>
          </p:cNvPr>
          <p:cNvCxnSpPr>
            <a:cxnSpLocks/>
          </p:cNvCxnSpPr>
          <p:nvPr/>
        </p:nvCxnSpPr>
        <p:spPr>
          <a:xfrm flipH="1">
            <a:off x="5000196" y="3386826"/>
            <a:ext cx="31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073434CC-23F3-44FF-84D0-B53D493DB3F4}"/>
              </a:ext>
            </a:extLst>
          </p:cNvPr>
          <p:cNvCxnSpPr>
            <a:cxnSpLocks/>
          </p:cNvCxnSpPr>
          <p:nvPr/>
        </p:nvCxnSpPr>
        <p:spPr>
          <a:xfrm flipH="1">
            <a:off x="5013022" y="4356543"/>
            <a:ext cx="31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D31B41F-8EDC-5782-ED27-905BCF761470}"/>
              </a:ext>
            </a:extLst>
          </p:cNvPr>
          <p:cNvCxnSpPr/>
          <p:nvPr/>
        </p:nvCxnSpPr>
        <p:spPr>
          <a:xfrm flipH="1" flipV="1">
            <a:off x="9829899" y="2485744"/>
            <a:ext cx="40311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3CE7F9DF-C2FD-65B9-7001-D92BAAD1D454}"/>
              </a:ext>
            </a:extLst>
          </p:cNvPr>
          <p:cNvCxnSpPr>
            <a:cxnSpLocks/>
          </p:cNvCxnSpPr>
          <p:nvPr/>
        </p:nvCxnSpPr>
        <p:spPr>
          <a:xfrm>
            <a:off x="9826562" y="2485745"/>
            <a:ext cx="0" cy="188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C19056A9-44BA-6231-D8DC-2D2910DB39A3}"/>
              </a:ext>
            </a:extLst>
          </p:cNvPr>
          <p:cNvCxnSpPr>
            <a:cxnSpLocks/>
          </p:cNvCxnSpPr>
          <p:nvPr/>
        </p:nvCxnSpPr>
        <p:spPr>
          <a:xfrm flipH="1">
            <a:off x="9800909" y="3388306"/>
            <a:ext cx="31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4C346061-DF21-81B6-9E47-0CA771BBA238}"/>
              </a:ext>
            </a:extLst>
          </p:cNvPr>
          <p:cNvCxnSpPr>
            <a:cxnSpLocks/>
          </p:cNvCxnSpPr>
          <p:nvPr/>
        </p:nvCxnSpPr>
        <p:spPr>
          <a:xfrm flipH="1">
            <a:off x="9813735" y="4358023"/>
            <a:ext cx="31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AAAAA53-5AF9-9F12-1E63-159D7E032C1E}"/>
              </a:ext>
            </a:extLst>
          </p:cNvPr>
          <p:cNvCxnSpPr/>
          <p:nvPr/>
        </p:nvCxnSpPr>
        <p:spPr>
          <a:xfrm flipH="1" flipV="1">
            <a:off x="7422576" y="2484263"/>
            <a:ext cx="40311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39DC46BD-212A-BD64-FDFD-D7794E42360A}"/>
              </a:ext>
            </a:extLst>
          </p:cNvPr>
          <p:cNvCxnSpPr>
            <a:cxnSpLocks/>
          </p:cNvCxnSpPr>
          <p:nvPr/>
        </p:nvCxnSpPr>
        <p:spPr>
          <a:xfrm>
            <a:off x="7419239" y="2484264"/>
            <a:ext cx="0" cy="902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63FB03A-8124-36AB-552F-3BC89EA2A4D1}"/>
              </a:ext>
            </a:extLst>
          </p:cNvPr>
          <p:cNvCxnSpPr>
            <a:cxnSpLocks/>
          </p:cNvCxnSpPr>
          <p:nvPr/>
        </p:nvCxnSpPr>
        <p:spPr>
          <a:xfrm flipH="1">
            <a:off x="7393586" y="3386825"/>
            <a:ext cx="31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7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Adolfo Nava Lopez</dc:creator>
  <cp:lastModifiedBy>Gustavo Adolfo Nava Lopez</cp:lastModifiedBy>
  <cp:revision>1</cp:revision>
  <dcterms:created xsi:type="dcterms:W3CDTF">2023-05-07T21:59:43Z</dcterms:created>
  <dcterms:modified xsi:type="dcterms:W3CDTF">2023-05-07T22:25:55Z</dcterms:modified>
</cp:coreProperties>
</file>