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44E8-5CEA-073C-ED10-192C37D1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99DF49-8302-94F8-26C2-125A4D38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B6783-8238-B46F-EA35-1F5EAF4F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F9463-6471-5D16-9AE0-79F82E71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453F1-BEA5-C4C8-BCBB-C4C2FB55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4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50A4-2C66-B6FA-251C-D509B97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98DD3-6296-6B51-A12F-AC9BD4C3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CBB986-9595-324D-A1CE-46E8502B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2E898-6C26-B506-4FB3-67BDA04A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E4C6-D82B-8DD8-15D2-F329A50A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3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96CFAB-7146-4646-8C96-22EE5A681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E00245-04B9-8517-E26F-8E4CBD23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57DD2-DD78-ADEF-1DCF-34B28A2D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0888D-0929-D823-2C40-A1B560F1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4AC76-A9E7-DEE2-93F2-90282AB4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8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ABA0B-9763-9308-1DDD-706184E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2B0DD-40DC-5C65-64CA-782C91AE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3987E-89F4-B43C-96AE-33D70AC6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35146-26CF-5504-A2E0-A6F6218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AAFE7-C8F3-0481-15A3-80EAC04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6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64A5-664B-88BD-5B45-C7501AF3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090683-8C83-964C-03A5-9472D84C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A1A96-7BF9-8646-4D6D-BE3F2ECC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65071-29B7-3EC3-EFA6-5B76D4F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7B385-D490-A1DB-2EB7-8192300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1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9602C-8A89-0B8D-2375-9F1164DF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1DBF3-1EC0-D4EB-5FDF-1DB46173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70F2B-3977-BF2E-C954-70486E7E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E8598-A0AA-2FF4-6233-FE512C27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B4BFD-294F-090D-B02D-72958E8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C98C5-828F-3BC0-50B1-78822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7C27-6526-1593-BE8E-750E97D0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06081-B0FD-B39E-DC1F-39FFEE0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2B5E4-1186-D08B-895F-8D2E0C6D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BF7083-CCBA-A769-CAEB-828CAD04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D73614-7A1E-E439-8787-CD85CD778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0C8B7F-EA06-FFC1-52A2-7DEEED96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C8B2EC-5F1E-62A9-557E-39DB1045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45AC72-BEC4-19A2-5F03-39B1C7AA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73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0FC8C-347E-2561-C9F2-B6414845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5462A1-23F0-B9F6-0ED0-1E25894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41EF90-FBEA-C6B3-7F22-6B99DC36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DF1F76-D4B1-9A27-52AB-1C952900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05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12206B-8152-B3EB-F3E0-F7CC353E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27F0E3-5192-00A2-A126-05DF9D6D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3AEDD-A39E-DF7D-6403-03F0D14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7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BF2A-56D4-CD02-BB0B-61EB337B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24C46-7D9D-83EA-1986-2EC3F34A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6EBFC6-752F-2421-976D-708FF876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82BE0-AE44-AD90-58CF-901589F8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4F4427-746E-BDBE-6DAB-018E878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FBCC2-2386-B15E-69A4-6963D319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2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83EF-7E49-3588-23EF-02DF717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A2C6A5-832C-CD49-408F-CE68CF38B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91D9C-AD74-20C7-AC7E-32018855C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AC608-00BB-05D8-2597-0F8E9EC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18681-21A9-1D47-F100-E1B4FD1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1FE24-C6D7-34D1-64FB-E06469B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0D262B-7558-6799-905B-03D65B2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8A5A3-FECA-F05D-9501-4A9CEB2A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1FC31-EF47-E741-0BEF-916A4429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2238-5149-4586-879C-4146880C5B5E}" type="datetimeFigureOut">
              <a:rPr lang="es-MX" smtClean="0"/>
              <a:t>24/04/2023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E03B8-29C6-996B-79AC-1C7685CE7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AEADE-08F0-14B5-CAAC-D9F0A04FB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47F7-2AEE-46AF-8003-D9EB70E96D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1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032C25-0651-CB97-20C5-C3EB4DEA4E43}"/>
              </a:ext>
            </a:extLst>
          </p:cNvPr>
          <p:cNvSpPr/>
          <p:nvPr/>
        </p:nvSpPr>
        <p:spPr>
          <a:xfrm>
            <a:off x="4864129" y="1209582"/>
            <a:ext cx="1846555" cy="727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Raíz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86F36D-24A5-662D-7536-06C1F98332EB}"/>
              </a:ext>
            </a:extLst>
          </p:cNvPr>
          <p:cNvSpPr/>
          <p:nvPr/>
        </p:nvSpPr>
        <p:spPr>
          <a:xfrm>
            <a:off x="5012092" y="2516819"/>
            <a:ext cx="1550633" cy="7901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Principal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85975D-9AB0-AA6B-F6A3-190610984384}"/>
              </a:ext>
            </a:extLst>
          </p:cNvPr>
          <p:cNvSpPr/>
          <p:nvPr/>
        </p:nvSpPr>
        <p:spPr>
          <a:xfrm>
            <a:off x="1261281" y="3886200"/>
            <a:ext cx="1322773" cy="6014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Etiqueta Usuario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F148E4-8587-E261-2F2B-00A8474D33AA}"/>
              </a:ext>
            </a:extLst>
          </p:cNvPr>
          <p:cNvSpPr/>
          <p:nvPr/>
        </p:nvSpPr>
        <p:spPr>
          <a:xfrm>
            <a:off x="3193651" y="3886200"/>
            <a:ext cx="1322773" cy="6014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TXT Usuario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A1D147-0215-8559-0E27-37364CB884EB}"/>
              </a:ext>
            </a:extLst>
          </p:cNvPr>
          <p:cNvSpPr/>
          <p:nvPr/>
        </p:nvSpPr>
        <p:spPr>
          <a:xfrm>
            <a:off x="5126021" y="3886200"/>
            <a:ext cx="1322773" cy="6014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Botón Ingresar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E91F50-FBA9-0954-C852-78F00A654CE6}"/>
              </a:ext>
            </a:extLst>
          </p:cNvPr>
          <p:cNvSpPr/>
          <p:nvPr/>
        </p:nvSpPr>
        <p:spPr>
          <a:xfrm>
            <a:off x="7058391" y="3886200"/>
            <a:ext cx="1322773" cy="6014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Etiqueta Contraseña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452FAE-A958-458B-AD83-202CDDB4E9AA}"/>
              </a:ext>
            </a:extLst>
          </p:cNvPr>
          <p:cNvSpPr/>
          <p:nvPr/>
        </p:nvSpPr>
        <p:spPr>
          <a:xfrm>
            <a:off x="8990761" y="3886200"/>
            <a:ext cx="1322773" cy="6014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TXT Contraseña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5E14205-20E0-2910-E119-BAB676DAE73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22667" y="2911875"/>
            <a:ext cx="30894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E102F35-938A-017E-14B6-C3C380538B4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22667" y="2911875"/>
            <a:ext cx="1" cy="97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CF80DB7-7ABE-9A61-6B80-DD6B222D49B2}"/>
              </a:ext>
            </a:extLst>
          </p:cNvPr>
          <p:cNvCxnSpPr/>
          <p:nvPr/>
        </p:nvCxnSpPr>
        <p:spPr>
          <a:xfrm flipH="1" flipV="1">
            <a:off x="3855036" y="2911875"/>
            <a:ext cx="1" cy="97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4DFB60A-376C-ACB5-9894-810AAAF7E868}"/>
              </a:ext>
            </a:extLst>
          </p:cNvPr>
          <p:cNvCxnSpPr>
            <a:cxnSpLocks/>
          </p:cNvCxnSpPr>
          <p:nvPr/>
        </p:nvCxnSpPr>
        <p:spPr>
          <a:xfrm flipH="1" flipV="1">
            <a:off x="6562724" y="2914166"/>
            <a:ext cx="30894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173E40-62AE-0016-383B-62E9003880E6}"/>
              </a:ext>
            </a:extLst>
          </p:cNvPr>
          <p:cNvCxnSpPr/>
          <p:nvPr/>
        </p:nvCxnSpPr>
        <p:spPr>
          <a:xfrm flipH="1" flipV="1">
            <a:off x="9652147" y="2907657"/>
            <a:ext cx="1" cy="97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FB00CB2-C6BC-79FC-6A3D-81D14FC4ED56}"/>
              </a:ext>
            </a:extLst>
          </p:cNvPr>
          <p:cNvCxnSpPr/>
          <p:nvPr/>
        </p:nvCxnSpPr>
        <p:spPr>
          <a:xfrm flipH="1" flipV="1">
            <a:off x="7719777" y="2900554"/>
            <a:ext cx="1" cy="97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69EACF-A623-F4D0-8053-81BC4F997C8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787408" y="3306932"/>
            <a:ext cx="1" cy="579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8A5ED02-1755-0D78-7283-D4187FED7DD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787407" y="1937551"/>
            <a:ext cx="2" cy="579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Adolfo Nava Lopez</dc:creator>
  <cp:lastModifiedBy>Gustavo Adolfo Nava Lopez</cp:lastModifiedBy>
  <cp:revision>1</cp:revision>
  <dcterms:created xsi:type="dcterms:W3CDTF">2023-04-24T23:34:31Z</dcterms:created>
  <dcterms:modified xsi:type="dcterms:W3CDTF">2023-04-25T17:56:55Z</dcterms:modified>
</cp:coreProperties>
</file>