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80C2-7190-4000-AD5C-64546DDA4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4D328-98AC-43E0-A785-A39B541F5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F0BF9-C5A7-40E6-B03B-CD8C001C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D146C-2CB1-4D93-A764-98F65C39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6E82-27AF-4E3A-AE6D-C2B616E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6D532-125F-4B50-8494-7D9A9114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085EF-6BA4-4E82-B709-5B40AF931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49658-1A56-4F88-8A23-6C9B07FB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50F39-43CB-4621-98CD-D2C3032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76A5C-FBC2-4302-8F3A-D1AAB6B5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D0124F-43BA-49BA-A411-16E058E7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4F5B7-F1D4-4B1E-8AA5-A8693103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6EEF5-9AAD-4153-A3FC-945CFDEF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CDEB4-C0A4-46B3-8C80-D432E069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D9D4D-1F9A-45CE-B507-25ABF31F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8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3A55C-0422-461E-85C8-62D3B14D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A0311-A28B-4C0D-BF1A-7C3208EB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8DAEA-E945-4101-B984-80C2C2E5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D1D81-3B80-46C1-80C4-38DBE7DB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018DA-CE36-4273-A16D-E0794475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A8A0-6AE0-42CA-B383-95EB6A6D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385B1-F42E-4CCC-B40C-3E203200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1D65-02C7-43EF-B000-4210FCD2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98623-1F48-43AA-B063-C35D85E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DC09F-01B8-48A7-BB74-554F8B3E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1CF3B-9310-47D9-A1A2-B5B588E7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F35E-C1F7-4F14-B3AC-4FB9648D7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02588-DAFC-412D-809B-E1A54708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454C5-8C7D-4DBD-945D-70531487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3BC81-B8A8-4D05-AEC4-F39E16E9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39BB8-2B1B-4036-9402-4A493281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9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F95DC-6300-4366-B487-73B0F69D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27DEC-DDB9-4492-A171-E2BD11E6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F8029-5DEA-409C-A4FC-09DE783C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FE35A-C79D-4058-A8D9-805C8A921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FEABE6-F715-467F-8370-12D4D89E8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4D897-C1E1-4FC3-B546-E2F26BA8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D006D2-68FE-463E-9A7F-FC7B2DD0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74C08B-6570-4301-B117-DEE33F4C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C1902-1E36-41B4-A471-BC58F007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974D1-4E78-49B4-A758-A50469FC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2AFBE4-DD47-433A-8A26-3F1EC98B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04549-E849-4704-BBFA-334B2396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9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C96108-6D29-4BB0-BD5D-925497A2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2253B-EC84-4165-899E-3A84AA81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7E629-A228-43A8-8411-D364558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258EC-3EFB-43E2-A270-9319833E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8ABDC-02D3-4E3E-8763-8EC1B984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CF7F6-5498-4FAD-A814-557944FA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21046-605E-4096-A19F-E7E530FC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F402D-27E0-4903-B56A-D9E9801B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53AB2-3C65-4553-810D-54397561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3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E6D1-D76D-4645-A890-AC76C533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0B478-0482-4F34-9139-C72CE2AB6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B1920-5A01-491C-8C85-294A83CF6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C3F77-EE6F-40D5-85A0-2A261900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C1A09-CDB8-49CE-8B02-D5C348D7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C9469-A186-4EF2-9B6B-DF49CE28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9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AC36AC-FC85-4581-B4F8-859613BD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FE2A2-5C14-4930-B483-6AC79F2B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FFD98-A81A-4AA0-B197-020579BA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9CB3-E005-4389-9141-A3B4DE9A950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65BCD-6E46-4D0E-9E2D-B0FD5374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59FC9-EE59-4AFE-8300-3E9856A8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3C34-F981-4F15-B67A-1EFA5D113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64A952-3732-446D-ABE2-ACC1E62961E9}"/>
              </a:ext>
            </a:extLst>
          </p:cNvPr>
          <p:cNvSpPr/>
          <p:nvPr/>
        </p:nvSpPr>
        <p:spPr>
          <a:xfrm>
            <a:off x="1912690" y="1417739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AI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2C4094-7AFE-44FF-AD1D-3868C884DBEF}"/>
              </a:ext>
            </a:extLst>
          </p:cNvPr>
          <p:cNvSpPr/>
          <p:nvPr/>
        </p:nvSpPr>
        <p:spPr>
          <a:xfrm>
            <a:off x="5638800" y="1417739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Sports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5F6D34-6553-4D02-A8BA-C1607ABB82C9}"/>
              </a:ext>
            </a:extLst>
          </p:cNvPr>
          <p:cNvSpPr/>
          <p:nvPr/>
        </p:nvSpPr>
        <p:spPr>
          <a:xfrm>
            <a:off x="9364910" y="1417739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Service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49221A-A891-41AD-B4C7-83D3ACA37A8C}"/>
              </a:ext>
            </a:extLst>
          </p:cNvPr>
          <p:cNvSpPr/>
          <p:nvPr/>
        </p:nvSpPr>
        <p:spPr>
          <a:xfrm>
            <a:off x="0" y="8389"/>
            <a:ext cx="12192000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힐</a:t>
            </a:r>
            <a:r>
              <a:rPr lang="en-US" altLang="ko-KR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(</a:t>
            </a:r>
            <a:r>
              <a:rPr lang="ko-KR" altLang="en-US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킬</a:t>
            </a:r>
            <a:r>
              <a:rPr lang="en-US" altLang="ko-KR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)</a:t>
            </a:r>
            <a:r>
              <a:rPr lang="ko-KR" altLang="en-US" sz="32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8DBB2A-BAE8-4C19-9855-32D78D666995}"/>
              </a:ext>
            </a:extLst>
          </p:cNvPr>
          <p:cNvSpPr/>
          <p:nvPr/>
        </p:nvSpPr>
        <p:spPr>
          <a:xfrm>
            <a:off x="922789" y="2462168"/>
            <a:ext cx="2885813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이번주 픽 알려주기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E76129-2095-4B6B-B508-853E785382FA}"/>
              </a:ext>
            </a:extLst>
          </p:cNvPr>
          <p:cNvSpPr/>
          <p:nvPr/>
        </p:nvSpPr>
        <p:spPr>
          <a:xfrm>
            <a:off x="4653093" y="2462168"/>
            <a:ext cx="2885813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24375E-7C15-4913-B41A-EEA90206096F}"/>
              </a:ext>
            </a:extLst>
          </p:cNvPr>
          <p:cNvSpPr/>
          <p:nvPr/>
        </p:nvSpPr>
        <p:spPr>
          <a:xfrm>
            <a:off x="8379203" y="2462168"/>
            <a:ext cx="2885813" cy="322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사용자끼리 상호작용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8704A97-1FC1-4D95-8B5C-311942417BDA}"/>
              </a:ext>
            </a:extLst>
          </p:cNvPr>
          <p:cNvSpPr/>
          <p:nvPr/>
        </p:nvSpPr>
        <p:spPr>
          <a:xfrm>
            <a:off x="1468073" y="2969702"/>
            <a:ext cx="1786855" cy="404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NBA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392B0-FE98-4541-8867-8A6955F7BFFB}"/>
              </a:ext>
            </a:extLst>
          </p:cNvPr>
          <p:cNvSpPr/>
          <p:nvPr/>
        </p:nvSpPr>
        <p:spPr>
          <a:xfrm>
            <a:off x="6981038" y="109056"/>
            <a:ext cx="1115736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B5F0F-4CE7-4C43-BAFF-88EC33EC49FC}"/>
              </a:ext>
            </a:extLst>
          </p:cNvPr>
          <p:cNvSpPr txBox="1"/>
          <p:nvPr/>
        </p:nvSpPr>
        <p:spPr>
          <a:xfrm>
            <a:off x="2046724" y="1075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96F98-5801-4BA6-BFE1-C3F1C638AF78}"/>
              </a:ext>
            </a:extLst>
          </p:cNvPr>
          <p:cNvSpPr txBox="1"/>
          <p:nvPr/>
        </p:nvSpPr>
        <p:spPr>
          <a:xfrm>
            <a:off x="7338532" y="104840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제윤</a:t>
            </a:r>
            <a:r>
              <a:rPr lang="en-US" altLang="ko-KR" dirty="0"/>
              <a:t>, </a:t>
            </a:r>
            <a:r>
              <a:rPr lang="ko-KR" altLang="en-US" dirty="0"/>
              <a:t>현민</a:t>
            </a:r>
          </a:p>
        </p:txBody>
      </p:sp>
    </p:spTree>
    <p:extLst>
      <p:ext uri="{BB962C8B-B14F-4D97-AF65-F5344CB8AC3E}">
        <p14:creationId xmlns:p14="http://schemas.microsoft.com/office/powerpoint/2010/main" val="294601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49221A-A891-41AD-B4C7-83D3ACA37A8C}"/>
              </a:ext>
            </a:extLst>
          </p:cNvPr>
          <p:cNvSpPr/>
          <p:nvPr/>
        </p:nvSpPr>
        <p:spPr>
          <a:xfrm>
            <a:off x="0" y="8387"/>
            <a:ext cx="12192000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힐</a:t>
            </a:r>
            <a:r>
              <a:rPr lang="en-US" altLang="ko-KR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(</a:t>
            </a:r>
            <a:r>
              <a:rPr lang="ko-KR" altLang="en-US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킬</a:t>
            </a:r>
            <a:r>
              <a:rPr lang="en-US" altLang="ko-KR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)</a:t>
            </a:r>
            <a:r>
              <a:rPr lang="ko-KR" altLang="en-US" sz="32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392B0-FE98-4541-8867-8A6955F7BFFB}"/>
              </a:ext>
            </a:extLst>
          </p:cNvPr>
          <p:cNvSpPr/>
          <p:nvPr/>
        </p:nvSpPr>
        <p:spPr>
          <a:xfrm>
            <a:off x="6981038" y="109056"/>
            <a:ext cx="1115736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58544-7607-4B50-916F-2467479F7469}"/>
              </a:ext>
            </a:extLst>
          </p:cNvPr>
          <p:cNvSpPr/>
          <p:nvPr/>
        </p:nvSpPr>
        <p:spPr>
          <a:xfrm>
            <a:off x="833306" y="889234"/>
            <a:ext cx="10888910" cy="553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F9AE98-3B6A-4C2E-BAF5-ED5B95F0C509}"/>
              </a:ext>
            </a:extLst>
          </p:cNvPr>
          <p:cNvSpPr/>
          <p:nvPr/>
        </p:nvSpPr>
        <p:spPr>
          <a:xfrm>
            <a:off x="1310779" y="880843"/>
            <a:ext cx="9933964" cy="1317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8CF1E5-493B-40A0-A653-77CC667FA079}"/>
              </a:ext>
            </a:extLst>
          </p:cNvPr>
          <p:cNvSpPr/>
          <p:nvPr/>
        </p:nvSpPr>
        <p:spPr>
          <a:xfrm>
            <a:off x="2859247" y="1946255"/>
            <a:ext cx="6837027" cy="3271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2050" name="Picture 2" descr=":gotta-parrot-fast:">
            <a:extLst>
              <a:ext uri="{FF2B5EF4-FFF2-40B4-BE49-F238E27FC236}">
                <a16:creationId xmlns:a16="http://schemas.microsoft.com/office/drawing/2014/main" id="{AA53A6FB-C2A0-449C-A646-BE06A0205A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6" y="1390375"/>
            <a:ext cx="574646" cy="41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:deal_with_it_now_parrot:">
            <a:extLst>
              <a:ext uri="{FF2B5EF4-FFF2-40B4-BE49-F238E27FC236}">
                <a16:creationId xmlns:a16="http://schemas.microsoft.com/office/drawing/2014/main" id="{ADFFA468-AF24-4246-99FF-37EC273F6D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85" y="1166069"/>
            <a:ext cx="634767" cy="63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92983B-55AE-40C9-AFAE-20E93AE1E8D0}"/>
              </a:ext>
            </a:extLst>
          </p:cNvPr>
          <p:cNvSpPr/>
          <p:nvPr/>
        </p:nvSpPr>
        <p:spPr>
          <a:xfrm>
            <a:off x="1194731" y="5217958"/>
            <a:ext cx="9933964" cy="1317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6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049221A-A891-41AD-B4C7-83D3ACA37A8C}"/>
              </a:ext>
            </a:extLst>
          </p:cNvPr>
          <p:cNvSpPr/>
          <p:nvPr/>
        </p:nvSpPr>
        <p:spPr>
          <a:xfrm>
            <a:off x="0" y="8387"/>
            <a:ext cx="12192000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힐</a:t>
            </a:r>
            <a:r>
              <a:rPr lang="en-US" altLang="ko-KR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(</a:t>
            </a:r>
            <a:r>
              <a:rPr lang="ko-KR" altLang="en-US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킬</a:t>
            </a:r>
            <a:r>
              <a:rPr lang="en-US" altLang="ko-KR" sz="11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)</a:t>
            </a:r>
            <a:r>
              <a:rPr lang="ko-KR" altLang="en-US" sz="3200" b="1" u="sng" dirty="0">
                <a:latin typeface="궁서" panose="02030600000101010101" pitchFamily="18" charset="-127"/>
                <a:ea typeface="문체부 제목 바탕체" panose="02030609000101010101" pitchFamily="17" charset="-127"/>
              </a:rPr>
              <a:t>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392B0-FE98-4541-8867-8A6955F7BFFB}"/>
              </a:ext>
            </a:extLst>
          </p:cNvPr>
          <p:cNvSpPr/>
          <p:nvPr/>
        </p:nvSpPr>
        <p:spPr>
          <a:xfrm>
            <a:off x="6981038" y="109056"/>
            <a:ext cx="1115736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58544-7607-4B50-916F-2467479F7469}"/>
              </a:ext>
            </a:extLst>
          </p:cNvPr>
          <p:cNvSpPr/>
          <p:nvPr/>
        </p:nvSpPr>
        <p:spPr>
          <a:xfrm>
            <a:off x="833306" y="889234"/>
            <a:ext cx="10888910" cy="553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7D9051-404A-45F4-BA77-115F97184244}"/>
              </a:ext>
            </a:extLst>
          </p:cNvPr>
          <p:cNvSpPr/>
          <p:nvPr/>
        </p:nvSpPr>
        <p:spPr>
          <a:xfrm>
            <a:off x="952150" y="1174459"/>
            <a:ext cx="1918283" cy="612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금주의 </a:t>
            </a:r>
            <a:r>
              <a:rPr lang="ko-KR" altLang="en-US" dirty="0" err="1"/>
              <a:t>토토왕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F9AE98-3B6A-4C2E-BAF5-ED5B95F0C509}"/>
              </a:ext>
            </a:extLst>
          </p:cNvPr>
          <p:cNvSpPr/>
          <p:nvPr/>
        </p:nvSpPr>
        <p:spPr>
          <a:xfrm>
            <a:off x="1230734" y="2139193"/>
            <a:ext cx="1389777" cy="38882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8CF1E5-493B-40A0-A653-77CC667FA079}"/>
              </a:ext>
            </a:extLst>
          </p:cNvPr>
          <p:cNvSpPr/>
          <p:nvPr/>
        </p:nvSpPr>
        <p:spPr>
          <a:xfrm>
            <a:off x="3061982" y="2139193"/>
            <a:ext cx="6686025" cy="40602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D521F-1E09-414B-8FE9-1DB8022F0F59}"/>
              </a:ext>
            </a:extLst>
          </p:cNvPr>
          <p:cNvSpPr/>
          <p:nvPr/>
        </p:nvSpPr>
        <p:spPr>
          <a:xfrm>
            <a:off x="3029824" y="1245766"/>
            <a:ext cx="2423020" cy="4571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동현이</a:t>
            </a:r>
            <a:endParaRPr lang="en-US" altLang="ko-KR" dirty="0"/>
          </a:p>
          <a:p>
            <a:pPr algn="ctr"/>
            <a:r>
              <a:rPr lang="ko-KR" altLang="en-US" dirty="0"/>
              <a:t>픽</a:t>
            </a:r>
            <a:endParaRPr lang="en-US" altLang="ko-KR" dirty="0"/>
          </a:p>
          <a:p>
            <a:pPr algn="ctr"/>
            <a:r>
              <a:rPr lang="ko-KR" altLang="en-US" dirty="0"/>
              <a:t>받기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A7B2A13-B73F-49FC-AF38-F44E201A588E}"/>
              </a:ext>
            </a:extLst>
          </p:cNvPr>
          <p:cNvSpPr/>
          <p:nvPr/>
        </p:nvSpPr>
        <p:spPr>
          <a:xfrm>
            <a:off x="2863442" y="4366473"/>
            <a:ext cx="1510018" cy="385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CA013D1-855C-480C-89FC-F455223BFAFF}"/>
              </a:ext>
            </a:extLst>
          </p:cNvPr>
          <p:cNvSpPr/>
          <p:nvPr/>
        </p:nvSpPr>
        <p:spPr>
          <a:xfrm>
            <a:off x="2940342" y="3145871"/>
            <a:ext cx="1510018" cy="385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yester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BA964EE-F48F-489D-B757-54FDB23394B2}"/>
              </a:ext>
            </a:extLst>
          </p:cNvPr>
          <p:cNvSpPr/>
          <p:nvPr/>
        </p:nvSpPr>
        <p:spPr>
          <a:xfrm>
            <a:off x="2870433" y="5377344"/>
            <a:ext cx="1510018" cy="385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Tomorrow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CCB42F-4D42-46ED-986F-71904A6C107C}"/>
              </a:ext>
            </a:extLst>
          </p:cNvPr>
          <p:cNvSpPr/>
          <p:nvPr/>
        </p:nvSpPr>
        <p:spPr>
          <a:xfrm>
            <a:off x="8879747" y="1308683"/>
            <a:ext cx="2227275" cy="381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page</a:t>
            </a:r>
          </a:p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97960C-D30C-4FCC-80BD-9C67EBE8C204}"/>
              </a:ext>
            </a:extLst>
          </p:cNvPr>
          <p:cNvSpPr/>
          <p:nvPr/>
        </p:nvSpPr>
        <p:spPr>
          <a:xfrm>
            <a:off x="5612235" y="1228990"/>
            <a:ext cx="1812024" cy="4571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기록 </a:t>
            </a:r>
            <a:r>
              <a:rPr lang="en-US" altLang="ko-KR" dirty="0"/>
              <a:t>/ </a:t>
            </a:r>
            <a:r>
              <a:rPr lang="ko-KR" altLang="en-US" dirty="0"/>
              <a:t>순위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59CA5D-9AD1-4142-9695-F3485DE90A6E}"/>
              </a:ext>
            </a:extLst>
          </p:cNvPr>
          <p:cNvSpPr/>
          <p:nvPr/>
        </p:nvSpPr>
        <p:spPr>
          <a:xfrm>
            <a:off x="7538907" y="1203826"/>
            <a:ext cx="1213608" cy="634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당신이 토토를 </a:t>
            </a:r>
            <a:r>
              <a:rPr lang="ko-KR" altLang="en-US" dirty="0" err="1"/>
              <a:t>안했더라면</a:t>
            </a:r>
            <a:r>
              <a:rPr lang="en-US" altLang="ko-KR" dirty="0"/>
              <a:t>..</a:t>
            </a:r>
          </a:p>
          <a:p>
            <a:pPr algn="ctr"/>
            <a:r>
              <a:rPr lang="ko-KR" altLang="en-US" dirty="0"/>
              <a:t>당신이 돈을 </a:t>
            </a:r>
            <a:r>
              <a:rPr lang="ko-KR" altLang="en-US" dirty="0" err="1"/>
              <a:t>안잃었다면</a:t>
            </a:r>
            <a:r>
              <a:rPr lang="en-US" altLang="ko-KR" dirty="0"/>
              <a:t>…</a:t>
            </a:r>
          </a:p>
          <a:p>
            <a:pPr algn="ctr"/>
            <a:r>
              <a:rPr lang="ko-KR" altLang="en-US" dirty="0"/>
              <a:t>진짜 </a:t>
            </a:r>
            <a:r>
              <a:rPr lang="ko-KR" altLang="en-US" dirty="0" err="1"/>
              <a:t>토토이야기</a:t>
            </a:r>
            <a:r>
              <a:rPr lang="ko-KR" altLang="en-US" dirty="0"/>
              <a:t> 알려줄까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5657D1-BE9A-4EAE-969A-12C163631835}"/>
              </a:ext>
            </a:extLst>
          </p:cNvPr>
          <p:cNvSpPr/>
          <p:nvPr/>
        </p:nvSpPr>
        <p:spPr>
          <a:xfrm>
            <a:off x="10040223" y="2139193"/>
            <a:ext cx="1389777" cy="38882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269999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82D43-DC9A-49F4-A728-ADD7D4CE0ED4}"/>
              </a:ext>
            </a:extLst>
          </p:cNvPr>
          <p:cNvSpPr txBox="1"/>
          <p:nvPr/>
        </p:nvSpPr>
        <p:spPr>
          <a:xfrm>
            <a:off x="1266738" y="922788"/>
            <a:ext cx="7875165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/>
              <a:t>환급률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승 / 패</a:t>
            </a:r>
          </a:p>
          <a:p>
            <a:endParaRPr lang="ko-KR" altLang="en-US" sz="700" dirty="0"/>
          </a:p>
          <a:p>
            <a:r>
              <a:rPr lang="ko-KR" altLang="en-US" sz="700" dirty="0"/>
              <a:t>승리에 100만원 이 걸리고</a:t>
            </a:r>
          </a:p>
          <a:p>
            <a:endParaRPr lang="ko-KR" altLang="en-US" sz="700" dirty="0"/>
          </a:p>
          <a:p>
            <a:r>
              <a:rPr lang="ko-KR" altLang="en-US" sz="700" dirty="0"/>
              <a:t>패배에 10만원이 걸렸다</a:t>
            </a:r>
          </a:p>
          <a:p>
            <a:r>
              <a:rPr lang="ko-KR" altLang="en-US" sz="700" dirty="0"/>
              <a:t>-&gt; </a:t>
            </a:r>
            <a:r>
              <a:rPr lang="ko-KR" altLang="en-US" sz="700" dirty="0" err="1"/>
              <a:t>맞춘팀에게</a:t>
            </a:r>
            <a:r>
              <a:rPr lang="ko-KR" altLang="en-US" sz="700" dirty="0"/>
              <a:t> 10만원*0.88만원 </a:t>
            </a:r>
          </a:p>
          <a:p>
            <a:r>
              <a:rPr lang="ko-KR" altLang="en-US" sz="700" dirty="0"/>
              <a:t>을 나누어 주면 되는 거 아니냐.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승리팀</a:t>
            </a:r>
            <a:r>
              <a:rPr lang="ko-KR" altLang="en-US" sz="700" dirty="0"/>
              <a:t> 100에서 108.8만우넌</a:t>
            </a:r>
          </a:p>
          <a:p>
            <a:r>
              <a:rPr lang="ko-KR" altLang="en-US" sz="700" dirty="0"/>
              <a:t>배당률 1.09입니다.</a:t>
            </a:r>
          </a:p>
          <a:p>
            <a:endParaRPr lang="ko-KR" altLang="en-US" sz="700" dirty="0"/>
          </a:p>
          <a:p>
            <a:r>
              <a:rPr lang="ko-KR" altLang="en-US" sz="700" dirty="0"/>
              <a:t>배당률 10에서 98만원</a:t>
            </a:r>
          </a:p>
          <a:p>
            <a:r>
              <a:rPr lang="ko-KR" altLang="en-US" sz="700" dirty="0"/>
              <a:t>배당률 9.8입니다.</a:t>
            </a:r>
          </a:p>
          <a:p>
            <a:endParaRPr lang="ko-KR" altLang="en-US" sz="700" dirty="0"/>
          </a:p>
          <a:p>
            <a:endParaRPr lang="ko-KR" altLang="en-US" sz="700" dirty="0"/>
          </a:p>
          <a:p>
            <a:endParaRPr lang="ko-KR" altLang="en-US" sz="700" dirty="0"/>
          </a:p>
          <a:p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배당률 1입니다.</a:t>
            </a:r>
          </a:p>
          <a:p>
            <a:endParaRPr lang="ko-KR" altLang="en-US" sz="700" dirty="0"/>
          </a:p>
          <a:p>
            <a:r>
              <a:rPr lang="ko-KR" altLang="en-US" sz="700" dirty="0"/>
              <a:t>배당률 -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a명</a:t>
            </a:r>
            <a:r>
              <a:rPr lang="ko-KR" altLang="en-US" sz="700" dirty="0"/>
              <a:t> </a:t>
            </a:r>
            <a:r>
              <a:rPr lang="ko-KR" altLang="en-US" sz="700" dirty="0" err="1"/>
              <a:t>b명</a:t>
            </a:r>
            <a:r>
              <a:rPr lang="ko-KR" altLang="en-US" sz="700" dirty="0"/>
              <a:t> </a:t>
            </a:r>
            <a:r>
              <a:rPr lang="ko-KR" altLang="en-US" sz="700" dirty="0" err="1"/>
              <a:t>c명</a:t>
            </a:r>
            <a:endParaRPr lang="ko-KR" altLang="en-US" sz="700" dirty="0"/>
          </a:p>
          <a:p>
            <a:r>
              <a:rPr lang="ko-KR" altLang="en-US" sz="700" dirty="0" err="1"/>
              <a:t>x원</a:t>
            </a:r>
            <a:r>
              <a:rPr lang="ko-KR" altLang="en-US" sz="700" dirty="0"/>
              <a:t> </a:t>
            </a:r>
            <a:r>
              <a:rPr lang="ko-KR" altLang="en-US" sz="700" dirty="0" err="1"/>
              <a:t>y원</a:t>
            </a:r>
            <a:r>
              <a:rPr lang="ko-KR" altLang="en-US" sz="700" dirty="0"/>
              <a:t> </a:t>
            </a:r>
            <a:r>
              <a:rPr lang="ko-KR" altLang="en-US" sz="700" dirty="0" err="1"/>
              <a:t>z원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(</a:t>
            </a:r>
            <a:r>
              <a:rPr lang="ko-KR" altLang="en-US" sz="700" dirty="0" err="1"/>
              <a:t>y</a:t>
            </a:r>
            <a:r>
              <a:rPr lang="ko-KR" altLang="en-US" sz="700" dirty="0"/>
              <a:t> + </a:t>
            </a:r>
            <a:r>
              <a:rPr lang="ko-KR" altLang="en-US" sz="700" dirty="0" err="1"/>
              <a:t>z</a:t>
            </a:r>
            <a:r>
              <a:rPr lang="ko-KR" altLang="en-US" sz="700" dirty="0"/>
              <a:t>) / </a:t>
            </a:r>
            <a:r>
              <a:rPr lang="ko-KR" altLang="en-US" sz="700" dirty="0" err="1"/>
              <a:t>x</a:t>
            </a:r>
            <a:r>
              <a:rPr lang="ko-KR" altLang="en-US" sz="700" dirty="0"/>
              <a:t> * </a:t>
            </a:r>
          </a:p>
          <a:p>
            <a:endParaRPr lang="ko-KR" altLang="en-US" sz="700" dirty="0"/>
          </a:p>
          <a:p>
            <a:r>
              <a:rPr lang="ko-KR" altLang="en-US" sz="700" dirty="0"/>
              <a:t>200만원 -&gt; 0.98인 곳에 </a:t>
            </a:r>
            <a:r>
              <a:rPr lang="ko-KR" altLang="en-US" sz="700" dirty="0" err="1"/>
              <a:t>넣었어</a:t>
            </a:r>
            <a:r>
              <a:rPr lang="ko-KR" altLang="en-US" sz="700" dirty="0"/>
              <a:t>.</a:t>
            </a:r>
          </a:p>
          <a:p>
            <a:endParaRPr lang="ko-KR" altLang="en-US" sz="700" dirty="0"/>
          </a:p>
          <a:p>
            <a:r>
              <a:rPr lang="ko-KR" altLang="en-US" sz="700" dirty="0"/>
              <a:t>=&gt; 300만원</a:t>
            </a:r>
          </a:p>
          <a:p>
            <a:endParaRPr lang="ko-KR" altLang="en-US" sz="700" dirty="0"/>
          </a:p>
          <a:p>
            <a:r>
              <a:rPr lang="ko-KR" altLang="en-US" sz="700" dirty="0"/>
              <a:t>패배한</a:t>
            </a:r>
          </a:p>
          <a:p>
            <a:r>
              <a:rPr lang="ko-KR" altLang="en-US" sz="700" dirty="0"/>
              <a:t>승 패 </a:t>
            </a:r>
          </a:p>
          <a:p>
            <a:r>
              <a:rPr lang="ko-KR" altLang="en-US" sz="700" dirty="0"/>
              <a:t>0.98</a:t>
            </a:r>
          </a:p>
          <a:p>
            <a:endParaRPr lang="ko-KR" altLang="en-US" sz="700" dirty="0"/>
          </a:p>
          <a:p>
            <a:r>
              <a:rPr lang="ko-KR" altLang="en-US" sz="700" dirty="0"/>
              <a:t>1000원</a:t>
            </a:r>
          </a:p>
          <a:p>
            <a:endParaRPr lang="ko-KR" altLang="en-US" sz="700" dirty="0"/>
          </a:p>
        </p:txBody>
      </p:sp>
      <p:pic>
        <p:nvPicPr>
          <p:cNvPr id="1026" name="Picture 2" descr=":gotta-parrot-fast:">
            <a:extLst>
              <a:ext uri="{FF2B5EF4-FFF2-40B4-BE49-F238E27FC236}">
                <a16:creationId xmlns:a16="http://schemas.microsoft.com/office/drawing/2014/main" id="{BCF3162E-F838-4DC6-8679-43CFE108CD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6" y="334226"/>
            <a:ext cx="1830504" cy="13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1D72F7B-1BBA-498A-9325-CA2753AB1BCB}"/>
              </a:ext>
            </a:extLst>
          </p:cNvPr>
          <p:cNvSpPr/>
          <p:nvPr/>
        </p:nvSpPr>
        <p:spPr>
          <a:xfrm>
            <a:off x="6908340" y="4345497"/>
            <a:ext cx="4871204" cy="219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/>
              <a:t>Mongodb</a:t>
            </a:r>
            <a:r>
              <a:rPr lang="ko-KR" altLang="en-US" sz="1400" dirty="0"/>
              <a:t> </a:t>
            </a:r>
            <a:r>
              <a:rPr lang="en-US" altLang="ko-KR" sz="1400" dirty="0"/>
              <a:t>id: String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match_id</a:t>
            </a:r>
            <a:r>
              <a:rPr lang="en-US" altLang="ko-KR" sz="1400" dirty="0"/>
              <a:t>: String,</a:t>
            </a:r>
          </a:p>
          <a:p>
            <a:pPr algn="ctr"/>
            <a:r>
              <a:rPr lang="en-US" altLang="ko-KR" sz="1400" dirty="0" err="1"/>
              <a:t>user_id</a:t>
            </a:r>
            <a:r>
              <a:rPr lang="en-US" altLang="ko-KR" sz="1400" dirty="0"/>
              <a:t>: String,</a:t>
            </a:r>
          </a:p>
          <a:p>
            <a:pPr algn="ctr"/>
            <a:r>
              <a:rPr lang="en-US" altLang="ko-KR" sz="1400" dirty="0"/>
              <a:t>amount: Number,</a:t>
            </a:r>
          </a:p>
          <a:p>
            <a:pPr algn="ctr"/>
            <a:r>
              <a:rPr lang="en-US" altLang="ko-KR" sz="1400" dirty="0" err="1"/>
              <a:t>betting_date</a:t>
            </a:r>
            <a:r>
              <a:rPr lang="en-US" altLang="ko-KR" sz="1400" dirty="0"/>
              <a:t>: { type: Date, default: </a:t>
            </a:r>
            <a:r>
              <a:rPr lang="en-US" altLang="ko-KR" sz="1400" dirty="0" err="1"/>
              <a:t>Date.now</a:t>
            </a:r>
            <a:r>
              <a:rPr lang="en-US" altLang="ko-KR" sz="1400" dirty="0"/>
              <a:t> }</a:t>
            </a:r>
          </a:p>
          <a:p>
            <a:pPr algn="ctr"/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C6398-5F70-4683-889D-518FC6EFA4BE}"/>
              </a:ext>
            </a:extLst>
          </p:cNvPr>
          <p:cNvSpPr/>
          <p:nvPr/>
        </p:nvSpPr>
        <p:spPr>
          <a:xfrm>
            <a:off x="402672" y="4345497"/>
            <a:ext cx="4387442" cy="219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/>
              <a:t>Mongodb</a:t>
            </a:r>
            <a:r>
              <a:rPr lang="ko-KR" altLang="en-US" sz="1400" dirty="0"/>
              <a:t> </a:t>
            </a:r>
            <a:r>
              <a:rPr lang="en-US" altLang="ko-KR" sz="1400" dirty="0"/>
              <a:t>id: String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user_id</a:t>
            </a:r>
            <a:r>
              <a:rPr lang="en-US" altLang="ko-KR" sz="1400" dirty="0"/>
              <a:t>: String,</a:t>
            </a:r>
          </a:p>
          <a:p>
            <a:pPr algn="ctr"/>
            <a:r>
              <a:rPr lang="en-US" altLang="ko-KR" sz="1400" dirty="0"/>
              <a:t>password: String, </a:t>
            </a:r>
          </a:p>
          <a:p>
            <a:pPr algn="ctr"/>
            <a:r>
              <a:rPr lang="en-US" altLang="ko-KR" sz="1400" dirty="0"/>
              <a:t>name: String,</a:t>
            </a:r>
          </a:p>
          <a:p>
            <a:pPr algn="ctr"/>
            <a:r>
              <a:rPr lang="en-US" altLang="ko-KR" sz="1400" dirty="0"/>
              <a:t>coin: Number,</a:t>
            </a:r>
          </a:p>
          <a:p>
            <a:pPr algn="ctr"/>
            <a:r>
              <a:rPr lang="en-US" altLang="ko-KR" sz="1400" dirty="0"/>
              <a:t>betting: [String],</a:t>
            </a:r>
          </a:p>
          <a:p>
            <a:pPr algn="ctr"/>
            <a:r>
              <a:rPr lang="en-US" altLang="ko-KR" sz="1400" dirty="0" err="1"/>
              <a:t>signup_date</a:t>
            </a:r>
            <a:r>
              <a:rPr lang="en-US" altLang="ko-KR" sz="1400" dirty="0"/>
              <a:t>: { type: Date, default: </a:t>
            </a:r>
            <a:r>
              <a:rPr lang="en-US" altLang="ko-KR" sz="1400" dirty="0" err="1"/>
              <a:t>Date.now</a:t>
            </a:r>
            <a:r>
              <a:rPr lang="en-US" altLang="ko-KR" sz="1400" dirty="0"/>
              <a:t>  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EF7C4-1730-41BE-91DD-E452CE7D9B20}"/>
              </a:ext>
            </a:extLst>
          </p:cNvPr>
          <p:cNvSpPr/>
          <p:nvPr/>
        </p:nvSpPr>
        <p:spPr>
          <a:xfrm>
            <a:off x="3549241" y="601911"/>
            <a:ext cx="4774735" cy="320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err="1"/>
              <a:t>Mongodb</a:t>
            </a:r>
            <a:r>
              <a:rPr lang="en-US" altLang="ko-KR" sz="1400" dirty="0"/>
              <a:t> id: String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match_date</a:t>
            </a:r>
            <a:r>
              <a:rPr lang="en-US" altLang="ko-KR" sz="1400" dirty="0"/>
              <a:t>: Date,</a:t>
            </a:r>
          </a:p>
          <a:p>
            <a:pPr algn="ctr"/>
            <a:r>
              <a:rPr lang="en-US" altLang="ko-KR" sz="1400" dirty="0" err="1"/>
              <a:t>can_betting</a:t>
            </a:r>
            <a:r>
              <a:rPr lang="en-US" altLang="ko-KR" sz="1400" dirty="0"/>
              <a:t>: Boolean,</a:t>
            </a:r>
          </a:p>
          <a:p>
            <a:pPr algn="ctr"/>
            <a:r>
              <a:rPr lang="en-US" altLang="ko-KR" sz="1400" dirty="0"/>
              <a:t>home: String,</a:t>
            </a:r>
          </a:p>
          <a:p>
            <a:pPr algn="ctr"/>
            <a:r>
              <a:rPr lang="en-US" altLang="ko-KR" sz="1400" dirty="0"/>
              <a:t>away: String,</a:t>
            </a:r>
          </a:p>
          <a:p>
            <a:pPr algn="ctr"/>
            <a:r>
              <a:rPr lang="en-US" altLang="ko-KR" sz="1400" dirty="0" err="1"/>
              <a:t>home_score</a:t>
            </a:r>
            <a:r>
              <a:rPr lang="en-US" altLang="ko-KR" sz="1400" dirty="0"/>
              <a:t>: Number,</a:t>
            </a:r>
          </a:p>
          <a:p>
            <a:pPr algn="ctr"/>
            <a:r>
              <a:rPr lang="en-US" altLang="ko-KR" sz="1400" dirty="0" err="1"/>
              <a:t>away_score</a:t>
            </a:r>
            <a:r>
              <a:rPr lang="en-US" altLang="ko-KR" sz="1400"/>
              <a:t>: Number,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home_season_stat</a:t>
            </a:r>
            <a:r>
              <a:rPr lang="en-US" altLang="ko-KR" sz="1400" dirty="0"/>
              <a:t> : String,</a:t>
            </a:r>
          </a:p>
          <a:p>
            <a:pPr algn="ctr"/>
            <a:r>
              <a:rPr lang="en-US" altLang="ko-KR" sz="1400" dirty="0" err="1"/>
              <a:t>away_season_stat</a:t>
            </a:r>
            <a:r>
              <a:rPr lang="en-US" altLang="ko-KR" sz="1400" dirty="0"/>
              <a:t>: String,</a:t>
            </a:r>
          </a:p>
          <a:p>
            <a:pPr algn="ctr"/>
            <a:r>
              <a:rPr lang="en-US" altLang="ko-KR" sz="1400" dirty="0" err="1"/>
              <a:t>win_odds</a:t>
            </a:r>
            <a:r>
              <a:rPr lang="en-US" altLang="ko-KR" sz="1400" dirty="0"/>
              <a:t>: Number,</a:t>
            </a:r>
          </a:p>
          <a:p>
            <a:pPr algn="ctr"/>
            <a:r>
              <a:rPr lang="en-US" altLang="ko-KR" sz="1400" dirty="0" err="1"/>
              <a:t>lose_odds</a:t>
            </a:r>
            <a:r>
              <a:rPr lang="en-US" altLang="ko-KR" sz="1400" dirty="0"/>
              <a:t>: Number,</a:t>
            </a:r>
          </a:p>
          <a:p>
            <a:pPr algn="ctr"/>
            <a:r>
              <a:rPr lang="en-US" altLang="ko-KR" sz="1400" dirty="0" err="1"/>
              <a:t>win_betting</a:t>
            </a:r>
            <a:r>
              <a:rPr lang="en-US" altLang="ko-KR" sz="1400" dirty="0"/>
              <a:t>: [String],</a:t>
            </a:r>
          </a:p>
          <a:p>
            <a:pPr algn="ctr"/>
            <a:r>
              <a:rPr lang="en-US" altLang="ko-KR" sz="1400" dirty="0" err="1"/>
              <a:t>lose_betting</a:t>
            </a:r>
            <a:r>
              <a:rPr lang="en-US" altLang="ko-KR" sz="1400" dirty="0"/>
              <a:t>: [String]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D3BE99-728C-4EFA-AD8F-DA3F7E9ED267}"/>
              </a:ext>
            </a:extLst>
          </p:cNvPr>
          <p:cNvSpPr/>
          <p:nvPr/>
        </p:nvSpPr>
        <p:spPr>
          <a:xfrm>
            <a:off x="4992846" y="48238"/>
            <a:ext cx="1887523" cy="662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Match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DD2786-E106-47FF-8B8E-E0A53BB02558}"/>
              </a:ext>
            </a:extLst>
          </p:cNvPr>
          <p:cNvSpPr/>
          <p:nvPr/>
        </p:nvSpPr>
        <p:spPr>
          <a:xfrm>
            <a:off x="1652631" y="3863130"/>
            <a:ext cx="1887523" cy="662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527DB7-D3B6-4942-9694-7026761BA14D}"/>
              </a:ext>
            </a:extLst>
          </p:cNvPr>
          <p:cNvSpPr/>
          <p:nvPr/>
        </p:nvSpPr>
        <p:spPr>
          <a:xfrm>
            <a:off x="8400181" y="3779242"/>
            <a:ext cx="1887523" cy="662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43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309</Words>
  <Application>Microsoft Office PowerPoint</Application>
  <PresentationFormat>와이드스크린</PresentationFormat>
  <Paragraphs>102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</dc:creator>
  <cp:lastModifiedBy>q</cp:lastModifiedBy>
  <cp:revision>16</cp:revision>
  <dcterms:created xsi:type="dcterms:W3CDTF">2021-01-21T11:08:53Z</dcterms:created>
  <dcterms:modified xsi:type="dcterms:W3CDTF">2021-01-29T06:28:41Z</dcterms:modified>
</cp:coreProperties>
</file>