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3-20T10:46:49.196"/>
    </inkml:context>
    <inkml:brush xml:id="br0">
      <inkml:brushProperty name="width" value="0.35" units="cm"/>
      <inkml:brushProperty name="height" value="0.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95 79 0,'-27'0'0,"0"0"15,27-27 17,-26 27-17,-1 0 48,54 0-32,-1 0-31,81 0 16,-53 0-1,53 0-15,-54 0 16,1 0-1,-1 0-15,-26 0 16,0 0 140,-1 0-124,1 0 14,0 0-30,0 0 0,-1 0 15,28 0-15,-27 0-1,26 0-15,-26 0 16,26 0-1,-53-27-15,27 27 16,0 0 0,-1 0 265,28 0-265,-1 0-16,1 0 15,-1 0 1,28 0-1,-28 0 1,-26 0-16,-1 0 16,1 0-1,0 27 17,0-27 389,-1 0-374,28 0-31,-27 0-16,-1 0 16,-26 27-1,27-27-15,-27 27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3-20T10:46:53.384"/>
    </inkml:context>
    <inkml:brush xml:id="br0">
      <inkml:brushProperty name="width" value="0.35" units="cm"/>
      <inkml:brushProperty name="height" value="0.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 59 0,'-26'0'62,"52"0"-30,-26-27-32,54 27 15,26 0 1,-27 0-1,1 0-15,-27 0 32,26 0 77,-26 0-93,0 0-16,-1 0 15,28 0 1,-1 0-16,-26 0 16,0 0-1,0 0-15,26 0 281,27 0-281,0 0 16,1 0 0,52-27-16,-52 27 15,-1 0 1,0 0-16,-27 0 16,-26 0-1,0 0-15,0 0 31,-1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9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4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0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5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5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0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5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5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7B62-2616-4A3D-81A5-29C00996E89E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900C-2FA3-4858-8769-905C089D1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3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279771" y="5914683"/>
            <a:ext cx="3083535" cy="613040"/>
            <a:chOff x="565605" y="5420425"/>
            <a:chExt cx="7561891" cy="914205"/>
          </a:xfrm>
        </p:grpSpPr>
        <p:sp>
          <p:nvSpPr>
            <p:cNvPr id="62" name="직사각형 61"/>
            <p:cNvSpPr/>
            <p:nvPr/>
          </p:nvSpPr>
          <p:spPr>
            <a:xfrm>
              <a:off x="565605" y="5872715"/>
              <a:ext cx="7561891" cy="4619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점심 메뉴 뽑기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65606" y="5420425"/>
              <a:ext cx="6614127" cy="46191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검색창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478875" y="5420425"/>
              <a:ext cx="1648621" cy="4619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88500" y="2736862"/>
            <a:ext cx="3083535" cy="613040"/>
            <a:chOff x="565605" y="5420425"/>
            <a:chExt cx="7561891" cy="914205"/>
          </a:xfrm>
        </p:grpSpPr>
        <p:sp>
          <p:nvSpPr>
            <p:cNvPr id="58" name="직사각형 57"/>
            <p:cNvSpPr/>
            <p:nvPr/>
          </p:nvSpPr>
          <p:spPr>
            <a:xfrm>
              <a:off x="565605" y="5872715"/>
              <a:ext cx="7561891" cy="4619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점심 메뉴 뽑기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5606" y="5420425"/>
              <a:ext cx="6614127" cy="46191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검색창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78875" y="5420425"/>
              <a:ext cx="1648621" cy="4619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79771" y="2679122"/>
            <a:ext cx="3083535" cy="613040"/>
            <a:chOff x="565605" y="5420425"/>
            <a:chExt cx="7561891" cy="914205"/>
          </a:xfrm>
        </p:grpSpPr>
        <p:sp>
          <p:nvSpPr>
            <p:cNvPr id="56" name="직사각형 55"/>
            <p:cNvSpPr/>
            <p:nvPr/>
          </p:nvSpPr>
          <p:spPr>
            <a:xfrm>
              <a:off x="565605" y="5872715"/>
              <a:ext cx="7561891" cy="4619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점심 메뉴 뽑기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5606" y="5420425"/>
              <a:ext cx="6614127" cy="46191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검색창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78875" y="5420425"/>
              <a:ext cx="1648621" cy="4619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05259"/>
              </p:ext>
            </p:extLst>
          </p:nvPr>
        </p:nvGraphicFramePr>
        <p:xfrm>
          <a:off x="279771" y="678739"/>
          <a:ext cx="3083535" cy="2000383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40505">
                  <a:extLst>
                    <a:ext uri="{9D8B030D-6E8A-4147-A177-3AD203B41FA5}">
                      <a16:colId xmlns:a16="http://schemas.microsoft.com/office/drawing/2014/main" val="179222290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279762216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832096683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6076501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98667993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59350474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14367892"/>
                    </a:ext>
                  </a:extLst>
                </a:gridCol>
              </a:tblGrid>
              <a:tr h="2857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2017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년 </a:t>
                      </a:r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2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0348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63235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79494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54043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18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7780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62607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10685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000156" y="708235"/>
            <a:ext cx="241847" cy="18279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365118" y="708235"/>
            <a:ext cx="241847" cy="18279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9492288">
            <a:off x="3207008" y="454694"/>
            <a:ext cx="571558" cy="47134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30682"/>
              </p:ext>
            </p:extLst>
          </p:nvPr>
        </p:nvGraphicFramePr>
        <p:xfrm>
          <a:off x="4089908" y="678739"/>
          <a:ext cx="3083535" cy="2000383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40505">
                  <a:extLst>
                    <a:ext uri="{9D8B030D-6E8A-4147-A177-3AD203B41FA5}">
                      <a16:colId xmlns:a16="http://schemas.microsoft.com/office/drawing/2014/main" val="179222290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279762216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832096683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6076501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98667993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59350474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14367892"/>
                    </a:ext>
                  </a:extLst>
                </a:gridCol>
              </a:tblGrid>
              <a:tr h="2857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2017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년 </a:t>
                      </a:r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2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0348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63235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79494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54043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15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7780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22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62607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23/30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25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10685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6810302" y="708235"/>
            <a:ext cx="241847" cy="18279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4175255" y="708235"/>
            <a:ext cx="241847" cy="18279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04979"/>
              </p:ext>
            </p:extLst>
          </p:nvPr>
        </p:nvGraphicFramePr>
        <p:xfrm>
          <a:off x="279771" y="3871609"/>
          <a:ext cx="3083535" cy="2000383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40505">
                  <a:extLst>
                    <a:ext uri="{9D8B030D-6E8A-4147-A177-3AD203B41FA5}">
                      <a16:colId xmlns:a16="http://schemas.microsoft.com/office/drawing/2014/main" val="179222290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279762216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832096683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6076501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98667993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59350474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14367892"/>
                    </a:ext>
                  </a:extLst>
                </a:gridCol>
              </a:tblGrid>
              <a:tr h="2857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2017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년 </a:t>
                      </a:r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2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0348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63235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79494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54043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18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7780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62607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10685"/>
                  </a:ext>
                </a:extLst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3019010" y="3901105"/>
            <a:ext cx="241847" cy="18279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365118" y="3901105"/>
            <a:ext cx="241847" cy="18279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9408807">
            <a:off x="1864785" y="4815743"/>
            <a:ext cx="571558" cy="47134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3449073" y="1443260"/>
            <a:ext cx="571558" cy="4713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3467510" y="4636130"/>
            <a:ext cx="571558" cy="4713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089908" y="3871610"/>
            <a:ext cx="3083535" cy="2500314"/>
            <a:chOff x="923827" y="254524"/>
            <a:chExt cx="10331777" cy="6315958"/>
          </a:xfrm>
        </p:grpSpPr>
        <p:sp>
          <p:nvSpPr>
            <p:cNvPr id="26" name="직사각형 25"/>
            <p:cNvSpPr/>
            <p:nvPr/>
          </p:nvSpPr>
          <p:spPr>
            <a:xfrm>
              <a:off x="923827" y="254524"/>
              <a:ext cx="10331777" cy="631595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0643" y="1734532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메모 </a:t>
              </a:r>
              <a:r>
                <a:rPr lang="en-US" altLang="ko-KR" sz="1000" dirty="0" smtClean="0"/>
                <a:t>1 </a:t>
              </a:r>
              <a:r>
                <a:rPr lang="ko-KR" altLang="en-US" sz="1000" dirty="0" smtClean="0"/>
                <a:t>제목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40643" y="4515439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새로운 메모를 작성하려면 클릭하세요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29" name="십자형 28"/>
            <p:cNvSpPr/>
            <p:nvPr/>
          </p:nvSpPr>
          <p:spPr>
            <a:xfrm>
              <a:off x="1326822" y="4579070"/>
              <a:ext cx="900260" cy="900260"/>
            </a:xfrm>
            <a:prstGeom prst="plus">
              <a:avLst>
                <a:gd name="adj" fmla="val 41754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40643" y="3124985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메모 </a:t>
              </a:r>
              <a:r>
                <a:rPr lang="en-US" altLang="ko-KR" sz="1000" dirty="0"/>
                <a:t>2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제목</a:t>
              </a:r>
              <a:endParaRPr lang="ko-KR" altLang="en-US" sz="10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15665" y="450130"/>
              <a:ext cx="4036638" cy="92146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2017</a:t>
              </a:r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년 </a:t>
              </a:r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월 </a:t>
              </a:r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691043" y="2322257"/>
            <a:ext cx="2659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 변경</a:t>
            </a:r>
            <a:endParaRPr lang="ko-KR" altLang="en-US" sz="4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50449" y="5426350"/>
            <a:ext cx="3379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날짜 별    메모 리스트</a:t>
            </a:r>
            <a:endParaRPr lang="ko-KR" altLang="en-US" sz="4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00045" y="3871608"/>
            <a:ext cx="3083535" cy="2500316"/>
            <a:chOff x="923827" y="254524"/>
            <a:chExt cx="10331777" cy="6315958"/>
          </a:xfrm>
        </p:grpSpPr>
        <p:sp>
          <p:nvSpPr>
            <p:cNvPr id="35" name="직사각형 34"/>
            <p:cNvSpPr/>
            <p:nvPr/>
          </p:nvSpPr>
          <p:spPr>
            <a:xfrm>
              <a:off x="923827" y="254524"/>
              <a:ext cx="10331777" cy="631595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40643" y="1734532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메모 </a:t>
              </a:r>
              <a:r>
                <a:rPr lang="en-US" altLang="ko-KR" sz="1000" dirty="0" smtClean="0"/>
                <a:t>1 </a:t>
              </a:r>
              <a:r>
                <a:rPr lang="ko-KR" altLang="en-US" sz="1000" dirty="0" smtClean="0"/>
                <a:t>제목</a:t>
              </a:r>
              <a:endParaRPr lang="ko-KR" altLang="en-US" sz="10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54835" y="450130"/>
              <a:ext cx="3974524" cy="10558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2017</a:t>
              </a:r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년 </a:t>
              </a:r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월 </a:t>
              </a:r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40643" y="3214540"/>
              <a:ext cx="9888718" cy="3073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메모 </a:t>
              </a:r>
              <a:r>
                <a:rPr lang="en-US" altLang="ko-KR" sz="1000" dirty="0" smtClean="0"/>
                <a:t>1 </a:t>
              </a:r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</p:grpSp>
      <p:sp>
        <p:nvSpPr>
          <p:cNvPr id="39" name="오른쪽 화살표 38"/>
          <p:cNvSpPr/>
          <p:nvPr/>
        </p:nvSpPr>
        <p:spPr>
          <a:xfrm rot="9025639">
            <a:off x="6952373" y="4152456"/>
            <a:ext cx="571558" cy="47134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256251" y="4671834"/>
            <a:ext cx="571558" cy="4713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56870" y="5426350"/>
            <a:ext cx="3379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선택한 메모 불러오기</a:t>
            </a:r>
            <a:endParaRPr lang="ko-KR" altLang="en-US" sz="4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왼쪽으로 구부러진 화살표 64"/>
          <p:cNvSpPr/>
          <p:nvPr/>
        </p:nvSpPr>
        <p:spPr>
          <a:xfrm>
            <a:off x="4250047" y="3981346"/>
            <a:ext cx="496402" cy="366423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왼쪽으로 구부러진 화살표 65"/>
          <p:cNvSpPr/>
          <p:nvPr/>
        </p:nvSpPr>
        <p:spPr>
          <a:xfrm>
            <a:off x="8087381" y="3979126"/>
            <a:ext cx="496402" cy="366423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10800000">
            <a:off x="4872462" y="3949043"/>
            <a:ext cx="455707" cy="37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6682402" y="3945916"/>
            <a:ext cx="455707" cy="37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실행 단추: 홈 68">
            <a:hlinkClick r:id="" action="ppaction://hlinkshowjump?jump=firstslide" highlightClick="1"/>
          </p:cNvPr>
          <p:cNvSpPr/>
          <p:nvPr/>
        </p:nvSpPr>
        <p:spPr>
          <a:xfrm>
            <a:off x="8683231" y="4042116"/>
            <a:ext cx="329671" cy="331481"/>
          </a:xfrm>
          <a:prstGeom prst="actionButtonHom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119029" y="4026687"/>
            <a:ext cx="495880" cy="3258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62966"/>
              </p:ext>
            </p:extLst>
          </p:nvPr>
        </p:nvGraphicFramePr>
        <p:xfrm>
          <a:off x="279771" y="3722067"/>
          <a:ext cx="3083535" cy="2000383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40505">
                  <a:extLst>
                    <a:ext uri="{9D8B030D-6E8A-4147-A177-3AD203B41FA5}">
                      <a16:colId xmlns:a16="http://schemas.microsoft.com/office/drawing/2014/main" val="179222290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279762216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832096683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6076501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98667993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59350474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14367892"/>
                    </a:ext>
                  </a:extLst>
                </a:gridCol>
              </a:tblGrid>
              <a:tr h="2857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2017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년 </a:t>
                      </a:r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2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0348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63235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79494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54043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18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7780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62607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10685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279771" y="5722450"/>
            <a:ext cx="3083535" cy="613040"/>
            <a:chOff x="565605" y="5420425"/>
            <a:chExt cx="7561891" cy="914205"/>
          </a:xfrm>
        </p:grpSpPr>
        <p:sp>
          <p:nvSpPr>
            <p:cNvPr id="54" name="직사각형 53"/>
            <p:cNvSpPr/>
            <p:nvPr/>
          </p:nvSpPr>
          <p:spPr>
            <a:xfrm>
              <a:off x="565606" y="5420425"/>
              <a:ext cx="6614127" cy="46191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검색창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78875" y="5420425"/>
              <a:ext cx="1648621" cy="4619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5605" y="5872715"/>
              <a:ext cx="7561891" cy="4619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점심 메뉴 뽑기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79771" y="678739"/>
          <a:ext cx="3083535" cy="2000383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40505">
                  <a:extLst>
                    <a:ext uri="{9D8B030D-6E8A-4147-A177-3AD203B41FA5}">
                      <a16:colId xmlns:a16="http://schemas.microsoft.com/office/drawing/2014/main" val="179222290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2797622166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832096683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6076501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986679935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1359350474"/>
                    </a:ext>
                  </a:extLst>
                </a:gridCol>
                <a:gridCol w="440505">
                  <a:extLst>
                    <a:ext uri="{9D8B030D-6E8A-4147-A177-3AD203B41FA5}">
                      <a16:colId xmlns:a16="http://schemas.microsoft.com/office/drawing/2014/main" val="314367892"/>
                    </a:ext>
                  </a:extLst>
                </a:gridCol>
              </a:tblGrid>
              <a:tr h="28576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2017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년 </a:t>
                      </a:r>
                      <a:r>
                        <a:rPr lang="en-US" altLang="ko-KR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ko-KR" altLang="en-US" sz="12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12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8599" marR="28599" marT="14299" marB="1429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0348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/>
                        <a:t>화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목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63235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79494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54043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18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77800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23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24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accent5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accent5"/>
                        </a:solidFill>
                      </a:endParaRPr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62607"/>
                  </a:ext>
                </a:extLst>
              </a:tr>
              <a:tr h="285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8599" marR="28599" marT="14299" marB="14299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31</a:t>
                      </a:r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28599" marR="28599" marT="14299" marB="14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10685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000156" y="708235"/>
            <a:ext cx="241847" cy="18279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365118" y="708235"/>
            <a:ext cx="241847" cy="18279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9408807">
            <a:off x="2602684" y="5819165"/>
            <a:ext cx="571558" cy="47134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3449073" y="1443260"/>
            <a:ext cx="571558" cy="4713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3467510" y="4636130"/>
            <a:ext cx="571558" cy="4713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79771" y="2679122"/>
            <a:ext cx="3083535" cy="613040"/>
            <a:chOff x="565605" y="5420425"/>
            <a:chExt cx="7561891" cy="914205"/>
          </a:xfrm>
        </p:grpSpPr>
        <p:sp>
          <p:nvSpPr>
            <p:cNvPr id="42" name="직사각형 41"/>
            <p:cNvSpPr/>
            <p:nvPr/>
          </p:nvSpPr>
          <p:spPr>
            <a:xfrm>
              <a:off x="565606" y="5420425"/>
              <a:ext cx="6614127" cy="46191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오픈소스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78875" y="5420425"/>
              <a:ext cx="1648621" cy="4619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5605" y="5872715"/>
              <a:ext cx="7561891" cy="4619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점심 메뉴 뽑기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오른쪽 화살표 6"/>
          <p:cNvSpPr/>
          <p:nvPr/>
        </p:nvSpPr>
        <p:spPr>
          <a:xfrm rot="9492288">
            <a:off x="2913593" y="2439798"/>
            <a:ext cx="571558" cy="47134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53888" y="636296"/>
            <a:ext cx="3330994" cy="2436841"/>
            <a:chOff x="810706" y="1432875"/>
            <a:chExt cx="6768445" cy="4137644"/>
          </a:xfrm>
        </p:grpSpPr>
        <p:grpSp>
          <p:nvGrpSpPr>
            <p:cNvPr id="45" name="그룹 44"/>
            <p:cNvGrpSpPr/>
            <p:nvPr/>
          </p:nvGrpSpPr>
          <p:grpSpPr>
            <a:xfrm>
              <a:off x="810706" y="1432875"/>
              <a:ext cx="6768445" cy="4137644"/>
              <a:chOff x="923827" y="254524"/>
              <a:chExt cx="10331777" cy="631595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923827" y="254524"/>
                <a:ext cx="10331777" cy="63159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140643" y="1734532"/>
                <a:ext cx="9888719" cy="10275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오픈소스 너무 재미 있다</a:t>
                </a:r>
                <a:endParaRPr lang="ko-KR" altLang="en-US" sz="10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155033" y="3124985"/>
                <a:ext cx="9888718" cy="10275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인생 강의 오픈소스</a:t>
                </a:r>
                <a:endParaRPr lang="ko-KR" altLang="en-US" sz="10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758590" y="446104"/>
                <a:ext cx="5824046" cy="105580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오픈소스</a:t>
                </a:r>
                <a:endPara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0" name="왼쪽으로 구부러진 화살표 49"/>
            <p:cNvSpPr/>
            <p:nvPr/>
          </p:nvSpPr>
          <p:spPr>
            <a:xfrm>
              <a:off x="1121790" y="1593130"/>
              <a:ext cx="1008668" cy="622169"/>
            </a:xfrm>
            <a:prstGeom prst="curvedLeftArrow">
              <a:avLst>
                <a:gd name="adj1" fmla="val 21951"/>
                <a:gd name="adj2" fmla="val 50000"/>
                <a:gd name="adj3" fmla="val 88636"/>
              </a:avLst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73746" y="1558381"/>
              <a:ext cx="947763" cy="69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153888" y="3864990"/>
            <a:ext cx="3330994" cy="2443224"/>
            <a:chOff x="810706" y="1432875"/>
            <a:chExt cx="6768445" cy="4137644"/>
          </a:xfrm>
        </p:grpSpPr>
        <p:grpSp>
          <p:nvGrpSpPr>
            <p:cNvPr id="57" name="그룹 56"/>
            <p:cNvGrpSpPr/>
            <p:nvPr/>
          </p:nvGrpSpPr>
          <p:grpSpPr>
            <a:xfrm>
              <a:off x="810706" y="1432875"/>
              <a:ext cx="6768445" cy="4137644"/>
              <a:chOff x="923827" y="254524"/>
              <a:chExt cx="10331777" cy="6315958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923827" y="254524"/>
                <a:ext cx="10331777" cy="63159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140643" y="1734532"/>
                <a:ext cx="9888718" cy="102752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 smtClean="0"/>
                  <a:t>도스마스</a:t>
                </a:r>
                <a:endParaRPr lang="ko-KR" altLang="en-US" sz="20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155033" y="3124985"/>
                <a:ext cx="9888718" cy="10275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 smtClean="0"/>
                  <a:t>알촌</a:t>
                </a:r>
                <a:endParaRPr lang="ko-KR" altLang="en-US" sz="2000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758588" y="446105"/>
                <a:ext cx="7270771" cy="10558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점심 메뉴 뽑기</a:t>
                </a:r>
                <a:endPara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2" name="왼쪽으로 구부러진 화살표 61"/>
            <p:cNvSpPr/>
            <p:nvPr/>
          </p:nvSpPr>
          <p:spPr>
            <a:xfrm>
              <a:off x="1121790" y="1593130"/>
              <a:ext cx="1008668" cy="622169"/>
            </a:xfrm>
            <a:prstGeom prst="curvedLeftArrow">
              <a:avLst>
                <a:gd name="adj1" fmla="val 21951"/>
                <a:gd name="adj2" fmla="val 50000"/>
                <a:gd name="adj3" fmla="val 88636"/>
              </a:avLst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43317" y="4224241"/>
              <a:ext cx="6478193" cy="673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새로운 메뉴를 추가하려면 클릭하세요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64" name="십자형 63"/>
            <p:cNvSpPr/>
            <p:nvPr/>
          </p:nvSpPr>
          <p:spPr>
            <a:xfrm>
              <a:off x="1065285" y="4265926"/>
              <a:ext cx="589769" cy="589769"/>
            </a:xfrm>
            <a:prstGeom prst="plus">
              <a:avLst>
                <a:gd name="adj" fmla="val 41754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14301" y="5024487"/>
              <a:ext cx="1407209" cy="45248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뽑기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6667367" y="2375553"/>
              <a:ext cx="707010" cy="707010"/>
            </a:xfrm>
            <a:prstGeom prst="mathMultiply">
              <a:avLst>
                <a:gd name="adj1" fmla="val 1952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6663961" y="3303388"/>
              <a:ext cx="707010" cy="707010"/>
            </a:xfrm>
            <a:prstGeom prst="mathMultiply">
              <a:avLst>
                <a:gd name="adj1" fmla="val 19520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117465" y="2609152"/>
            <a:ext cx="14635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ko-KR" altLang="en-US" sz="4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1434" y="6042463"/>
            <a:ext cx="43200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점심 메뉴 뽑기</a:t>
            </a:r>
            <a:endParaRPr lang="ko-KR" altLang="en-US" sz="4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/>
              <p14:cNvContentPartPr/>
              <p14:nvPr/>
            </p14:nvContentPartPr>
            <p14:xfrm>
              <a:off x="5115373" y="1396118"/>
              <a:ext cx="573480" cy="3852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2373" y="1270118"/>
                <a:ext cx="699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/>
              <p14:cNvContentPartPr/>
              <p14:nvPr/>
            </p14:nvContentPartPr>
            <p14:xfrm>
              <a:off x="5894053" y="1951958"/>
              <a:ext cx="516600" cy="2160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1053" y="1825958"/>
                <a:ext cx="64260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그룹 69"/>
          <p:cNvGrpSpPr/>
          <p:nvPr/>
        </p:nvGrpSpPr>
        <p:grpSpPr>
          <a:xfrm>
            <a:off x="8484507" y="635883"/>
            <a:ext cx="3364986" cy="2500316"/>
            <a:chOff x="923827" y="254524"/>
            <a:chExt cx="10331777" cy="6315958"/>
          </a:xfrm>
        </p:grpSpPr>
        <p:sp>
          <p:nvSpPr>
            <p:cNvPr id="71" name="직사각형 70"/>
            <p:cNvSpPr/>
            <p:nvPr/>
          </p:nvSpPr>
          <p:spPr>
            <a:xfrm>
              <a:off x="923827" y="254524"/>
              <a:ext cx="10331777" cy="631595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140643" y="1734532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오픈소스 너무 재미 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054835" y="450130"/>
              <a:ext cx="3974524" cy="10558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2017</a:t>
              </a:r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년 </a:t>
              </a:r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월 </a:t>
              </a:r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r>
                <a:rPr lang="ko-KR" altLang="en-US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140643" y="3214540"/>
              <a:ext cx="9888718" cy="3073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오픈소스는 너무 재미있는 것 같다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sp>
        <p:nvSpPr>
          <p:cNvPr id="75" name="왼쪽으로 구부러진 화살표 74"/>
          <p:cNvSpPr/>
          <p:nvPr/>
        </p:nvSpPr>
        <p:spPr>
          <a:xfrm>
            <a:off x="8671843" y="743401"/>
            <a:ext cx="496402" cy="366423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실행 단추: 홈 75">
            <a:hlinkClick r:id="" action="ppaction://hlinkshowjump?jump=firstslide" highlightClick="1"/>
          </p:cNvPr>
          <p:cNvSpPr/>
          <p:nvPr/>
        </p:nvSpPr>
        <p:spPr>
          <a:xfrm>
            <a:off x="9267693" y="806391"/>
            <a:ext cx="329671" cy="331481"/>
          </a:xfrm>
          <a:prstGeom prst="actionButtonHom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750626" y="790962"/>
            <a:ext cx="495880" cy="3258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7703906" y="1443260"/>
            <a:ext cx="571558" cy="4713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오른쪽 화살표 78"/>
          <p:cNvSpPr/>
          <p:nvPr/>
        </p:nvSpPr>
        <p:spPr>
          <a:xfrm rot="9492288">
            <a:off x="7237894" y="1003149"/>
            <a:ext cx="571558" cy="47134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오른쪽 화살표 91"/>
          <p:cNvSpPr/>
          <p:nvPr/>
        </p:nvSpPr>
        <p:spPr>
          <a:xfrm>
            <a:off x="7656070" y="4639255"/>
            <a:ext cx="571558" cy="47134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오른쪽 화살표 92"/>
          <p:cNvSpPr/>
          <p:nvPr/>
        </p:nvSpPr>
        <p:spPr>
          <a:xfrm rot="9408807">
            <a:off x="7258779" y="5764185"/>
            <a:ext cx="571558" cy="471340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8486236" y="3844201"/>
            <a:ext cx="3363257" cy="2408775"/>
            <a:chOff x="1419163" y="2642114"/>
            <a:chExt cx="6768445" cy="4137644"/>
          </a:xfrm>
        </p:grpSpPr>
        <p:grpSp>
          <p:nvGrpSpPr>
            <p:cNvPr id="94" name="그룹 93"/>
            <p:cNvGrpSpPr/>
            <p:nvPr/>
          </p:nvGrpSpPr>
          <p:grpSpPr>
            <a:xfrm>
              <a:off x="1419163" y="2642114"/>
              <a:ext cx="6768445" cy="4137644"/>
              <a:chOff x="923827" y="254524"/>
              <a:chExt cx="10331777" cy="6315958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923827" y="254524"/>
                <a:ext cx="10331777" cy="631595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155033" y="3124985"/>
                <a:ext cx="9888718" cy="10275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 smtClean="0"/>
                  <a:t>알촌</a:t>
                </a:r>
                <a:endParaRPr lang="ko-KR" altLang="en-US" sz="2000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758588" y="446104"/>
                <a:ext cx="7270771" cy="10558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점심 메뉴 뽑기</a:t>
                </a:r>
                <a:endPara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8" name="왼쪽으로 구부러진 화살표 97"/>
            <p:cNvSpPr/>
            <p:nvPr/>
          </p:nvSpPr>
          <p:spPr>
            <a:xfrm>
              <a:off x="1730247" y="2802369"/>
              <a:ext cx="1008668" cy="622169"/>
            </a:xfrm>
            <a:prstGeom prst="curvedLeftArrow">
              <a:avLst>
                <a:gd name="adj1" fmla="val 21951"/>
                <a:gd name="adj2" fmla="val 50000"/>
                <a:gd name="adj3" fmla="val 88636"/>
              </a:avLst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622758" y="6233726"/>
              <a:ext cx="1407209" cy="45248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</a:rPr>
                <a:t>다시뽑기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98271" y="3726197"/>
              <a:ext cx="6431697" cy="736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오늘의 점심은</a:t>
              </a:r>
              <a:endParaRPr lang="ko-KR" altLang="en-US" sz="2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47731" y="5449683"/>
              <a:ext cx="6431697" cy="736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 smtClean="0"/>
                <a:t>어떠세요</a:t>
              </a:r>
              <a:r>
                <a:rPr lang="en-US" altLang="ko-KR" sz="2000" dirty="0" smtClean="0"/>
                <a:t>?</a:t>
              </a:r>
              <a:endParaRPr lang="ko-KR" altLang="en-US" sz="20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410664" y="2411307"/>
            <a:ext cx="3379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선택한 메모 불러오기</a:t>
            </a:r>
            <a:endParaRPr lang="ko-KR" altLang="en-US" sz="4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85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82041"/>
              </p:ext>
            </p:extLst>
          </p:nvPr>
        </p:nvGraphicFramePr>
        <p:xfrm>
          <a:off x="565606" y="1046391"/>
          <a:ext cx="7561890" cy="437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1792222906"/>
                    </a:ext>
                  </a:extLst>
                </a:gridCol>
                <a:gridCol w="1080270">
                  <a:extLst>
                    <a:ext uri="{9D8B030D-6E8A-4147-A177-3AD203B41FA5}">
                      <a16:colId xmlns:a16="http://schemas.microsoft.com/office/drawing/2014/main" val="2797622166"/>
                    </a:ext>
                  </a:extLst>
                </a:gridCol>
                <a:gridCol w="1080270">
                  <a:extLst>
                    <a:ext uri="{9D8B030D-6E8A-4147-A177-3AD203B41FA5}">
                      <a16:colId xmlns:a16="http://schemas.microsoft.com/office/drawing/2014/main" val="1832096683"/>
                    </a:ext>
                  </a:extLst>
                </a:gridCol>
                <a:gridCol w="1080270">
                  <a:extLst>
                    <a:ext uri="{9D8B030D-6E8A-4147-A177-3AD203B41FA5}">
                      <a16:colId xmlns:a16="http://schemas.microsoft.com/office/drawing/2014/main" val="1360765015"/>
                    </a:ext>
                  </a:extLst>
                </a:gridCol>
                <a:gridCol w="1080270">
                  <a:extLst>
                    <a:ext uri="{9D8B030D-6E8A-4147-A177-3AD203B41FA5}">
                      <a16:colId xmlns:a16="http://schemas.microsoft.com/office/drawing/2014/main" val="3986679935"/>
                    </a:ext>
                  </a:extLst>
                </a:gridCol>
                <a:gridCol w="1080270">
                  <a:extLst>
                    <a:ext uri="{9D8B030D-6E8A-4147-A177-3AD203B41FA5}">
                      <a16:colId xmlns:a16="http://schemas.microsoft.com/office/drawing/2014/main" val="1359350474"/>
                    </a:ext>
                  </a:extLst>
                </a:gridCol>
                <a:gridCol w="1080270">
                  <a:extLst>
                    <a:ext uri="{9D8B030D-6E8A-4147-A177-3AD203B41FA5}">
                      <a16:colId xmlns:a16="http://schemas.microsoft.com/office/drawing/2014/main" val="314367892"/>
                    </a:ext>
                  </a:extLst>
                </a:gridCol>
              </a:tblGrid>
              <a:tr h="62486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532" marR="62532" marT="31266" marB="3126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7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2017</a:t>
                      </a:r>
                      <a:r>
                        <a:rPr lang="ko-KR" altLang="en-US" sz="27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년 </a:t>
                      </a:r>
                      <a:r>
                        <a:rPr lang="en-US" altLang="ko-KR" sz="27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r>
                        <a:rPr lang="ko-KR" altLang="en-US" sz="27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월</a:t>
                      </a:r>
                      <a:endParaRPr lang="ko-KR" altLang="en-US" sz="27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532" marR="62532" marT="31266" marB="312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2532" marR="62532" marT="31266" marB="3126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03480"/>
                  </a:ext>
                </a:extLst>
              </a:tr>
              <a:tr h="6248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2532" marR="62532" marT="31266" marB="312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/>
                        <a:t>월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/>
                        <a:t>화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수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목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금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63235"/>
                  </a:ext>
                </a:extLst>
              </a:tr>
              <a:tr h="624862">
                <a:tc>
                  <a:txBody>
                    <a:bodyPr/>
                    <a:lstStyle/>
                    <a:p>
                      <a:pPr algn="ctr"/>
                      <a:endParaRPr lang="ko-KR" altLang="en-US" sz="2000" dirty="0"/>
                    </a:p>
                  </a:txBody>
                  <a:tcPr marL="62532" marR="62532" marT="31266" marB="312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accent5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79494"/>
                  </a:ext>
                </a:extLst>
              </a:tr>
              <a:tr h="624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2532" marR="62532" marT="31266" marB="312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6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7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8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accent5"/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54043"/>
                  </a:ext>
                </a:extLst>
              </a:tr>
              <a:tr h="624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2532" marR="62532" marT="31266" marB="312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13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14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15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16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17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accent5"/>
                          </a:solidFill>
                        </a:rPr>
                        <a:t>18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77800"/>
                  </a:ext>
                </a:extLst>
              </a:tr>
              <a:tr h="624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2532" marR="62532" marT="31266" marB="312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20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21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22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23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24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accent5"/>
                          </a:solidFill>
                        </a:rPr>
                        <a:t>25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62607"/>
                  </a:ext>
                </a:extLst>
              </a:tr>
              <a:tr h="624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2532" marR="62532" marT="31266" marB="3126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27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28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29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30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31</a:t>
                      </a:r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62532" marR="62532" marT="31266" marB="312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10685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7249212" y="1112377"/>
            <a:ext cx="641021" cy="50904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735289" y="1121804"/>
            <a:ext cx="612744" cy="43363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5606" y="5420425"/>
            <a:ext cx="6614127" cy="46191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1121804"/>
            <a:ext cx="383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날짜를 클릭하면 해당 날짜의 메모 리스트를 불러옴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8989254" y="1900292"/>
            <a:ext cx="641021" cy="50904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8237864" y="1900292"/>
            <a:ext cx="641021" cy="50904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30275" y="1900292"/>
            <a:ext cx="256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전 또는  </a:t>
            </a:r>
            <a:endParaRPr lang="en-US" altLang="ko-KR" dirty="0" smtClean="0"/>
          </a:p>
          <a:p>
            <a:r>
              <a:rPr lang="ko-KR" altLang="en-US" dirty="0" smtClean="0"/>
              <a:t>다음 달로 이동할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37864" y="3022600"/>
            <a:ext cx="382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검색창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에 키워드를 입력해 해당 키워드가 적힌 메모들을 불러올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79733" y="5420425"/>
            <a:ext cx="947763" cy="4619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9600" y="4184989"/>
            <a:ext cx="372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 날짜는 노란색으로 표시됨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65605" y="5872715"/>
            <a:ext cx="7561891" cy="461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 메뉴 뽑기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9600" y="4783754"/>
            <a:ext cx="372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점심 메뉴 뽑기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를 클릭해 점심 메뉴를 고르는데 겪는 어려움을 해소하기 위해 랜덤으로 점심 메뉴를 고를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37864" y="522857"/>
            <a:ext cx="35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앱의 메인 화면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01279" y="1432875"/>
            <a:ext cx="7961530" cy="4137644"/>
            <a:chOff x="923827" y="254524"/>
            <a:chExt cx="12152976" cy="6315958"/>
          </a:xfrm>
        </p:grpSpPr>
        <p:sp>
          <p:nvSpPr>
            <p:cNvPr id="2" name="직사각형 1"/>
            <p:cNvSpPr/>
            <p:nvPr/>
          </p:nvSpPr>
          <p:spPr>
            <a:xfrm>
              <a:off x="923827" y="254524"/>
              <a:ext cx="10331777" cy="631595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40643" y="1734532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오픈소스</a:t>
              </a:r>
              <a:endParaRPr lang="ko-KR" altLang="en-US" sz="20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40643" y="4515439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새로운 메모를 작성하려면 클릭하세요</a:t>
              </a:r>
              <a:r>
                <a:rPr lang="en-US" altLang="ko-KR" sz="2000" dirty="0" smtClean="0"/>
                <a:t>.</a:t>
              </a:r>
              <a:endParaRPr lang="ko-KR" altLang="en-US" sz="2000" dirty="0"/>
            </a:p>
          </p:txBody>
        </p:sp>
        <p:sp>
          <p:nvSpPr>
            <p:cNvPr id="6" name="십자형 5"/>
            <p:cNvSpPr/>
            <p:nvPr/>
          </p:nvSpPr>
          <p:spPr>
            <a:xfrm>
              <a:off x="1326822" y="4579070"/>
              <a:ext cx="900260" cy="900260"/>
            </a:xfrm>
            <a:prstGeom prst="plus">
              <a:avLst>
                <a:gd name="adj" fmla="val 41754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40643" y="3124985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자료구조론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93068" y="446104"/>
              <a:ext cx="4685122" cy="105580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2017</a:t>
              </a:r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년 </a:t>
              </a:r>
              <a:r>
                <a:rPr lang="en-US" altLang="ko-KR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월 </a:t>
              </a:r>
              <a:r>
                <a:rPr lang="en-US" altLang="ko-KR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</a:t>
              </a:r>
              <a:endPara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십자형 12"/>
            <p:cNvSpPr/>
            <p:nvPr/>
          </p:nvSpPr>
          <p:spPr>
            <a:xfrm>
              <a:off x="12176543" y="3252246"/>
              <a:ext cx="900260" cy="900260"/>
            </a:xfrm>
            <a:prstGeom prst="plus">
              <a:avLst>
                <a:gd name="adj" fmla="val 41754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097624" y="1762813"/>
            <a:ext cx="3648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 별로 메모 리스트가 존재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리스트에는 메모의 제목들만 표시되고 제목을 클릭하면 저장된 메모를 불러옴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          </a:t>
            </a:r>
            <a:endParaRPr lang="ko-KR" altLang="en-US" dirty="0"/>
          </a:p>
        </p:txBody>
      </p:sp>
      <p:sp>
        <p:nvSpPr>
          <p:cNvPr id="9" name="왼쪽으로 구부러진 화살표 8"/>
          <p:cNvSpPr/>
          <p:nvPr/>
        </p:nvSpPr>
        <p:spPr>
          <a:xfrm>
            <a:off x="1121790" y="1593130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8173040" y="4355184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256" y="4364611"/>
            <a:ext cx="230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날짜 선택으로 돌아갈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70623" y="3368429"/>
            <a:ext cx="231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새로운 메모를 작성할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6874075" y="1701022"/>
            <a:ext cx="519154" cy="43537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2829476" y="1701022"/>
            <a:ext cx="519154" cy="43537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8097624" y="5352830"/>
            <a:ext cx="519154" cy="43537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762809" y="5352830"/>
            <a:ext cx="519154" cy="43537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1963" y="5247353"/>
            <a:ext cx="230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전 또는 다음 날짜로 이동할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3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01279" y="1404593"/>
            <a:ext cx="8757500" cy="4364610"/>
            <a:chOff x="923827" y="254524"/>
            <a:chExt cx="12672840" cy="6315958"/>
          </a:xfrm>
        </p:grpSpPr>
        <p:sp>
          <p:nvSpPr>
            <p:cNvPr id="2" name="직사각형 1"/>
            <p:cNvSpPr/>
            <p:nvPr/>
          </p:nvSpPr>
          <p:spPr>
            <a:xfrm>
              <a:off x="923827" y="254524"/>
              <a:ext cx="10331777" cy="631595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40643" y="1734532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오픈소스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44240" y="450129"/>
              <a:ext cx="4685122" cy="105580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2017</a:t>
              </a:r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년 </a:t>
              </a:r>
              <a:r>
                <a:rPr lang="en-US" altLang="ko-KR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월 </a:t>
              </a:r>
              <a:r>
                <a:rPr lang="en-US" altLang="ko-KR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</a:t>
              </a:r>
              <a:endPara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40643" y="3214540"/>
              <a:ext cx="9888718" cy="30731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&lt;</a:t>
              </a:r>
              <a:r>
                <a:rPr lang="en-US" altLang="ko-KR" sz="2000" dirty="0" err="1" smtClean="0"/>
                <a:t>git</a:t>
              </a:r>
              <a:r>
                <a:rPr lang="en-US" altLang="ko-KR" sz="2000" dirty="0" smtClean="0"/>
                <a:t>&gt;</a:t>
              </a:r>
            </a:p>
            <a:p>
              <a:pPr algn="ctr"/>
              <a:r>
                <a:rPr lang="en-US" altLang="ko-KR" sz="2000" dirty="0" smtClean="0"/>
                <a:t>-</a:t>
              </a:r>
              <a:r>
                <a:rPr lang="en-US" altLang="ko-KR" sz="2000" dirty="0" err="1" smtClean="0"/>
                <a:t>git</a:t>
              </a:r>
              <a:r>
                <a:rPr lang="en-US" altLang="ko-KR" sz="2000" dirty="0" smtClean="0"/>
                <a:t> add “</a:t>
              </a:r>
              <a:r>
                <a:rPr lang="ko-KR" altLang="en-US" sz="2000" dirty="0" smtClean="0"/>
                <a:t>파일이름</a:t>
              </a:r>
              <a:r>
                <a:rPr lang="en-US" altLang="ko-KR" sz="2000" dirty="0" smtClean="0"/>
                <a:t>”</a:t>
              </a:r>
            </a:p>
            <a:p>
              <a:pPr algn="ctr"/>
              <a:r>
                <a:rPr lang="en-US" altLang="ko-KR" sz="2000" dirty="0" smtClean="0"/>
                <a:t>-</a:t>
              </a:r>
              <a:r>
                <a:rPr lang="en-US" altLang="ko-KR" sz="2000" dirty="0" err="1" smtClean="0"/>
                <a:t>git</a:t>
              </a:r>
              <a:r>
                <a:rPr lang="en-US" altLang="ko-KR" sz="2000" dirty="0" smtClean="0"/>
                <a:t> commit -m “</a:t>
              </a:r>
              <a:r>
                <a:rPr lang="ko-KR" altLang="en-US" sz="2000" dirty="0" smtClean="0"/>
                <a:t>메시지</a:t>
              </a:r>
              <a:r>
                <a:rPr lang="en-US" altLang="ko-KR" sz="2000" dirty="0" smtClean="0"/>
                <a:t>”</a:t>
              </a:r>
            </a:p>
            <a:p>
              <a:pPr algn="ctr"/>
              <a:r>
                <a:rPr lang="en-US" altLang="ko-KR" sz="2000" dirty="0" smtClean="0"/>
                <a:t>-</a:t>
              </a:r>
              <a:r>
                <a:rPr lang="en-US" altLang="ko-KR" sz="2000" dirty="0" err="1" smtClean="0"/>
                <a:t>git</a:t>
              </a:r>
              <a:r>
                <a:rPr lang="en-US" altLang="ko-KR" sz="2000" dirty="0" smtClean="0"/>
                <a:t> push origin master</a:t>
              </a:r>
              <a:endParaRPr lang="ko-KR" altLang="en-US" sz="2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93356" y="473662"/>
              <a:ext cx="1596034" cy="10558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저장</a:t>
              </a:r>
              <a:endPara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673232" y="2686640"/>
              <a:ext cx="1923435" cy="10558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저장</a:t>
              </a:r>
              <a:endPara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왼쪽으로 구부러진 화살표 9"/>
          <p:cNvSpPr/>
          <p:nvPr/>
        </p:nvSpPr>
        <p:spPr>
          <a:xfrm>
            <a:off x="1065229" y="1609746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1291472"/>
            <a:ext cx="3751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 리스트에서 메모를 클릭하면 해당 메모의 내용을 불러옴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리스트에 표시될 제목과 메모의 내용을 입력할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62474" y="3126931"/>
            <a:ext cx="252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작성한 메모를 저장할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왼쪽으로 구부러진 화살표 14"/>
          <p:cNvSpPr/>
          <p:nvPr/>
        </p:nvSpPr>
        <p:spPr>
          <a:xfrm>
            <a:off x="8229599" y="4251489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60815" y="4260916"/>
            <a:ext cx="272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메모 리스트로 돌아갈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실행 단추: 홈 3">
            <a:hlinkClick r:id="" action="ppaction://hlinkshowjump?jump=firstslide" highlightClick="1"/>
          </p:cNvPr>
          <p:cNvSpPr/>
          <p:nvPr/>
        </p:nvSpPr>
        <p:spPr>
          <a:xfrm>
            <a:off x="2328421" y="1556027"/>
            <a:ext cx="791851" cy="675888"/>
          </a:xfrm>
          <a:prstGeom prst="actionButtonHom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실행 단추: 홈 16">
            <a:hlinkClick r:id="" action="ppaction://hlinkshowjump?jump=firstslide" highlightClick="1"/>
          </p:cNvPr>
          <p:cNvSpPr/>
          <p:nvPr/>
        </p:nvSpPr>
        <p:spPr>
          <a:xfrm>
            <a:off x="8287729" y="5036089"/>
            <a:ext cx="791851" cy="675888"/>
          </a:xfrm>
          <a:prstGeom prst="actionButtonHom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1387" y="4986776"/>
            <a:ext cx="244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바탕화면에 스티커 메모를 만들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10706" y="1432875"/>
            <a:ext cx="6768445" cy="4137644"/>
            <a:chOff x="923827" y="254524"/>
            <a:chExt cx="10331777" cy="6315958"/>
          </a:xfrm>
        </p:grpSpPr>
        <p:sp>
          <p:nvSpPr>
            <p:cNvPr id="2" name="직사각형 1"/>
            <p:cNvSpPr/>
            <p:nvPr/>
          </p:nvSpPr>
          <p:spPr>
            <a:xfrm>
              <a:off x="923827" y="254524"/>
              <a:ext cx="10331777" cy="631595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40643" y="1734532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‘</a:t>
              </a:r>
              <a:r>
                <a:rPr lang="ko-KR" altLang="en-US" sz="2000" dirty="0" smtClean="0"/>
                <a:t>키워드</a:t>
              </a:r>
              <a:r>
                <a:rPr lang="en-US" altLang="ko-KR" sz="2000" dirty="0" smtClean="0"/>
                <a:t>’</a:t>
              </a:r>
              <a:r>
                <a:rPr lang="ko-KR" altLang="en-US" sz="2000" dirty="0" smtClean="0"/>
                <a:t>가 포함된 메모 </a:t>
              </a:r>
              <a:r>
                <a:rPr lang="en-US" altLang="ko-KR" sz="2000" dirty="0" smtClean="0"/>
                <a:t>1 </a:t>
              </a:r>
              <a:r>
                <a:rPr lang="ko-KR" altLang="en-US" sz="2000" dirty="0" smtClean="0"/>
                <a:t>제목</a:t>
              </a:r>
              <a:endParaRPr lang="ko-KR" altLang="en-US" sz="2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55033" y="3124985"/>
              <a:ext cx="9888718" cy="10275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‘</a:t>
              </a:r>
              <a:r>
                <a:rPr lang="ko-KR" altLang="en-US" sz="2000" dirty="0"/>
                <a:t>키워드</a:t>
              </a:r>
              <a:r>
                <a:rPr lang="en-US" altLang="ko-KR" sz="2000" dirty="0"/>
                <a:t>’</a:t>
              </a:r>
              <a:r>
                <a:rPr lang="ko-KR" altLang="en-US" sz="2000" dirty="0"/>
                <a:t>가 포함된 메모 </a:t>
              </a:r>
              <a:r>
                <a:rPr lang="en-US" altLang="ko-KR" sz="2000" dirty="0" smtClean="0"/>
                <a:t>2 </a:t>
              </a:r>
              <a:r>
                <a:rPr lang="ko-KR" altLang="en-US" sz="2000" dirty="0" smtClean="0"/>
                <a:t>제목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58590" y="446104"/>
              <a:ext cx="5824046" cy="105580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‘</a:t>
              </a:r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키워드</a:t>
              </a:r>
              <a:r>
                <a:rPr lang="en-US" altLang="ko-KR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’</a:t>
              </a:r>
              <a:endPara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097624" y="1762813"/>
            <a:ext cx="364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검색하면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포함된 메모 리스트를 불러옴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1121790" y="1593130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8173040" y="2648930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256" y="2658357"/>
            <a:ext cx="230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날짜 선택으로 돌아갈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473746" y="1558381"/>
            <a:ext cx="947763" cy="69166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73040" y="3685880"/>
            <a:ext cx="394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 제목을 클릭하면 해당 메모를 불러옴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7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10706" y="1432875"/>
            <a:ext cx="6768445" cy="4137644"/>
            <a:chOff x="923827" y="254524"/>
            <a:chExt cx="10331777" cy="6315958"/>
          </a:xfrm>
        </p:grpSpPr>
        <p:sp>
          <p:nvSpPr>
            <p:cNvPr id="2" name="직사각형 1"/>
            <p:cNvSpPr/>
            <p:nvPr/>
          </p:nvSpPr>
          <p:spPr>
            <a:xfrm>
              <a:off x="923827" y="254524"/>
              <a:ext cx="10331777" cy="631595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40643" y="1734532"/>
              <a:ext cx="9888718" cy="10275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도스마스</a:t>
              </a:r>
              <a:endParaRPr lang="ko-KR" altLang="en-US" sz="2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55033" y="3124985"/>
              <a:ext cx="9888718" cy="10275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알촌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58588" y="446104"/>
              <a:ext cx="7270771" cy="1055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점심 메뉴 뽑기</a:t>
              </a:r>
              <a:endPara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097624" y="1762813"/>
            <a:ext cx="364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점심 메뉴를 고를 때 겪는 어려움을 해소하기 위해 랜덤으로 메뉴를 뽑는 기능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1121790" y="1593130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8173040" y="2828043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256" y="2837470"/>
            <a:ext cx="230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날짜 선택으로 돌아갈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43317" y="4224241"/>
            <a:ext cx="6478193" cy="673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새로운 메뉴를 추가하려면 클릭하세요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4" name="십자형 13"/>
          <p:cNvSpPr/>
          <p:nvPr/>
        </p:nvSpPr>
        <p:spPr>
          <a:xfrm>
            <a:off x="1065285" y="4265926"/>
            <a:ext cx="589769" cy="589769"/>
          </a:xfrm>
          <a:prstGeom prst="plus">
            <a:avLst>
              <a:gd name="adj" fmla="val 41754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14301" y="5024487"/>
            <a:ext cx="1407209" cy="45248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뽑기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6667367" y="2375553"/>
            <a:ext cx="707010" cy="707010"/>
          </a:xfrm>
          <a:prstGeom prst="mathMultiply">
            <a:avLst>
              <a:gd name="adj1" fmla="val 1952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셈 기호 17"/>
          <p:cNvSpPr/>
          <p:nvPr/>
        </p:nvSpPr>
        <p:spPr>
          <a:xfrm>
            <a:off x="6663961" y="3303388"/>
            <a:ext cx="707010" cy="707010"/>
          </a:xfrm>
          <a:prstGeom prst="mathMultiply">
            <a:avLst>
              <a:gd name="adj1" fmla="val 1952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십자형 18"/>
          <p:cNvSpPr/>
          <p:nvPr/>
        </p:nvSpPr>
        <p:spPr>
          <a:xfrm>
            <a:off x="8173040" y="3691595"/>
            <a:ext cx="589769" cy="589769"/>
          </a:xfrm>
          <a:prstGeom prst="plus">
            <a:avLst>
              <a:gd name="adj" fmla="val 41754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62809" y="3761295"/>
            <a:ext cx="332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새로운 메뉴를 추가할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곱셈 기호 21"/>
          <p:cNvSpPr/>
          <p:nvPr/>
        </p:nvSpPr>
        <p:spPr>
          <a:xfrm>
            <a:off x="8055799" y="4502190"/>
            <a:ext cx="707010" cy="707010"/>
          </a:xfrm>
          <a:prstGeom prst="mathMultiply">
            <a:avLst>
              <a:gd name="adj1" fmla="val 19520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2809" y="4551120"/>
            <a:ext cx="332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입력된 메뉴를 삭제할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055799" y="5570519"/>
            <a:ext cx="707009" cy="45248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뽑기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2808" y="5465881"/>
            <a:ext cx="332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클릭하면 랜덤으로 메뉴를 뽑음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7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10706" y="1432875"/>
            <a:ext cx="6768445" cy="4137644"/>
            <a:chOff x="923827" y="254524"/>
            <a:chExt cx="10331777" cy="6315958"/>
          </a:xfrm>
        </p:grpSpPr>
        <p:sp>
          <p:nvSpPr>
            <p:cNvPr id="2" name="직사각형 1"/>
            <p:cNvSpPr/>
            <p:nvPr/>
          </p:nvSpPr>
          <p:spPr>
            <a:xfrm>
              <a:off x="923827" y="254524"/>
              <a:ext cx="10331777" cy="631595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55033" y="3124985"/>
              <a:ext cx="9888718" cy="10275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/>
                <a:t>알촌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58588" y="446104"/>
              <a:ext cx="7270771" cy="1055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점심 메뉴 뽑기</a:t>
              </a:r>
              <a:endParaRPr lang="ko-KR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왼쪽으로 구부러진 화살표 8"/>
          <p:cNvSpPr/>
          <p:nvPr/>
        </p:nvSpPr>
        <p:spPr>
          <a:xfrm>
            <a:off x="1121790" y="1593130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8173040" y="1630839"/>
            <a:ext cx="1008668" cy="622169"/>
          </a:xfrm>
          <a:prstGeom prst="curvedLeftArrow">
            <a:avLst>
              <a:gd name="adj1" fmla="val 21951"/>
              <a:gd name="adj2" fmla="val 50000"/>
              <a:gd name="adj3" fmla="val 88636"/>
            </a:avLst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256" y="1640266"/>
            <a:ext cx="230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클릭해 날짜 선택으로 돌아갈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14301" y="5024487"/>
            <a:ext cx="1407209" cy="45248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다시뽑기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14" y="2516957"/>
            <a:ext cx="6431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오늘의 점심은</a:t>
            </a:r>
            <a:endParaRPr lang="ko-KR" alt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939275" y="4240444"/>
            <a:ext cx="6431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dirty="0" smtClean="0"/>
              <a:t>어떠세요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23" name="직사각형 22"/>
          <p:cNvSpPr/>
          <p:nvPr/>
        </p:nvSpPr>
        <p:spPr>
          <a:xfrm>
            <a:off x="8055799" y="2761327"/>
            <a:ext cx="1125909" cy="45248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다시뽑기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81708" y="2664404"/>
            <a:ext cx="224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클릭하면 메뉴를 다시 뽑음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6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50000"/>
          </a:schemeClr>
        </a:solidFill>
        <a:ln w="3810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693</Words>
  <Application>Microsoft Office PowerPoint</Application>
  <PresentationFormat>와이드스크린</PresentationFormat>
  <Paragraphs>342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전현민</dc:creator>
  <cp:lastModifiedBy>전현민</cp:lastModifiedBy>
  <cp:revision>30</cp:revision>
  <dcterms:created xsi:type="dcterms:W3CDTF">2017-03-16T04:08:48Z</dcterms:created>
  <dcterms:modified xsi:type="dcterms:W3CDTF">2017-03-21T06:26:34Z</dcterms:modified>
</cp:coreProperties>
</file>