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729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51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51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5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74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1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0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5C4A-DCC2-4A12-B6DE-A239A33F57CD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424A-8FCE-43C3-82A9-A8DC13D9D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5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objekt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3811733"/>
            <a:ext cx="9620250" cy="2847975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5" y="625705"/>
            <a:ext cx="5667375" cy="55245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435985" y="149629"/>
            <a:ext cx="45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 </a:t>
            </a:r>
            <a:r>
              <a:rPr lang="sv-SE" dirty="0" err="1" smtClean="0"/>
              <a:t>VsCode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324196" y="149629"/>
            <a:ext cx="5469775" cy="1097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24196" y="1404461"/>
            <a:ext cx="6816437" cy="193461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435985" y="1421086"/>
            <a:ext cx="45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/>
              <a:t>_supy_module.py</a:t>
            </a:r>
            <a:endParaRPr lang="sv-SE" b="1" dirty="0"/>
          </a:p>
        </p:txBody>
      </p:sp>
      <p:cxnSp>
        <p:nvCxnSpPr>
          <p:cNvPr id="10" name="Rak pilkoppling 9"/>
          <p:cNvCxnSpPr>
            <a:stCxn id="6" idx="2"/>
          </p:cNvCxnSpPr>
          <p:nvPr/>
        </p:nvCxnSpPr>
        <p:spPr>
          <a:xfrm flipH="1">
            <a:off x="3050772" y="1246909"/>
            <a:ext cx="8312" cy="17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Bildobjekt 11"/>
          <p:cNvPicPr>
            <a:picLocks noChangeAspect="1"/>
          </p:cNvPicPr>
          <p:nvPr/>
        </p:nvPicPr>
        <p:blipFill rotWithShape="1">
          <a:blip r:embed="rId4"/>
          <a:srcRect r="10171" b="11439"/>
          <a:stretch/>
        </p:blipFill>
        <p:spPr>
          <a:xfrm>
            <a:off x="435985" y="1807043"/>
            <a:ext cx="6588270" cy="742324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249382" y="3803274"/>
            <a:ext cx="9958647" cy="285643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1475076" y="3910696"/>
            <a:ext cx="45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/>
              <a:t>_load.py</a:t>
            </a:r>
            <a:endParaRPr lang="sv-SE" b="1" dirty="0"/>
          </a:p>
        </p:txBody>
      </p:sp>
      <p:pic>
        <p:nvPicPr>
          <p:cNvPr id="15" name="Bildobjekt 14"/>
          <p:cNvPicPr>
            <a:picLocks noChangeAspect="1"/>
          </p:cNvPicPr>
          <p:nvPr/>
        </p:nvPicPr>
        <p:blipFill rotWithShape="1">
          <a:blip r:embed="rId5"/>
          <a:srcRect b="19754"/>
          <a:stretch/>
        </p:blipFill>
        <p:spPr>
          <a:xfrm>
            <a:off x="859847" y="2596638"/>
            <a:ext cx="2409825" cy="649692"/>
          </a:xfrm>
          <a:prstGeom prst="rect">
            <a:avLst/>
          </a:prstGeom>
        </p:spPr>
      </p:pic>
      <p:cxnSp>
        <p:nvCxnSpPr>
          <p:cNvPr id="16" name="Rak pilkoppling 15"/>
          <p:cNvCxnSpPr>
            <a:stCxn id="7" idx="2"/>
          </p:cNvCxnSpPr>
          <p:nvPr/>
        </p:nvCxnSpPr>
        <p:spPr>
          <a:xfrm>
            <a:off x="3732415" y="3339077"/>
            <a:ext cx="0" cy="46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</Words>
  <Application>Microsoft Office PowerPoint</Application>
  <PresentationFormat>Bredbild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University of Gothenburg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Oskar Bäcklin</dc:creator>
  <cp:lastModifiedBy>Oskar Bäcklin</cp:lastModifiedBy>
  <cp:revision>7</cp:revision>
  <dcterms:created xsi:type="dcterms:W3CDTF">2020-08-27T11:14:50Z</dcterms:created>
  <dcterms:modified xsi:type="dcterms:W3CDTF">2020-09-01T06:56:31Z</dcterms:modified>
</cp:coreProperties>
</file>