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4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53350" y="303213"/>
            <a:ext cx="2405063" cy="6451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65962" cy="64516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99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62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9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35512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22901" y="1763713"/>
            <a:ext cx="4735513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2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16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04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17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6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24" tIns="45712" rIns="91424" bIns="45712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474B-1CBA-421A-8EDD-1449C32E2947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A062-B3E3-4A43-BD15-28E69D869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05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3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9" indent="-342839" algn="l" defTabSz="9142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9" indent="-285700" algn="l" defTabSz="91423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8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8" indent="-228560" algn="l" defTabSz="91423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7" indent="-228560" algn="l" defTabSz="91423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br.linkedin.com/in/gustavobaru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30115"/>
            <a:ext cx="9793088" cy="691549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26202" y="1124739"/>
            <a:ext cx="4913458" cy="369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&lt;</a:t>
            </a:r>
            <a:r>
              <a:rPr lang="pt-BR" dirty="0">
                <a:solidFill>
                  <a:srgbClr val="5A3795"/>
                </a:solidFill>
                <a:latin typeface="VAG Rounded Std Light" pitchFamily="34" charset="0"/>
              </a:rPr>
              <a:t>Idade: 20 anos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&gt;</a:t>
            </a:r>
          </a:p>
          <a:p>
            <a:pPr>
              <a:spcAft>
                <a:spcPts val="500"/>
              </a:spcAft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&lt;</a:t>
            </a:r>
            <a:r>
              <a:rPr lang="pt-BR" dirty="0">
                <a:solidFill>
                  <a:srgbClr val="5A3795"/>
                </a:solidFill>
                <a:latin typeface="VAG Rounded Std Light" pitchFamily="34" charset="0"/>
              </a:rPr>
              <a:t>Formação: Ensino Superior Completo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&gt;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&lt;</a:t>
            </a:r>
            <a:r>
              <a:rPr lang="pt-BR" dirty="0">
                <a:solidFill>
                  <a:srgbClr val="5A3795"/>
                </a:solidFill>
                <a:latin typeface="VAG Rounded Std Light" pitchFamily="34" charset="0"/>
              </a:rPr>
              <a:t>Instituição: UNICID – Universidade Cidade de São Paulo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&gt;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  <a:latin typeface="VAG Rounded Std Light" pitchFamily="34" charset="0"/>
            </a:endParaRPr>
          </a:p>
          <a:p>
            <a:r>
              <a:rPr lang="pt-BR" dirty="0">
                <a:solidFill>
                  <a:srgbClr val="5A3795"/>
                </a:solidFill>
                <a:latin typeface="VAG Rounded Std Thin" pitchFamily="34" charset="0"/>
              </a:rPr>
              <a:t>Experiências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 {</a:t>
            </a:r>
          </a:p>
          <a:p>
            <a:r>
              <a:rPr lang="pt-BR" sz="1600" dirty="0">
                <a:solidFill>
                  <a:schemeClr val="accent5"/>
                </a:solidFill>
                <a:latin typeface="VAG Rounded Std Light" pitchFamily="34" charset="0"/>
              </a:rPr>
              <a:t>    Suporte Técnico (interno e ao cliente);</a:t>
            </a:r>
          </a:p>
          <a:p>
            <a:r>
              <a:rPr lang="pt-BR" sz="1600" dirty="0">
                <a:solidFill>
                  <a:schemeClr val="accent5"/>
                </a:solidFill>
                <a:latin typeface="VAG Rounded Std Light" pitchFamily="34" charset="0"/>
              </a:rPr>
              <a:t>    Auxiliar Contábil 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}</a:t>
            </a:r>
          </a:p>
          <a:p>
            <a:r>
              <a:rPr lang="pt-BR" dirty="0">
                <a:solidFill>
                  <a:srgbClr val="5A3795"/>
                </a:solidFill>
                <a:latin typeface="VAG Rounded Std Thin" pitchFamily="34" charset="0"/>
              </a:rPr>
              <a:t>Conhecimentos e ferramentas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{</a:t>
            </a:r>
          </a:p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    </a:t>
            </a:r>
            <a:r>
              <a:rPr lang="pt-BR" sz="1600" dirty="0">
                <a:solidFill>
                  <a:schemeClr val="accent5"/>
                </a:solidFill>
                <a:latin typeface="VAG Rounded Std Light" pitchFamily="34" charset="0"/>
              </a:rPr>
              <a:t>Básico em C, PHP, HTML, Banco de Dados (MySQL), Windows Server; Intermediário em Java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}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87624" y="4685074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&lt;</a:t>
            </a:r>
            <a:r>
              <a:rPr lang="pt-BR" sz="2000" dirty="0">
                <a:solidFill>
                  <a:srgbClr val="5A3795"/>
                </a:solidFill>
                <a:latin typeface="VAG Rounded Std Thin" pitchFamily="34" charset="0"/>
              </a:rPr>
              <a:t>Propósito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&gt;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98122" y="5106294"/>
            <a:ext cx="7450342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A3795"/>
                </a:solidFill>
                <a:latin typeface="VAG Rounded Std Thin" pitchFamily="34" charset="0"/>
              </a:rPr>
              <a:t>“Adquirir cada vez mais conhecimento afim de conquistar meu objetivo profissional trabalhando no desenvolvimento de games ou aplicativos.</a:t>
            </a:r>
          </a:p>
          <a:p>
            <a:pPr>
              <a:spcBef>
                <a:spcPts val="500"/>
              </a:spcBef>
            </a:pPr>
            <a:r>
              <a:rPr lang="pt-BR" dirty="0">
                <a:solidFill>
                  <a:srgbClr val="5A3795"/>
                </a:solidFill>
                <a:latin typeface="VAG Rounded Std Thin" pitchFamily="34" charset="0"/>
              </a:rPr>
              <a:t>Com isso, almejo programar coisas que as pessoas gostem de usar e se identifiquem.”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587635" y="189569"/>
            <a:ext cx="587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&lt;</a:t>
            </a:r>
            <a:r>
              <a:rPr lang="pt-BR" sz="2800" dirty="0">
                <a:solidFill>
                  <a:srgbClr val="5A3795"/>
                </a:solidFill>
                <a:latin typeface="VAG Rounded Std Thin" pitchFamily="34" charset="0"/>
              </a:rPr>
              <a:t>Gustavo </a:t>
            </a:r>
            <a:r>
              <a:rPr lang="pt-BR" sz="2800" dirty="0" err="1">
                <a:solidFill>
                  <a:srgbClr val="5A3795"/>
                </a:solidFill>
                <a:latin typeface="VAG Rounded Std Thin" pitchFamily="34" charset="0"/>
              </a:rPr>
              <a:t>Baruc</a:t>
            </a:r>
            <a:r>
              <a:rPr lang="pt-BR" sz="2800" dirty="0">
                <a:solidFill>
                  <a:srgbClr val="5A3795"/>
                </a:solidFill>
                <a:latin typeface="VAG Rounded Std Thin" pitchFamily="34" charset="0"/>
              </a:rPr>
              <a:t> A Duarte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VAG Rounded Std Light" pitchFamily="34" charset="0"/>
              </a:rPr>
              <a:t>&gt;</a:t>
            </a:r>
          </a:p>
        </p:txBody>
      </p:sp>
      <p:pic>
        <p:nvPicPr>
          <p:cNvPr id="1028" name="Picture 4" descr="Resultado de imagem para linkedin logo">
            <a:extLst>
              <a:ext uri="{FF2B5EF4-FFF2-40B4-BE49-F238E27FC236}">
                <a16:creationId xmlns:a16="http://schemas.microsoft.com/office/drawing/2014/main" id="{F3E52664-A0E3-457C-8EDB-DC6D3D53C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9" r="30930"/>
          <a:stretch/>
        </p:blipFill>
        <p:spPr bwMode="auto">
          <a:xfrm>
            <a:off x="5724128" y="6318619"/>
            <a:ext cx="309456" cy="3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9">
            <a:extLst>
              <a:ext uri="{FF2B5EF4-FFF2-40B4-BE49-F238E27FC236}">
                <a16:creationId xmlns:a16="http://schemas.microsoft.com/office/drawing/2014/main" id="{1F1E713C-26DB-4DF2-83DA-7FEBE3CC3CB8}"/>
              </a:ext>
            </a:extLst>
          </p:cNvPr>
          <p:cNvSpPr txBox="1"/>
          <p:nvPr/>
        </p:nvSpPr>
        <p:spPr>
          <a:xfrm>
            <a:off x="6033584" y="6319594"/>
            <a:ext cx="290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4"/>
              </a:rPr>
              <a:t>https://br.linkedin.com/in/gustavobaruc</a:t>
            </a:r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VAG Rounded Std Light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22" y="1233714"/>
            <a:ext cx="2572687" cy="34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49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E5D17CFFCE964380AD561BDE01F3DC" ma:contentTypeVersion="10" ma:contentTypeDescription="Crie um novo documento." ma:contentTypeScope="" ma:versionID="473b992a43df4970c8a9ba80d46acc68">
  <xsd:schema xmlns:xsd="http://www.w3.org/2001/XMLSchema" xmlns:xs="http://www.w3.org/2001/XMLSchema" xmlns:p="http://schemas.microsoft.com/office/2006/metadata/properties" xmlns:ns2="f790fc42-29b7-48c9-98b9-6e8a41677791" xmlns:ns3="0362f631-05ac-4998-a686-fa57c03792e4" targetNamespace="http://schemas.microsoft.com/office/2006/metadata/properties" ma:root="true" ma:fieldsID="9504f3983916b26fdce9d0a81c7fe5ba" ns2:_="" ns3:_="">
    <xsd:import namespace="f790fc42-29b7-48c9-98b9-6e8a41677791"/>
    <xsd:import namespace="0362f631-05ac-4998-a686-fa57c03792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0fc42-29b7-48c9-98b9-6e8a41677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2f631-05ac-4998-a686-fa57c037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D2623F-2B43-4B4F-BD4A-480830EC9A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5686AB-559A-459C-A259-CF3AE3A1330B}">
  <ds:schemaRefs>
    <ds:schemaRef ds:uri="http://schemas.microsoft.com/office/2006/documentManagement/types"/>
    <ds:schemaRef ds:uri="http://purl.org/dc/terms/"/>
    <ds:schemaRef ds:uri="http://purl.org/dc/dcmitype/"/>
    <ds:schemaRef ds:uri="f790fc42-29b7-48c9-98b9-6e8a4167779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362f631-05ac-4998-a686-fa57c03792e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CD0D0F-9D9C-486D-A5F2-FC67D092DE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0fc42-29b7-48c9-98b9-6e8a41677791"/>
    <ds:schemaRef ds:uri="0362f631-05ac-4998-a686-fa57c03792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121</Words>
  <Application>Microsoft Macintosh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VAG Rounded Std Light</vt:lpstr>
      <vt:lpstr>VAG Rounded Std Thin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Adriana Farhat</cp:lastModifiedBy>
  <cp:revision>14</cp:revision>
  <dcterms:created xsi:type="dcterms:W3CDTF">2019-09-23T17:42:45Z</dcterms:created>
  <dcterms:modified xsi:type="dcterms:W3CDTF">2019-10-10T11:52:50Z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0x010100DAE5D17CFFCE964380AD561BDE01F3DC</vt:lpwstr>
  </property>
</Properties>
</file>