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6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0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4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0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1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66F21-6648-4399-B2DE-50F342DE59F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6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E7RQNhwnPQ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57B3A84-C21F-42BA-8CC3-5779E6CD5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92" y="-361273"/>
            <a:ext cx="4647419" cy="415944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233EC0-B318-40BF-97A9-E270CF8F4B26}"/>
              </a:ext>
            </a:extLst>
          </p:cNvPr>
          <p:cNvSpPr txBox="1"/>
          <p:nvPr/>
        </p:nvSpPr>
        <p:spPr>
          <a:xfrm>
            <a:off x="3618230" y="2921168"/>
            <a:ext cx="5114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Prototype" panose="02000400000000000000" pitchFamily="2" charset="0"/>
                <a:cs typeface="Prototype" panose="02000400000000000000" pitchFamily="2" charset="0"/>
              </a:rPr>
              <a:t>Mark 01 Slides</a:t>
            </a:r>
          </a:p>
        </p:txBody>
      </p:sp>
    </p:spTree>
    <p:extLst>
      <p:ext uri="{BB962C8B-B14F-4D97-AF65-F5344CB8AC3E}">
        <p14:creationId xmlns:p14="http://schemas.microsoft.com/office/powerpoint/2010/main" val="230012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AF4C3-26EC-4B00-829B-7A61B796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rototype" panose="02000400000000000000" pitchFamily="2" charset="0"/>
                <a:cs typeface="Prototype" panose="02000400000000000000" pitchFamily="2" charset="0"/>
              </a:rPr>
              <a:t>Wheel Encoders – convert tick to rpm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480EFA5-DDC5-4515-94EB-3C29B887D894}"/>
              </a:ext>
            </a:extLst>
          </p:cNvPr>
          <p:cNvSpPr/>
          <p:nvPr/>
        </p:nvSpPr>
        <p:spPr>
          <a:xfrm>
            <a:off x="6297336" y="4298466"/>
            <a:ext cx="2802029" cy="6264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5574181-A507-4D1C-8CEE-53CB8FFCCC4E}"/>
                  </a:ext>
                </a:extLst>
              </p:cNvPr>
              <p:cNvSpPr txBox="1"/>
              <p:nvPr/>
            </p:nvSpPr>
            <p:spPr>
              <a:xfrm>
                <a:off x="6475547" y="4428592"/>
                <a:ext cx="2684453" cy="679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.1.5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b="0" dirty="0"/>
                  <a:t>[rpm]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5574181-A507-4D1C-8CEE-53CB8FFC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547" y="4428592"/>
                <a:ext cx="2684453" cy="679930"/>
              </a:xfrm>
              <a:prstGeom prst="rect">
                <a:avLst/>
              </a:prstGeom>
              <a:blipFill>
                <a:blip r:embed="rId2"/>
                <a:stretch>
                  <a:fillRect l="-2268" t="-1786" r="-2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77BD4BE0-6D44-4DED-8564-0B2456347A38}"/>
              </a:ext>
            </a:extLst>
          </p:cNvPr>
          <p:cNvSpPr/>
          <p:nvPr/>
        </p:nvSpPr>
        <p:spPr>
          <a:xfrm>
            <a:off x="6297336" y="2857768"/>
            <a:ext cx="2802029" cy="12573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29054A-D7A4-42C8-BD7E-498772A51762}"/>
              </a:ext>
            </a:extLst>
          </p:cNvPr>
          <p:cNvSpPr/>
          <p:nvPr/>
        </p:nvSpPr>
        <p:spPr>
          <a:xfrm>
            <a:off x="6297336" y="1690688"/>
            <a:ext cx="2802029" cy="94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B4E1CFC-5ADB-4545-858A-CF3A23D339BC}"/>
              </a:ext>
            </a:extLst>
          </p:cNvPr>
          <p:cNvSpPr/>
          <p:nvPr/>
        </p:nvSpPr>
        <p:spPr>
          <a:xfrm>
            <a:off x="3223836" y="5813187"/>
            <a:ext cx="2229111" cy="5377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817699-1B86-4CF5-9E26-47F6788CA5F7}"/>
              </a:ext>
            </a:extLst>
          </p:cNvPr>
          <p:cNvSpPr/>
          <p:nvPr/>
        </p:nvSpPr>
        <p:spPr>
          <a:xfrm>
            <a:off x="3223838" y="3244107"/>
            <a:ext cx="2229112" cy="1444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E6B77A0-684D-495A-B9A0-C2E027A4CD78}"/>
              </a:ext>
            </a:extLst>
          </p:cNvPr>
          <p:cNvSpPr/>
          <p:nvPr/>
        </p:nvSpPr>
        <p:spPr>
          <a:xfrm>
            <a:off x="3223837" y="1690689"/>
            <a:ext cx="2229111" cy="1444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487757D-ED24-43A7-8428-F644F1ECDC87}"/>
              </a:ext>
            </a:extLst>
          </p:cNvPr>
          <p:cNvSpPr/>
          <p:nvPr/>
        </p:nvSpPr>
        <p:spPr>
          <a:xfrm>
            <a:off x="3223836" y="4797525"/>
            <a:ext cx="2229111" cy="907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027FA9D-CA88-4143-8929-8B9E1245DACA}"/>
                  </a:ext>
                </a:extLst>
              </p:cNvPr>
              <p:cNvSpPr txBox="1"/>
              <p:nvPr/>
            </p:nvSpPr>
            <p:spPr>
              <a:xfrm>
                <a:off x="3320124" y="1827958"/>
                <a:ext cx="1851020" cy="802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𝑟𝑝𝑚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−40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𝑡𝑖𝑐𝑘𝑠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027FA9D-CA88-4143-8929-8B9E1245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24" y="1827958"/>
                <a:ext cx="1851020" cy="802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43D610D-F296-4A47-BA73-AFDEE826CCD0}"/>
                  </a:ext>
                </a:extLst>
              </p:cNvPr>
              <p:cNvSpPr txBox="1"/>
              <p:nvPr/>
            </p:nvSpPr>
            <p:spPr>
              <a:xfrm>
                <a:off x="3320124" y="2466920"/>
                <a:ext cx="1894558" cy="802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𝑟𝑝𝑚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43D610D-F296-4A47-BA73-AFDEE826C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24" y="2466920"/>
                <a:ext cx="1894558" cy="802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3107E252-829C-4886-A028-C3472000B63A}"/>
                  </a:ext>
                </a:extLst>
              </p:cNvPr>
              <p:cNvSpPr txBox="1"/>
              <p:nvPr/>
            </p:nvSpPr>
            <p:spPr>
              <a:xfrm>
                <a:off x="3320124" y="3295521"/>
                <a:ext cx="1748364" cy="680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b="0" dirty="0"/>
                  <a:t> [rpm]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3107E252-829C-4886-A028-C3472000B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24" y="3295521"/>
                <a:ext cx="1748364" cy="680186"/>
              </a:xfrm>
              <a:prstGeom prst="rect">
                <a:avLst/>
              </a:prstGeom>
              <a:blipFill>
                <a:blip r:embed="rId5"/>
                <a:stretch>
                  <a:fillRect l="-3497" t="-1802" r="-8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C93D7C48-0F81-4DED-9F57-5B0A9D9667D4}"/>
                  </a:ext>
                </a:extLst>
              </p:cNvPr>
              <p:cNvSpPr txBox="1"/>
              <p:nvPr/>
            </p:nvSpPr>
            <p:spPr>
              <a:xfrm>
                <a:off x="6555232" y="2160779"/>
                <a:ext cx="20251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=60.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C93D7C48-0F81-4DED-9F57-5B0A9D966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32" y="2160779"/>
                <a:ext cx="20251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4EE6ABB-B8F9-4E21-9AEA-6ACA3FA21886}"/>
                  </a:ext>
                </a:extLst>
              </p:cNvPr>
              <p:cNvSpPr txBox="1"/>
              <p:nvPr/>
            </p:nvSpPr>
            <p:spPr>
              <a:xfrm>
                <a:off x="6535602" y="2950607"/>
                <a:ext cx="2234843" cy="713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/60.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b="0" dirty="0"/>
                  <a:t>  [rpm]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4EE6ABB-B8F9-4E21-9AEA-6ACA3FA21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602" y="2950607"/>
                <a:ext cx="2234843" cy="713850"/>
              </a:xfrm>
              <a:prstGeom prst="rect">
                <a:avLst/>
              </a:prstGeom>
              <a:blipFill>
                <a:blip r:embed="rId7"/>
                <a:stretch>
                  <a:fillRect l="-2725" t="-1709" r="-5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A8F717F-EB01-4099-8715-CF2C8462C8A1}"/>
                  </a:ext>
                </a:extLst>
              </p:cNvPr>
              <p:cNvSpPr txBox="1"/>
              <p:nvPr/>
            </p:nvSpPr>
            <p:spPr>
              <a:xfrm>
                <a:off x="3320124" y="3849519"/>
                <a:ext cx="2067361" cy="680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.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b="0" dirty="0"/>
                  <a:t>[rpm]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A8F717F-EB01-4099-8715-CF2C8462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24" y="3849519"/>
                <a:ext cx="2067361" cy="680186"/>
              </a:xfrm>
              <a:prstGeom prst="rect">
                <a:avLst/>
              </a:prstGeom>
              <a:blipFill>
                <a:blip r:embed="rId8"/>
                <a:stretch>
                  <a:fillRect l="-2950" t="-1786" r="-6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F99F46B-8082-4FFA-8794-924F11A1441A}"/>
                  </a:ext>
                </a:extLst>
              </p:cNvPr>
              <p:cNvSpPr txBox="1"/>
              <p:nvPr/>
            </p:nvSpPr>
            <p:spPr>
              <a:xfrm>
                <a:off x="6403049" y="3524811"/>
                <a:ext cx="2696316" cy="733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 ∗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b="0" dirty="0"/>
                  <a:t>  [rpm]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F99F46B-8082-4FFA-8794-924F11A1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049" y="3524811"/>
                <a:ext cx="2696316" cy="733086"/>
              </a:xfrm>
              <a:prstGeom prst="rect">
                <a:avLst/>
              </a:prstGeom>
              <a:blipFill>
                <a:blip r:embed="rId9"/>
                <a:stretch>
                  <a:fillRect r="-2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A31764D-FCB7-49B0-B72E-9E23580844B0}"/>
                  </a:ext>
                </a:extLst>
              </p:cNvPr>
              <p:cNvSpPr txBox="1"/>
              <p:nvPr/>
            </p:nvSpPr>
            <p:spPr>
              <a:xfrm>
                <a:off x="3325830" y="4852238"/>
                <a:ext cx="20251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A31764D-FCB7-49B0-B72E-9E2358084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830" y="4852238"/>
                <a:ext cx="20251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C6EEFFB-41D4-486C-873E-92E85DA11AFA}"/>
                  </a:ext>
                </a:extLst>
              </p:cNvPr>
              <p:cNvSpPr txBox="1"/>
              <p:nvPr/>
            </p:nvSpPr>
            <p:spPr>
              <a:xfrm>
                <a:off x="3420921" y="5876729"/>
                <a:ext cx="1793761" cy="670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.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b="0" dirty="0"/>
                  <a:t> = 1 rpm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C6EEFFB-41D4-486C-873E-92E85DA11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921" y="5876729"/>
                <a:ext cx="1793761" cy="670440"/>
              </a:xfrm>
              <a:prstGeom prst="rect">
                <a:avLst/>
              </a:prstGeom>
              <a:blipFill>
                <a:blip r:embed="rId11"/>
                <a:stretch>
                  <a:fillRect l="-3401" t="-2727" r="-7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72058747-1E6E-4B9C-A5AD-8EFFB334EB47}"/>
                  </a:ext>
                </a:extLst>
              </p:cNvPr>
              <p:cNvSpPr txBox="1"/>
              <p:nvPr/>
            </p:nvSpPr>
            <p:spPr>
              <a:xfrm>
                <a:off x="3305239" y="5196286"/>
                <a:ext cx="20251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72058747-1E6E-4B9C-A5AD-8EFFB334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239" y="5196286"/>
                <a:ext cx="202512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F72123B5-0D30-4E69-82BF-BB5C7A62910A}"/>
                  </a:ext>
                </a:extLst>
              </p:cNvPr>
              <p:cNvSpPr txBox="1"/>
              <p:nvPr/>
            </p:nvSpPr>
            <p:spPr>
              <a:xfrm>
                <a:off x="6335197" y="1791447"/>
                <a:ext cx="26495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𝑠𝑒𝑐𝑜𝑛𝑑𝑠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F72123B5-0D30-4E69-82BF-BB5C7A629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197" y="1791447"/>
                <a:ext cx="264951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ixaDeTexto 40">
            <a:extLst>
              <a:ext uri="{FF2B5EF4-FFF2-40B4-BE49-F238E27FC236}">
                <a16:creationId xmlns:a16="http://schemas.microsoft.com/office/drawing/2014/main" id="{181B4852-D578-4E83-B661-04E78A3F8DD8}"/>
              </a:ext>
            </a:extLst>
          </p:cNvPr>
          <p:cNvSpPr txBox="1"/>
          <p:nvPr/>
        </p:nvSpPr>
        <p:spPr>
          <a:xfrm>
            <a:off x="2107910" y="4740274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9E3E30-354A-44AB-AEAD-6817B83CA73A}"/>
              </a:ext>
            </a:extLst>
          </p:cNvPr>
          <p:cNvSpPr txBox="1"/>
          <p:nvPr/>
        </p:nvSpPr>
        <p:spPr>
          <a:xfrm>
            <a:off x="1521107" y="1846282"/>
            <a:ext cx="1636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wheel encoder has 40 ticks </a:t>
            </a:r>
            <a:r>
              <a:rPr lang="en-US"/>
              <a:t>per revolution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42FC4F-7BC8-42A7-9ED1-675D47C45EB4}"/>
              </a:ext>
            </a:extLst>
          </p:cNvPr>
          <p:cNvSpPr txBox="1"/>
          <p:nvPr/>
        </p:nvSpPr>
        <p:spPr>
          <a:xfrm>
            <a:off x="9137226" y="1707540"/>
            <a:ext cx="2371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software will measure the </a:t>
            </a:r>
            <a:r>
              <a:rPr lang="en-US" dirty="0" err="1"/>
              <a:t>delta_t</a:t>
            </a:r>
            <a:r>
              <a:rPr lang="en-US" dirty="0"/>
              <a:t> in nano seconds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481F66-D48E-4936-B00C-33F990AE20A7}"/>
              </a:ext>
            </a:extLst>
          </p:cNvPr>
          <p:cNvSpPr txBox="1"/>
          <p:nvPr/>
        </p:nvSpPr>
        <p:spPr>
          <a:xfrm>
            <a:off x="1534528" y="3601303"/>
            <a:ext cx="163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our speed x in rpm 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609E75-86D8-41F6-82D4-E8B7CD5AF237}"/>
              </a:ext>
            </a:extLst>
          </p:cNvPr>
          <p:cNvSpPr txBox="1"/>
          <p:nvPr/>
        </p:nvSpPr>
        <p:spPr>
          <a:xfrm>
            <a:off x="9315245" y="4007766"/>
            <a:ext cx="2684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formula as before but with time delta in ns instead minutes. But our speed x still in rpm.</a:t>
            </a:r>
          </a:p>
        </p:txBody>
      </p:sp>
    </p:spTree>
    <p:extLst>
      <p:ext uri="{BB962C8B-B14F-4D97-AF65-F5344CB8AC3E}">
        <p14:creationId xmlns:p14="http://schemas.microsoft.com/office/powerpoint/2010/main" val="423630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AF4C3-26EC-4B00-829B-7A61B796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rototype" panose="02000400000000000000" pitchFamily="2" charset="0"/>
                <a:cs typeface="Prototype" panose="02000400000000000000" pitchFamily="2" charset="0"/>
              </a:rPr>
              <a:t>Wheel Encoders – speed formulas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E6B77A0-684D-495A-B9A0-C2E027A4CD78}"/>
              </a:ext>
            </a:extLst>
          </p:cNvPr>
          <p:cNvSpPr/>
          <p:nvPr/>
        </p:nvSpPr>
        <p:spPr>
          <a:xfrm>
            <a:off x="3223837" y="1690689"/>
            <a:ext cx="2229111" cy="7494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027FA9D-CA88-4143-8929-8B9E1245DACA}"/>
                  </a:ext>
                </a:extLst>
              </p:cNvPr>
              <p:cNvSpPr txBox="1"/>
              <p:nvPr/>
            </p:nvSpPr>
            <p:spPr>
              <a:xfrm>
                <a:off x="3320124" y="1827958"/>
                <a:ext cx="1959126" cy="749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𝑟𝑝𝑚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027FA9D-CA88-4143-8929-8B9E1245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24" y="1827958"/>
                <a:ext cx="1959126" cy="7494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C43D610D-F296-4A47-BA73-AFDEE826CCD0}"/>
              </a:ext>
            </a:extLst>
          </p:cNvPr>
          <p:cNvSpPr txBox="1"/>
          <p:nvPr/>
        </p:nvSpPr>
        <p:spPr>
          <a:xfrm>
            <a:off x="3320124" y="246692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9E3E30-354A-44AB-AEAD-6817B83CA73A}"/>
              </a:ext>
            </a:extLst>
          </p:cNvPr>
          <p:cNvSpPr txBox="1"/>
          <p:nvPr/>
        </p:nvSpPr>
        <p:spPr>
          <a:xfrm>
            <a:off x="1065689" y="1876029"/>
            <a:ext cx="213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rpm to rad/s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481F66-D48E-4936-B00C-33F990AE20A7}"/>
              </a:ext>
            </a:extLst>
          </p:cNvPr>
          <p:cNvSpPr txBox="1"/>
          <p:nvPr/>
        </p:nvSpPr>
        <p:spPr>
          <a:xfrm>
            <a:off x="1336119" y="3574305"/>
            <a:ext cx="16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speeds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3411169-C4B8-4990-8F4F-14C67BDF161E}"/>
              </a:ext>
            </a:extLst>
          </p:cNvPr>
          <p:cNvSpPr/>
          <p:nvPr/>
        </p:nvSpPr>
        <p:spPr>
          <a:xfrm>
            <a:off x="8496707" y="1834290"/>
            <a:ext cx="1764827" cy="171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290EE11-809D-4BDA-A2AE-44A37EB6F460}"/>
              </a:ext>
            </a:extLst>
          </p:cNvPr>
          <p:cNvSpPr/>
          <p:nvPr/>
        </p:nvSpPr>
        <p:spPr>
          <a:xfrm>
            <a:off x="8263636" y="2063836"/>
            <a:ext cx="225730" cy="1304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ave Direita 16">
            <a:extLst>
              <a:ext uri="{FF2B5EF4-FFF2-40B4-BE49-F238E27FC236}">
                <a16:creationId xmlns:a16="http://schemas.microsoft.com/office/drawing/2014/main" id="{1CFC4005-0C59-46C7-A175-BFBAA8C0D8A5}"/>
              </a:ext>
            </a:extLst>
          </p:cNvPr>
          <p:cNvSpPr/>
          <p:nvPr/>
        </p:nvSpPr>
        <p:spPr>
          <a:xfrm>
            <a:off x="10533241" y="2060695"/>
            <a:ext cx="225730" cy="6825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0CCB3D6-9B5E-48E4-852A-128081C9BC35}"/>
              </a:ext>
            </a:extLst>
          </p:cNvPr>
          <p:cNvSpPr/>
          <p:nvPr/>
        </p:nvSpPr>
        <p:spPr>
          <a:xfrm>
            <a:off x="10268875" y="2041395"/>
            <a:ext cx="225730" cy="1304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2EECF9-4ACF-4E30-870F-FC4CF2ED61FC}"/>
              </a:ext>
            </a:extLst>
          </p:cNvPr>
          <p:cNvSpPr txBox="1"/>
          <p:nvPr/>
        </p:nvSpPr>
        <p:spPr>
          <a:xfrm>
            <a:off x="10797607" y="2208062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endParaRPr lang="en-US" dirty="0"/>
          </a:p>
        </p:txBody>
      </p:sp>
      <p:sp>
        <p:nvSpPr>
          <p:cNvPr id="25" name="Chave Direita 24">
            <a:extLst>
              <a:ext uri="{FF2B5EF4-FFF2-40B4-BE49-F238E27FC236}">
                <a16:creationId xmlns:a16="http://schemas.microsoft.com/office/drawing/2014/main" id="{D32C02E1-358B-4FEB-9C02-7E826E7BDC96}"/>
              </a:ext>
            </a:extLst>
          </p:cNvPr>
          <p:cNvSpPr/>
          <p:nvPr/>
        </p:nvSpPr>
        <p:spPr>
          <a:xfrm rot="5400000">
            <a:off x="9207499" y="2768371"/>
            <a:ext cx="355600" cy="1981200"/>
          </a:xfrm>
          <a:prstGeom prst="rightBrace">
            <a:avLst>
              <a:gd name="adj1" fmla="val 904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2F042E2-F283-42D6-A060-BAA5F7CE26A8}"/>
              </a:ext>
            </a:extLst>
          </p:cNvPr>
          <p:cNvSpPr txBox="1"/>
          <p:nvPr/>
        </p:nvSpPr>
        <p:spPr>
          <a:xfrm>
            <a:off x="9237895" y="3936771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</a:t>
            </a:r>
            <a:endParaRPr lang="en-US" dirty="0"/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60383FE-052C-4825-8ED3-17B7FCEEFF68}"/>
              </a:ext>
            </a:extLst>
          </p:cNvPr>
          <p:cNvGrpSpPr/>
          <p:nvPr/>
        </p:nvGrpSpPr>
        <p:grpSpPr>
          <a:xfrm rot="2210273">
            <a:off x="8843469" y="5070656"/>
            <a:ext cx="984302" cy="647700"/>
            <a:chOff x="6324599" y="5067300"/>
            <a:chExt cx="984302" cy="647700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D7F31AB-331F-4087-A04C-C217030B9A0E}"/>
                </a:ext>
              </a:extLst>
            </p:cNvPr>
            <p:cNvSpPr/>
            <p:nvPr/>
          </p:nvSpPr>
          <p:spPr>
            <a:xfrm>
              <a:off x="6464300" y="5067300"/>
              <a:ext cx="698500" cy="647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ângulo isósceles 34">
              <a:extLst>
                <a:ext uri="{FF2B5EF4-FFF2-40B4-BE49-F238E27FC236}">
                  <a16:creationId xmlns:a16="http://schemas.microsoft.com/office/drawing/2014/main" id="{04D4F990-71D4-4FEA-8B1F-9D83FCD15C06}"/>
                </a:ext>
              </a:extLst>
            </p:cNvPr>
            <p:cNvSpPr/>
            <p:nvPr/>
          </p:nvSpPr>
          <p:spPr>
            <a:xfrm>
              <a:off x="6610401" y="5160317"/>
              <a:ext cx="406297" cy="46166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AB546CAC-CFB5-458D-B57E-6C4EE9B3D7E1}"/>
                </a:ext>
              </a:extLst>
            </p:cNvPr>
            <p:cNvSpPr/>
            <p:nvPr/>
          </p:nvSpPr>
          <p:spPr>
            <a:xfrm>
              <a:off x="6324599" y="5177253"/>
              <a:ext cx="139700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00D3E755-5DC5-4659-8DD9-D7419721501C}"/>
                </a:ext>
              </a:extLst>
            </p:cNvPr>
            <p:cNvSpPr/>
            <p:nvPr/>
          </p:nvSpPr>
          <p:spPr>
            <a:xfrm>
              <a:off x="7169201" y="5160317"/>
              <a:ext cx="139700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FFE1F220-6E05-4B41-AF60-D7655BFAE6E6}"/>
              </a:ext>
            </a:extLst>
          </p:cNvPr>
          <p:cNvCxnSpPr>
            <a:cxnSpLocks/>
          </p:cNvCxnSpPr>
          <p:nvPr/>
        </p:nvCxnSpPr>
        <p:spPr>
          <a:xfrm flipV="1">
            <a:off x="9311295" y="5366309"/>
            <a:ext cx="1681515" cy="3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26A02DA9-44A7-42C0-9163-3C2AE5EBE469}"/>
              </a:ext>
            </a:extLst>
          </p:cNvPr>
          <p:cNvCxnSpPr>
            <a:cxnSpLocks/>
          </p:cNvCxnSpPr>
          <p:nvPr/>
        </p:nvCxnSpPr>
        <p:spPr>
          <a:xfrm flipV="1">
            <a:off x="9311295" y="4398436"/>
            <a:ext cx="957580" cy="99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DDB5EE8-3A2F-4FD8-91A5-3C8244C67CB2}"/>
              </a:ext>
            </a:extLst>
          </p:cNvPr>
          <p:cNvSpPr txBox="1"/>
          <p:nvPr/>
        </p:nvSpPr>
        <p:spPr>
          <a:xfrm>
            <a:off x="8831122" y="536727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50" name="Arco 49">
            <a:extLst>
              <a:ext uri="{FF2B5EF4-FFF2-40B4-BE49-F238E27FC236}">
                <a16:creationId xmlns:a16="http://schemas.microsoft.com/office/drawing/2014/main" id="{74E8C288-2F99-427C-BC20-ED1FD31A127F}"/>
              </a:ext>
            </a:extLst>
          </p:cNvPr>
          <p:cNvSpPr/>
          <p:nvPr/>
        </p:nvSpPr>
        <p:spPr>
          <a:xfrm>
            <a:off x="9306603" y="4860101"/>
            <a:ext cx="947366" cy="1014219"/>
          </a:xfrm>
          <a:prstGeom prst="arc">
            <a:avLst>
              <a:gd name="adj1" fmla="val 16630115"/>
              <a:gd name="adj2" fmla="val 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BB8E720-EE18-43CF-893A-9A8703CBD717}"/>
                  </a:ext>
                </a:extLst>
              </p:cNvPr>
              <p:cNvSpPr txBox="1"/>
              <p:nvPr/>
            </p:nvSpPr>
            <p:spPr>
              <a:xfrm>
                <a:off x="10197839" y="4858477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BB8E720-EE18-43CF-893A-9A8703CB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839" y="4858477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37500" r="-3437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F019D7A-7435-4684-94B1-3FA3C5785B30}"/>
                  </a:ext>
                </a:extLst>
              </p:cNvPr>
              <p:cNvSpPr txBox="1"/>
              <p:nvPr/>
            </p:nvSpPr>
            <p:spPr>
              <a:xfrm>
                <a:off x="8269536" y="1758825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F019D7A-7435-4684-94B1-3FA3C5785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536" y="1758825"/>
                <a:ext cx="250325" cy="276999"/>
              </a:xfrm>
              <a:prstGeom prst="rect">
                <a:avLst/>
              </a:prstGeom>
              <a:blipFill>
                <a:blip r:embed="rId4"/>
                <a:stretch>
                  <a:fillRect l="-14634" r="-975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6CE6BD6D-D208-4394-BB8C-42129CF19A86}"/>
                  </a:ext>
                </a:extLst>
              </p:cNvPr>
              <p:cNvSpPr txBox="1"/>
              <p:nvPr/>
            </p:nvSpPr>
            <p:spPr>
              <a:xfrm>
                <a:off x="10268875" y="1732030"/>
                <a:ext cx="269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6CE6BD6D-D208-4394-BB8C-42129CF19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875" y="1732030"/>
                <a:ext cx="269048" cy="276999"/>
              </a:xfrm>
              <a:prstGeom prst="rect">
                <a:avLst/>
              </a:prstGeom>
              <a:blipFill>
                <a:blip r:embed="rId5"/>
                <a:stretch>
                  <a:fillRect l="-13636" r="-227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 58">
            <a:extLst>
              <a:ext uri="{FF2B5EF4-FFF2-40B4-BE49-F238E27FC236}">
                <a16:creationId xmlns:a16="http://schemas.microsoft.com/office/drawing/2014/main" id="{50627645-4E2D-404B-B90A-6CE79BD686C8}"/>
              </a:ext>
            </a:extLst>
          </p:cNvPr>
          <p:cNvSpPr/>
          <p:nvPr/>
        </p:nvSpPr>
        <p:spPr>
          <a:xfrm>
            <a:off x="3199983" y="3020918"/>
            <a:ext cx="2938971" cy="1325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1827D9B0-B546-4A5F-9B27-E9EE1BBD180D}"/>
                  </a:ext>
                </a:extLst>
              </p:cNvPr>
              <p:cNvSpPr txBox="1"/>
              <p:nvPr/>
            </p:nvSpPr>
            <p:spPr>
              <a:xfrm>
                <a:off x="3296270" y="3158187"/>
                <a:ext cx="2577244" cy="668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𝑟𝑜𝑏𝑜𝑡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[m/s]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1827D9B0-B546-4A5F-9B27-E9EE1BBD1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70" y="3158187"/>
                <a:ext cx="2577244" cy="668837"/>
              </a:xfrm>
              <a:prstGeom prst="rect">
                <a:avLst/>
              </a:prstGeom>
              <a:blipFill>
                <a:blip r:embed="rId6"/>
                <a:stretch>
                  <a:fillRect l="-2364" t="-2727" r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301EDA88-C179-4136-BA2C-36283D49FF36}"/>
                  </a:ext>
                </a:extLst>
              </p:cNvPr>
              <p:cNvSpPr txBox="1"/>
              <p:nvPr/>
            </p:nvSpPr>
            <p:spPr>
              <a:xfrm>
                <a:off x="3321344" y="3833184"/>
                <a:ext cx="2739404" cy="668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𝑟𝑜𝑏𝑜𝑡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[rad/s]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301EDA88-C179-4136-BA2C-36283D4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344" y="3833184"/>
                <a:ext cx="2739404" cy="668837"/>
              </a:xfrm>
              <a:prstGeom prst="rect">
                <a:avLst/>
              </a:prstGeom>
              <a:blipFill>
                <a:blip r:embed="rId7"/>
                <a:stretch>
                  <a:fillRect l="-2227" t="-2727" r="-4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>
            <a:extLst>
              <a:ext uri="{FF2B5EF4-FFF2-40B4-BE49-F238E27FC236}">
                <a16:creationId xmlns:a16="http://schemas.microsoft.com/office/drawing/2014/main" id="{118D5789-A6DF-4A91-A406-0CD703CD7A04}"/>
              </a:ext>
            </a:extLst>
          </p:cNvPr>
          <p:cNvSpPr txBox="1"/>
          <p:nvPr/>
        </p:nvSpPr>
        <p:spPr>
          <a:xfrm>
            <a:off x="947956" y="6199464"/>
            <a:ext cx="1078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Control of Mobile Robots Course – Georgia Tech (</a:t>
            </a:r>
            <a:r>
              <a:rPr lang="en-US" dirty="0">
                <a:hlinkClick r:id="rId8"/>
              </a:rPr>
              <a:t>https://www.youtube.com/watch?v=aE7RQNhwnPQ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487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208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Prototype</vt:lpstr>
      <vt:lpstr>Office Theme</vt:lpstr>
      <vt:lpstr>Apresentação do PowerPoint</vt:lpstr>
      <vt:lpstr>Wheel Encoders – convert tick to rpm</vt:lpstr>
      <vt:lpstr>Wheel Encoders – speed formulas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Nunes</dc:creator>
  <cp:lastModifiedBy>Gustavo Nunes</cp:lastModifiedBy>
  <cp:revision>10</cp:revision>
  <dcterms:created xsi:type="dcterms:W3CDTF">2020-10-01T18:06:52Z</dcterms:created>
  <dcterms:modified xsi:type="dcterms:W3CDTF">2020-10-22T14:02:54Z</dcterms:modified>
</cp:coreProperties>
</file>