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4660"/>
  </p:normalViewPr>
  <p:slideViewPr>
    <p:cSldViewPr>
      <p:cViewPr varScale="1">
        <p:scale>
          <a:sx n="120" d="100"/>
          <a:sy n="120" d="100"/>
        </p:scale>
        <p:origin x="79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5AA13-F215-46B1-9508-BD1B6C005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73FD79-B957-4F0D-A5F2-B0204C920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0278E6-A4A2-4ABA-B4A8-5F96255E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79F0-C1C2-494D-8195-5192DBBDDDB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6FDF7-EDEB-4268-8376-D925EEE1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98E386-D494-4389-8420-7C1374A8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751E-E2B8-47C9-AAD1-EBA3B5683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9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1E1E4-3AA2-4E32-B441-12A8BEC7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D34B88-C2DE-4ADE-9961-2ED026484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6DB82D-E495-4F09-AC73-2E2F01B7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79F0-C1C2-494D-8195-5192DBBDDDB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F10B6-770D-43D8-B0DB-6CF005DE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FD5B8D-2349-49D2-8584-53747751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751E-E2B8-47C9-AAD1-EBA3B5683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812786-121A-443C-8ECD-DD9B2E3C3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728C29-8737-430C-8B98-79DA88C73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7D6094-391F-4C4B-82FD-309A1C22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79F0-C1C2-494D-8195-5192DBBDDDB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8354B4-B548-41B3-ADA4-5E313B65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6AF239-E672-47A2-A485-2F8B1C62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751E-E2B8-47C9-AAD1-EBA3B5683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3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57D2F-8AEF-4A29-A1DB-8DC900B0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25403-8452-49B7-8ACD-174C292C6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FFFA5-BA69-45AB-99E6-2285B4E5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79F0-C1C2-494D-8195-5192DBBDDDB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19EAE0-4A8F-4EF8-9116-487A43B0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8F1559-5283-402D-945D-0856C6A8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751E-E2B8-47C9-AAD1-EBA3B5683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BAB50-2466-40ED-8BAB-EC7E70CB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97A1F4-7B5D-481C-A847-73C76FC1E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84DF26-499D-4C43-8A00-DB9231AA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79F0-C1C2-494D-8195-5192DBBDDDB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CFEB2C-2255-48FB-A55C-D1E19D2C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93FF78-9F6F-43AF-8594-836FED65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751E-E2B8-47C9-AAD1-EBA3B5683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66AA5-FD40-4881-8358-B257148F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82BF21-9AD0-429F-B0F1-C8976BC44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CFE9F3-0058-4113-857A-73F96F010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69D037-DD2F-45C9-B659-AEB9172F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79F0-C1C2-494D-8195-5192DBBDDDB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AFCF5A-B439-4897-AEA8-71AFF183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722E42-4D7A-4080-A9F5-4F4ECE1F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751E-E2B8-47C9-AAD1-EBA3B5683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8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4C5D2-AEB5-4FFD-9712-C48C506E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70584B-5788-41DD-9106-5AEA22D3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A16F85-3BA8-4549-9A8A-97A265330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B3B3C0-01E1-4E28-A81F-2AD8F07F5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DF21C3-2240-43AF-AE81-376B95908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0A7339-EAD4-48BF-B17A-75F92CDE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79F0-C1C2-494D-8195-5192DBBDDDB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A3E8A9-8623-4B74-B976-0C178DD3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4BF884-BFA3-4DCE-91C6-0BE2BB3B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751E-E2B8-47C9-AAD1-EBA3B5683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2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3D13C-99F4-4D67-86CC-EC63ABA1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255198-7717-4F42-819A-495E3022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79F0-C1C2-494D-8195-5192DBBDDDB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9999A8-35A8-475A-B634-57668405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B41066-B36E-4768-87EC-985E2546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751E-E2B8-47C9-AAD1-EBA3B5683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7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901A46-1A9B-48BC-BAF1-9E911533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79F0-C1C2-494D-8195-5192DBBDDDB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DF7A72-F6BF-4392-AE49-C16BA6CE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EE2445-2AB3-459B-85B4-ACACD8FC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751E-E2B8-47C9-AAD1-EBA3B5683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5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8F6EE-C025-40ED-9F5A-A9ABB2A6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C2D033-5116-4D76-AEC8-D069420B6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941A3F-575E-4ADF-A062-4C16699BE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759ECD-8040-45F1-B7AE-C4D1F34A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79F0-C1C2-494D-8195-5192DBBDDDB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529BD7-6DD3-420C-9F95-266DC15A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3D98A4-7EB2-4000-A97F-AA7BA9E7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751E-E2B8-47C9-AAD1-EBA3B5683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3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A219F-2A15-4987-B55D-81D9C5C9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4E51DE-C054-4A8C-8B2B-E34342B68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4D6406-4A27-4AE7-8335-3060F178A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C857E7-ECBD-4143-BD3F-25AE7C80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79F0-C1C2-494D-8195-5192DBBDDDB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AD6F38-3979-4292-8E1C-BE5EC107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F45D26-BBFC-43F8-86E4-F37A6D54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751E-E2B8-47C9-AAD1-EBA3B5683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5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474D1E-D108-4387-8983-E149005D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1FAFF4-733C-4E23-BE1F-004733286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FE8E6D-7786-4C04-9221-DF6573D6A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279F0-C1C2-494D-8195-5192DBBDDDB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6565EF-A384-45C5-A20C-5D73BEB3C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CC3A49-32D9-4416-8A3B-0839EA1BA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C751E-E2B8-47C9-AAD1-EBA3B5683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7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Checkmark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ckoverflow.com/questions/12294718/how-to-create-a-cross-as-a-template-to-checkbox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363A4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B678F-A2E0-41AC-8D31-61BF301C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GPIO interruptions on Pi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6DC5D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6675121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Espaço Reservado para Conteúdo 2">
            <a:extLst>
              <a:ext uri="{FF2B5EF4-FFF2-40B4-BE49-F238E27FC236}">
                <a16:creationId xmlns:a16="http://schemas.microsoft.com/office/drawing/2014/main" id="{6CF6F96C-8A6D-4653-83E9-C056B5FE3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6031967" cy="328326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Handle interruptions in Python</a:t>
            </a:r>
          </a:p>
          <a:p>
            <a:pPr lvl="1"/>
            <a:r>
              <a:rPr lang="en-US" sz="2000" dirty="0"/>
              <a:t>What NOT to do when handling multiple interruptions and how to fix it</a:t>
            </a:r>
          </a:p>
          <a:p>
            <a:r>
              <a:rPr lang="en-US" sz="2000" dirty="0"/>
              <a:t>Handle interruption in C/C++</a:t>
            </a:r>
          </a:p>
          <a:p>
            <a:r>
              <a:rPr lang="en-US" sz="2000" dirty="0"/>
              <a:t>Stress test – How fast interruption can go</a:t>
            </a:r>
          </a:p>
          <a:p>
            <a:pPr lvl="1"/>
            <a:r>
              <a:rPr lang="en-US" sz="2000" dirty="0"/>
              <a:t>In Python</a:t>
            </a:r>
          </a:p>
          <a:p>
            <a:pPr lvl="1"/>
            <a:r>
              <a:rPr lang="en-US" sz="2000" dirty="0"/>
              <a:t>In C/C++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432AD67-52F2-4277-A88B-515BC961ED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"/>
          <a:stretch/>
        </p:blipFill>
        <p:spPr>
          <a:xfrm>
            <a:off x="7277100" y="2480954"/>
            <a:ext cx="4455979" cy="39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Agrupar 51">
            <a:extLst>
              <a:ext uri="{FF2B5EF4-FFF2-40B4-BE49-F238E27FC236}">
                <a16:creationId xmlns:a16="http://schemas.microsoft.com/office/drawing/2014/main" id="{17D0C3B8-95F8-4C5A-BCC5-D84AF3F9BECE}"/>
              </a:ext>
            </a:extLst>
          </p:cNvPr>
          <p:cNvGrpSpPr/>
          <p:nvPr/>
        </p:nvGrpSpPr>
        <p:grpSpPr>
          <a:xfrm>
            <a:off x="6722" y="1176280"/>
            <a:ext cx="7025382" cy="893860"/>
            <a:chOff x="6722" y="2535141"/>
            <a:chExt cx="7025382" cy="893860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0FC88467-5753-4F6D-B5E3-1AE16C702395}"/>
                </a:ext>
              </a:extLst>
            </p:cNvPr>
            <p:cNvCxnSpPr>
              <a:cxnSpLocks/>
            </p:cNvCxnSpPr>
            <p:nvPr/>
          </p:nvCxnSpPr>
          <p:spPr>
            <a:xfrm>
              <a:off x="6722" y="3392996"/>
              <a:ext cx="468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8473EC2B-1293-4CF5-BECB-A116C2768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562" y="2535141"/>
              <a:ext cx="0" cy="8938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F03D60C6-4B18-4C52-9910-A7298B155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402" y="2535141"/>
              <a:ext cx="0" cy="8938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7453381-4F17-4C47-AB9A-F093027C9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1243" y="2535141"/>
              <a:ext cx="0" cy="8938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F968C998-68C2-4429-850D-9DC96709F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6083" y="2535141"/>
              <a:ext cx="0" cy="8938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CC65C9F8-56A4-4344-B1D9-57B7B39225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0923" y="2535141"/>
              <a:ext cx="0" cy="8938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8F1416AB-C808-4616-98EF-5FB55A313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5763" y="2535141"/>
              <a:ext cx="0" cy="8938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D70FFDB-247D-4292-8990-329EDD791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0603" y="2535141"/>
              <a:ext cx="0" cy="8938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F236D281-670A-4FCD-A9CA-AF33CE7CAA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5443" y="2535141"/>
              <a:ext cx="0" cy="8938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BC01CB87-BC7D-44B1-BB88-D79C86B27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0284" y="2535141"/>
              <a:ext cx="0" cy="8938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94F26F1F-1ACF-4560-97FB-89692BB96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124" y="2535141"/>
              <a:ext cx="0" cy="8938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0C63C515-6FD0-4C11-A9E6-233EB4C54484}"/>
                </a:ext>
              </a:extLst>
            </p:cNvPr>
            <p:cNvCxnSpPr>
              <a:cxnSpLocks/>
            </p:cNvCxnSpPr>
            <p:nvPr/>
          </p:nvCxnSpPr>
          <p:spPr>
            <a:xfrm>
              <a:off x="467634" y="2564904"/>
              <a:ext cx="468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55919636-1C50-48A7-B576-AC83F052E641}"/>
                </a:ext>
              </a:extLst>
            </p:cNvPr>
            <p:cNvCxnSpPr>
              <a:cxnSpLocks/>
            </p:cNvCxnSpPr>
            <p:nvPr/>
          </p:nvCxnSpPr>
          <p:spPr>
            <a:xfrm>
              <a:off x="936402" y="3398788"/>
              <a:ext cx="468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EEC487FA-E75F-4378-8EFF-1DAF5714A47B}"/>
                </a:ext>
              </a:extLst>
            </p:cNvPr>
            <p:cNvCxnSpPr>
              <a:cxnSpLocks/>
            </p:cNvCxnSpPr>
            <p:nvPr/>
          </p:nvCxnSpPr>
          <p:spPr>
            <a:xfrm>
              <a:off x="1405171" y="2564904"/>
              <a:ext cx="468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0A4DA428-FD7F-42A5-9C1A-2AD3FD844ED9}"/>
                </a:ext>
              </a:extLst>
            </p:cNvPr>
            <p:cNvCxnSpPr>
              <a:cxnSpLocks/>
            </p:cNvCxnSpPr>
            <p:nvPr/>
          </p:nvCxnSpPr>
          <p:spPr>
            <a:xfrm>
              <a:off x="1866083" y="3392996"/>
              <a:ext cx="468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ABAC878A-324E-4AD0-999C-6BAAF60C254A}"/>
                </a:ext>
              </a:extLst>
            </p:cNvPr>
            <p:cNvCxnSpPr>
              <a:cxnSpLocks/>
            </p:cNvCxnSpPr>
            <p:nvPr/>
          </p:nvCxnSpPr>
          <p:spPr>
            <a:xfrm>
              <a:off x="2326995" y="2564904"/>
              <a:ext cx="468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5F95F2F3-1428-4C09-A15F-07879FE58779}"/>
                </a:ext>
              </a:extLst>
            </p:cNvPr>
            <p:cNvCxnSpPr>
              <a:cxnSpLocks/>
            </p:cNvCxnSpPr>
            <p:nvPr/>
          </p:nvCxnSpPr>
          <p:spPr>
            <a:xfrm>
              <a:off x="2795763" y="3392996"/>
              <a:ext cx="468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B2C4BBE-ACA3-49E1-8D3A-FD7707848F5B}"/>
                </a:ext>
              </a:extLst>
            </p:cNvPr>
            <p:cNvCxnSpPr>
              <a:cxnSpLocks/>
            </p:cNvCxnSpPr>
            <p:nvPr/>
          </p:nvCxnSpPr>
          <p:spPr>
            <a:xfrm>
              <a:off x="3264531" y="2564904"/>
              <a:ext cx="468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E0165359-D3C5-4FF2-9D25-12F370B9D8AE}"/>
                </a:ext>
              </a:extLst>
            </p:cNvPr>
            <p:cNvCxnSpPr>
              <a:cxnSpLocks/>
            </p:cNvCxnSpPr>
            <p:nvPr/>
          </p:nvCxnSpPr>
          <p:spPr>
            <a:xfrm>
              <a:off x="3721515" y="3392996"/>
              <a:ext cx="468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07F348CE-F499-4C47-9A84-01BF8601E62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4" y="2564904"/>
              <a:ext cx="468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F8B56EE8-22C0-4EED-B8C7-8060E0E01D15}"/>
                </a:ext>
              </a:extLst>
            </p:cNvPr>
            <p:cNvCxnSpPr>
              <a:cxnSpLocks/>
            </p:cNvCxnSpPr>
            <p:nvPr/>
          </p:nvCxnSpPr>
          <p:spPr>
            <a:xfrm>
              <a:off x="4655124" y="3392996"/>
              <a:ext cx="237698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A309EA88-EB80-4A55-AB6E-A8602C65D541}"/>
              </a:ext>
            </a:extLst>
          </p:cNvPr>
          <p:cNvGrpSpPr/>
          <p:nvPr/>
        </p:nvGrpSpPr>
        <p:grpSpPr>
          <a:xfrm>
            <a:off x="6996100" y="1169288"/>
            <a:ext cx="7025382" cy="893860"/>
            <a:chOff x="6722" y="2535141"/>
            <a:chExt cx="7025382" cy="893860"/>
          </a:xfrm>
        </p:grpSpPr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18979A0F-53EF-49A4-AF0A-070DD9493EF1}"/>
                </a:ext>
              </a:extLst>
            </p:cNvPr>
            <p:cNvCxnSpPr>
              <a:cxnSpLocks/>
            </p:cNvCxnSpPr>
            <p:nvPr/>
          </p:nvCxnSpPr>
          <p:spPr>
            <a:xfrm>
              <a:off x="6722" y="3392996"/>
              <a:ext cx="468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AC645AF3-4EAC-41AC-ADF8-67B7053077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562" y="2535141"/>
              <a:ext cx="0" cy="8938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C6F67874-1287-495F-B7EA-7C5112A85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402" y="2535141"/>
              <a:ext cx="0" cy="8938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B7B56EDD-F572-4F4A-A785-110C36723A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1243" y="2535141"/>
              <a:ext cx="0" cy="8938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73243E3D-B557-4C77-A660-B15E5F47D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6083" y="2535141"/>
              <a:ext cx="0" cy="8938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076FE6A2-FC5B-481C-90DF-6C7367846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0923" y="2535141"/>
              <a:ext cx="0" cy="8938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73C9D305-C32F-4ECB-9608-FC6F28B33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5763" y="2535141"/>
              <a:ext cx="0" cy="8938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FA802E0A-1460-445A-9421-E94861A25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0603" y="2535141"/>
              <a:ext cx="0" cy="8938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46D7BA27-B241-4A51-954B-61026069BA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5443" y="2535141"/>
              <a:ext cx="0" cy="8938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A5A34DFF-E46C-4BF0-A72A-0122D9483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0284" y="2535141"/>
              <a:ext cx="0" cy="8938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4D8B2BC3-809C-4C19-BFAD-F276BF8335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124" y="2535141"/>
              <a:ext cx="0" cy="8938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D2AA4FFC-BB4F-46BF-BB17-111DCDAF3548}"/>
                </a:ext>
              </a:extLst>
            </p:cNvPr>
            <p:cNvCxnSpPr>
              <a:cxnSpLocks/>
            </p:cNvCxnSpPr>
            <p:nvPr/>
          </p:nvCxnSpPr>
          <p:spPr>
            <a:xfrm>
              <a:off x="467634" y="2564904"/>
              <a:ext cx="468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6B8475FB-AA07-423F-88EE-81FCC543ADA8}"/>
                </a:ext>
              </a:extLst>
            </p:cNvPr>
            <p:cNvCxnSpPr>
              <a:cxnSpLocks/>
            </p:cNvCxnSpPr>
            <p:nvPr/>
          </p:nvCxnSpPr>
          <p:spPr>
            <a:xfrm>
              <a:off x="936402" y="3398788"/>
              <a:ext cx="468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C934C261-37E2-4A2E-971C-EDADA4B6B785}"/>
                </a:ext>
              </a:extLst>
            </p:cNvPr>
            <p:cNvCxnSpPr>
              <a:cxnSpLocks/>
            </p:cNvCxnSpPr>
            <p:nvPr/>
          </p:nvCxnSpPr>
          <p:spPr>
            <a:xfrm>
              <a:off x="1405171" y="2564904"/>
              <a:ext cx="468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F9ED9C8-DE29-4DE8-850F-A0E18A4BA7B5}"/>
                </a:ext>
              </a:extLst>
            </p:cNvPr>
            <p:cNvCxnSpPr>
              <a:cxnSpLocks/>
            </p:cNvCxnSpPr>
            <p:nvPr/>
          </p:nvCxnSpPr>
          <p:spPr>
            <a:xfrm>
              <a:off x="1866083" y="3392996"/>
              <a:ext cx="468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0B0C039E-CF12-47E4-81B7-12C5CEC31E21}"/>
                </a:ext>
              </a:extLst>
            </p:cNvPr>
            <p:cNvCxnSpPr>
              <a:cxnSpLocks/>
            </p:cNvCxnSpPr>
            <p:nvPr/>
          </p:nvCxnSpPr>
          <p:spPr>
            <a:xfrm>
              <a:off x="2326995" y="2564904"/>
              <a:ext cx="468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637DDA11-D712-4E8E-AC60-0A39F950B101}"/>
                </a:ext>
              </a:extLst>
            </p:cNvPr>
            <p:cNvCxnSpPr>
              <a:cxnSpLocks/>
            </p:cNvCxnSpPr>
            <p:nvPr/>
          </p:nvCxnSpPr>
          <p:spPr>
            <a:xfrm>
              <a:off x="2795763" y="3392996"/>
              <a:ext cx="468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D9F91F4A-6176-416E-A73F-3153BC12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264531" y="2564904"/>
              <a:ext cx="468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AE026787-2EC1-4AA6-8499-E2E7F5ACEC85}"/>
                </a:ext>
              </a:extLst>
            </p:cNvPr>
            <p:cNvCxnSpPr>
              <a:cxnSpLocks/>
            </p:cNvCxnSpPr>
            <p:nvPr/>
          </p:nvCxnSpPr>
          <p:spPr>
            <a:xfrm>
              <a:off x="3721515" y="3392996"/>
              <a:ext cx="468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7B0BF4DA-7EB8-48EC-82D2-1DFF2889C4A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4" y="2564904"/>
              <a:ext cx="468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CB095121-77D2-4469-8951-3B003F5AE545}"/>
                </a:ext>
              </a:extLst>
            </p:cNvPr>
            <p:cNvCxnSpPr>
              <a:cxnSpLocks/>
            </p:cNvCxnSpPr>
            <p:nvPr/>
          </p:nvCxnSpPr>
          <p:spPr>
            <a:xfrm>
              <a:off x="4655124" y="3392996"/>
              <a:ext cx="237698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5066AB62-830A-43F4-A780-183DE631F4DB}"/>
              </a:ext>
            </a:extLst>
          </p:cNvPr>
          <p:cNvCxnSpPr>
            <a:cxnSpLocks/>
          </p:cNvCxnSpPr>
          <p:nvPr/>
        </p:nvCxnSpPr>
        <p:spPr>
          <a:xfrm>
            <a:off x="450706" y="954015"/>
            <a:ext cx="48569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0A857FA0-1D74-48BF-8493-384062D7F733}"/>
              </a:ext>
            </a:extLst>
          </p:cNvPr>
          <p:cNvSpPr txBox="1"/>
          <p:nvPr/>
        </p:nvSpPr>
        <p:spPr>
          <a:xfrm>
            <a:off x="125563" y="51627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pulse time</a:t>
            </a:r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857171DE-6181-4004-AD2E-857A8F578A5A}"/>
              </a:ext>
            </a:extLst>
          </p:cNvPr>
          <p:cNvCxnSpPr>
            <a:cxnSpLocks/>
          </p:cNvCxnSpPr>
          <p:nvPr/>
        </p:nvCxnSpPr>
        <p:spPr>
          <a:xfrm>
            <a:off x="450706" y="2214155"/>
            <a:ext cx="95053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95A416B7-2093-4968-BDEB-CFB446A29F1D}"/>
              </a:ext>
            </a:extLst>
          </p:cNvPr>
          <p:cNvSpPr txBox="1"/>
          <p:nvPr/>
        </p:nvSpPr>
        <p:spPr>
          <a:xfrm>
            <a:off x="125563" y="2219947"/>
            <a:ext cx="1670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period (T)</a:t>
            </a:r>
          </a:p>
          <a:p>
            <a:pPr algn="ctr"/>
            <a:r>
              <a:rPr lang="en-US" dirty="0"/>
              <a:t>frequency = 1/T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157868A4-F127-407A-98F3-DE2C223211ED}"/>
              </a:ext>
            </a:extLst>
          </p:cNvPr>
          <p:cNvCxnSpPr>
            <a:cxnSpLocks/>
          </p:cNvCxnSpPr>
          <p:nvPr/>
        </p:nvCxnSpPr>
        <p:spPr>
          <a:xfrm>
            <a:off x="4799856" y="1098031"/>
            <a:ext cx="262829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F5CD82F8-6180-449B-BE24-76790842123B}"/>
              </a:ext>
            </a:extLst>
          </p:cNvPr>
          <p:cNvSpPr txBox="1"/>
          <p:nvPr/>
        </p:nvSpPr>
        <p:spPr>
          <a:xfrm>
            <a:off x="4605415" y="485173"/>
            <a:ext cx="3017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rest time </a:t>
            </a:r>
          </a:p>
          <a:p>
            <a:pPr algn="ctr"/>
            <a:r>
              <a:rPr lang="en-US" dirty="0"/>
              <a:t>(it depends on the pulse time)</a:t>
            </a:r>
          </a:p>
        </p:txBody>
      </p:sp>
      <p:sp>
        <p:nvSpPr>
          <p:cNvPr id="86" name="Seta: para a Direita 85">
            <a:extLst>
              <a:ext uri="{FF2B5EF4-FFF2-40B4-BE49-F238E27FC236}">
                <a16:creationId xmlns:a16="http://schemas.microsoft.com/office/drawing/2014/main" id="{1D70822A-75D0-4D9A-84E0-A1D84ED1A90F}"/>
              </a:ext>
            </a:extLst>
          </p:cNvPr>
          <p:cNvSpPr/>
          <p:nvPr/>
        </p:nvSpPr>
        <p:spPr>
          <a:xfrm>
            <a:off x="7952206" y="846014"/>
            <a:ext cx="1321250" cy="216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772DBE1-1FD2-4D42-904A-B065564478C0}"/>
              </a:ext>
            </a:extLst>
          </p:cNvPr>
          <p:cNvSpPr txBox="1"/>
          <p:nvPr/>
        </p:nvSpPr>
        <p:spPr>
          <a:xfrm>
            <a:off x="8170687" y="523124"/>
            <a:ext cx="85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</a:t>
            </a:r>
          </a:p>
        </p:txBody>
      </p: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24E65E62-1F77-4311-B976-B89271F4347D}"/>
              </a:ext>
            </a:extLst>
          </p:cNvPr>
          <p:cNvCxnSpPr>
            <a:cxnSpLocks/>
          </p:cNvCxnSpPr>
          <p:nvPr/>
        </p:nvCxnSpPr>
        <p:spPr>
          <a:xfrm>
            <a:off x="410622" y="377951"/>
            <a:ext cx="701752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2FFFDBEC-CF72-4C55-A1DB-8A011D47D890}"/>
              </a:ext>
            </a:extLst>
          </p:cNvPr>
          <p:cNvSpPr txBox="1"/>
          <p:nvPr/>
        </p:nvSpPr>
        <p:spPr>
          <a:xfrm>
            <a:off x="3323692" y="8620"/>
            <a:ext cx="314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second (10 edges per second)</a:t>
            </a:r>
          </a:p>
        </p:txBody>
      </p:sp>
      <p:sp>
        <p:nvSpPr>
          <p:cNvPr id="91" name="Seta: Dobrada para Cima 90">
            <a:extLst>
              <a:ext uri="{FF2B5EF4-FFF2-40B4-BE49-F238E27FC236}">
                <a16:creationId xmlns:a16="http://schemas.microsoft.com/office/drawing/2014/main" id="{FBEA06C9-8E0A-415A-B24B-9948A0899DE2}"/>
              </a:ext>
            </a:extLst>
          </p:cNvPr>
          <p:cNvSpPr/>
          <p:nvPr/>
        </p:nvSpPr>
        <p:spPr>
          <a:xfrm flipH="1">
            <a:off x="5996885" y="2214155"/>
            <a:ext cx="936104" cy="576045"/>
          </a:xfrm>
          <a:prstGeom prst="bentUpArrow">
            <a:avLst>
              <a:gd name="adj1" fmla="val 13957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AB68E6E2-0A24-4AB6-80BB-935F96591447}"/>
              </a:ext>
            </a:extLst>
          </p:cNvPr>
          <p:cNvSpPr txBox="1"/>
          <p:nvPr/>
        </p:nvSpPr>
        <p:spPr>
          <a:xfrm>
            <a:off x="6914284" y="2556132"/>
            <a:ext cx="312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verification of number of edges</a:t>
            </a:r>
          </a:p>
        </p:txBody>
      </p: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72BA8149-3CC0-4304-A01C-D9FA996ACC4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4709334" y="2214155"/>
            <a:ext cx="143156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68FD990A-61D0-4616-93A5-247012394A0E}"/>
              </a:ext>
            </a:extLst>
          </p:cNvPr>
          <p:cNvSpPr txBox="1"/>
          <p:nvPr/>
        </p:nvSpPr>
        <p:spPr>
          <a:xfrm>
            <a:off x="4190284" y="2214155"/>
            <a:ext cx="204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200ms </a:t>
            </a:r>
          </a:p>
          <a:p>
            <a:pPr algn="ctr"/>
            <a:r>
              <a:rPr lang="en-US" dirty="0"/>
              <a:t>after the last edge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DE15C779-CC27-4FBD-B109-A35724495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401169"/>
              </p:ext>
            </p:extLst>
          </p:nvPr>
        </p:nvGraphicFramePr>
        <p:xfrm>
          <a:off x="548374" y="2880936"/>
          <a:ext cx="108970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562">
                  <a:extLst>
                    <a:ext uri="{9D8B030D-6E8A-4147-A177-3AD203B41FA5}">
                      <a16:colId xmlns:a16="http://schemas.microsoft.com/office/drawing/2014/main" val="1259776165"/>
                    </a:ext>
                  </a:extLst>
                </a:gridCol>
                <a:gridCol w="1882999">
                  <a:extLst>
                    <a:ext uri="{9D8B030D-6E8A-4147-A177-3AD203B41FA5}">
                      <a16:colId xmlns:a16="http://schemas.microsoft.com/office/drawing/2014/main" val="4256562708"/>
                    </a:ext>
                  </a:extLst>
                </a:gridCol>
                <a:gridCol w="1210780">
                  <a:extLst>
                    <a:ext uri="{9D8B030D-6E8A-4147-A177-3AD203B41FA5}">
                      <a16:colId xmlns:a16="http://schemas.microsoft.com/office/drawing/2014/main" val="1933806037"/>
                    </a:ext>
                  </a:extLst>
                </a:gridCol>
                <a:gridCol w="1576055">
                  <a:extLst>
                    <a:ext uri="{9D8B030D-6E8A-4147-A177-3AD203B41FA5}">
                      <a16:colId xmlns:a16="http://schemas.microsoft.com/office/drawing/2014/main" val="2122845148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37169978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84520648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721039862"/>
                    </a:ext>
                  </a:extLst>
                </a:gridCol>
                <a:gridCol w="913449">
                  <a:extLst>
                    <a:ext uri="{9D8B030D-6E8A-4147-A177-3AD203B41FA5}">
                      <a16:colId xmlns:a16="http://schemas.microsoft.com/office/drawing/2014/main" val="205060274"/>
                    </a:ext>
                  </a:extLst>
                </a:gridCol>
                <a:gridCol w="1210780">
                  <a:extLst>
                    <a:ext uri="{9D8B030D-6E8A-4147-A177-3AD203B41FA5}">
                      <a16:colId xmlns:a16="http://schemas.microsoft.com/office/drawing/2014/main" val="48591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Counts Lost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Lost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 Counts Lost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 Lost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 of 105660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of 105660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8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398 of 105660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of 105660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0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 of 105660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of 105660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16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 of 105660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 of 105660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KHz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Losses every cycle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 of 105660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6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KHz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 of 105660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0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dirty="0" err="1"/>
                        <a:t>KHz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 of 105660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4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en-US" dirty="0" err="1"/>
                        <a:t>KHz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Losses every cycle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1828"/>
                  </a:ext>
                </a:extLst>
              </a:tr>
            </a:tbl>
          </a:graphicData>
        </a:graphic>
      </p:graphicFrame>
      <p:pic>
        <p:nvPicPr>
          <p:cNvPr id="77" name="Imagem 76" descr="Ícone&#10;&#10;Descrição gerada automaticamente">
            <a:extLst>
              <a:ext uri="{FF2B5EF4-FFF2-40B4-BE49-F238E27FC236}">
                <a16:creationId xmlns:a16="http://schemas.microsoft.com/office/drawing/2014/main" id="{85ED67C4-B87B-4C8A-B6A0-25E2032DB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08643" y="3472963"/>
            <a:ext cx="476403" cy="423469"/>
          </a:xfrm>
          <a:prstGeom prst="rect">
            <a:avLst/>
          </a:prstGeom>
        </p:spPr>
      </p:pic>
      <p:pic>
        <p:nvPicPr>
          <p:cNvPr id="78" name="Imagem 77" descr="Ícone&#10;&#10;Descrição gerada automaticamente">
            <a:extLst>
              <a:ext uri="{FF2B5EF4-FFF2-40B4-BE49-F238E27FC236}">
                <a16:creationId xmlns:a16="http://schemas.microsoft.com/office/drawing/2014/main" id="{70A28166-A84D-4807-80A9-30525E960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6500" y="3472963"/>
            <a:ext cx="476403" cy="423469"/>
          </a:xfrm>
          <a:prstGeom prst="rect">
            <a:avLst/>
          </a:prstGeom>
        </p:spPr>
      </p:pic>
      <p:pic>
        <p:nvPicPr>
          <p:cNvPr id="81" name="Imagem 80" descr="Ícone&#10;&#10;Descrição gerada automaticamente">
            <a:extLst>
              <a:ext uri="{FF2B5EF4-FFF2-40B4-BE49-F238E27FC236}">
                <a16:creationId xmlns:a16="http://schemas.microsoft.com/office/drawing/2014/main" id="{DC331838-365E-4EEE-B929-015989121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08644" y="3896432"/>
            <a:ext cx="476403" cy="423469"/>
          </a:xfrm>
          <a:prstGeom prst="rect">
            <a:avLst/>
          </a:prstGeom>
        </p:spPr>
      </p:pic>
      <p:pic>
        <p:nvPicPr>
          <p:cNvPr id="9" name="Imagem 8" descr="Ícone&#10;&#10;Descrição gerada automaticamente com confiança média">
            <a:extLst>
              <a:ext uri="{FF2B5EF4-FFF2-40B4-BE49-F238E27FC236}">
                <a16:creationId xmlns:a16="http://schemas.microsoft.com/office/drawing/2014/main" id="{EEA8766B-0B6C-4E55-BC8E-50FDF70B9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08642" y="4988439"/>
            <a:ext cx="476403" cy="476403"/>
          </a:xfrm>
          <a:prstGeom prst="rect">
            <a:avLst/>
          </a:prstGeom>
        </p:spPr>
      </p:pic>
      <p:pic>
        <p:nvPicPr>
          <p:cNvPr id="84" name="Imagem 83" descr="Ícone&#10;&#10;Descrição gerada automaticamente">
            <a:extLst>
              <a:ext uri="{FF2B5EF4-FFF2-40B4-BE49-F238E27FC236}">
                <a16:creationId xmlns:a16="http://schemas.microsoft.com/office/drawing/2014/main" id="{565C707A-C2DE-47B2-8A86-B036FD62E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08642" y="4248091"/>
            <a:ext cx="476403" cy="423469"/>
          </a:xfrm>
          <a:prstGeom prst="rect">
            <a:avLst/>
          </a:prstGeom>
        </p:spPr>
      </p:pic>
      <p:pic>
        <p:nvPicPr>
          <p:cNvPr id="89" name="Imagem 88" descr="Ícone&#10;&#10;Descrição gerada automaticamente">
            <a:extLst>
              <a:ext uri="{FF2B5EF4-FFF2-40B4-BE49-F238E27FC236}">
                <a16:creationId xmlns:a16="http://schemas.microsoft.com/office/drawing/2014/main" id="{537F0F1C-29DA-4EDF-9170-8362A0D91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08642" y="4612790"/>
            <a:ext cx="476403" cy="423469"/>
          </a:xfrm>
          <a:prstGeom prst="rect">
            <a:avLst/>
          </a:prstGeom>
        </p:spPr>
      </p:pic>
      <p:pic>
        <p:nvPicPr>
          <p:cNvPr id="94" name="Imagem 93" descr="Ícone&#10;&#10;Descrição gerada automaticamente">
            <a:extLst>
              <a:ext uri="{FF2B5EF4-FFF2-40B4-BE49-F238E27FC236}">
                <a16:creationId xmlns:a16="http://schemas.microsoft.com/office/drawing/2014/main" id="{A0FBF87D-0D90-4BCF-BC48-55DA034BE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6498" y="3878787"/>
            <a:ext cx="476403" cy="423469"/>
          </a:xfrm>
          <a:prstGeom prst="rect">
            <a:avLst/>
          </a:prstGeom>
        </p:spPr>
      </p:pic>
      <p:pic>
        <p:nvPicPr>
          <p:cNvPr id="96" name="Imagem 95" descr="Ícone&#10;&#10;Descrição gerada automaticamente">
            <a:extLst>
              <a:ext uri="{FF2B5EF4-FFF2-40B4-BE49-F238E27FC236}">
                <a16:creationId xmlns:a16="http://schemas.microsoft.com/office/drawing/2014/main" id="{D7120C94-FFAE-4E17-BBA9-F25625891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6498" y="4248090"/>
            <a:ext cx="476403" cy="423469"/>
          </a:xfrm>
          <a:prstGeom prst="rect">
            <a:avLst/>
          </a:prstGeom>
        </p:spPr>
      </p:pic>
      <p:pic>
        <p:nvPicPr>
          <p:cNvPr id="97" name="Imagem 96" descr="Ícone&#10;&#10;Descrição gerada automaticamente">
            <a:extLst>
              <a:ext uri="{FF2B5EF4-FFF2-40B4-BE49-F238E27FC236}">
                <a16:creationId xmlns:a16="http://schemas.microsoft.com/office/drawing/2014/main" id="{32171206-E6D2-40DE-A322-E173E00FB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00141" y="4612789"/>
            <a:ext cx="476403" cy="423469"/>
          </a:xfrm>
          <a:prstGeom prst="rect">
            <a:avLst/>
          </a:prstGeom>
        </p:spPr>
      </p:pic>
      <p:pic>
        <p:nvPicPr>
          <p:cNvPr id="98" name="Imagem 97" descr="Ícone&#10;&#10;Descrição gerada automaticamente">
            <a:extLst>
              <a:ext uri="{FF2B5EF4-FFF2-40B4-BE49-F238E27FC236}">
                <a16:creationId xmlns:a16="http://schemas.microsoft.com/office/drawing/2014/main" id="{26CF846C-A09C-42F2-BD9F-17DBED522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6498" y="4964447"/>
            <a:ext cx="476403" cy="423469"/>
          </a:xfrm>
          <a:prstGeom prst="rect">
            <a:avLst/>
          </a:prstGeom>
        </p:spPr>
      </p:pic>
      <p:pic>
        <p:nvPicPr>
          <p:cNvPr id="99" name="Imagem 98" descr="Ícone&#10;&#10;Descrição gerada automaticamente">
            <a:extLst>
              <a:ext uri="{FF2B5EF4-FFF2-40B4-BE49-F238E27FC236}">
                <a16:creationId xmlns:a16="http://schemas.microsoft.com/office/drawing/2014/main" id="{D6C9FDC0-C75D-4124-ABEE-BB689D156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76697" y="5346791"/>
            <a:ext cx="476403" cy="423469"/>
          </a:xfrm>
          <a:prstGeom prst="rect">
            <a:avLst/>
          </a:prstGeom>
        </p:spPr>
      </p:pic>
      <p:pic>
        <p:nvPicPr>
          <p:cNvPr id="100" name="Imagem 99" descr="Ícone&#10;&#10;Descrição gerada automaticamente">
            <a:extLst>
              <a:ext uri="{FF2B5EF4-FFF2-40B4-BE49-F238E27FC236}">
                <a16:creationId xmlns:a16="http://schemas.microsoft.com/office/drawing/2014/main" id="{0CB2FD1A-449E-4550-89AB-63A2F2E62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6498" y="5731263"/>
            <a:ext cx="476403" cy="423469"/>
          </a:xfrm>
          <a:prstGeom prst="rect">
            <a:avLst/>
          </a:prstGeom>
        </p:spPr>
      </p:pic>
      <p:pic>
        <p:nvPicPr>
          <p:cNvPr id="101" name="Imagem 100" descr="Ícone&#10;&#10;Descrição gerada automaticamente com confiança média">
            <a:extLst>
              <a:ext uri="{FF2B5EF4-FFF2-40B4-BE49-F238E27FC236}">
                <a16:creationId xmlns:a16="http://schemas.microsoft.com/office/drawing/2014/main" id="{1923E4AC-0E0C-493E-88EC-AAC68E913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13923" y="5337242"/>
            <a:ext cx="476403" cy="476403"/>
          </a:xfrm>
          <a:prstGeom prst="rect">
            <a:avLst/>
          </a:prstGeom>
        </p:spPr>
      </p:pic>
      <p:pic>
        <p:nvPicPr>
          <p:cNvPr id="102" name="Imagem 101" descr="Ícone&#10;&#10;Descrição gerada automaticamente com confiança média">
            <a:extLst>
              <a:ext uri="{FF2B5EF4-FFF2-40B4-BE49-F238E27FC236}">
                <a16:creationId xmlns:a16="http://schemas.microsoft.com/office/drawing/2014/main" id="{681F84B8-1B16-4F9F-B19F-993D67E4B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08642" y="5688901"/>
            <a:ext cx="476403" cy="476403"/>
          </a:xfrm>
          <a:prstGeom prst="rect">
            <a:avLst/>
          </a:prstGeom>
        </p:spPr>
      </p:pic>
      <p:pic>
        <p:nvPicPr>
          <p:cNvPr id="103" name="Imagem 102" descr="Ícone&#10;&#10;Descrição gerada automaticamente com confiança média">
            <a:extLst>
              <a:ext uri="{FF2B5EF4-FFF2-40B4-BE49-F238E27FC236}">
                <a16:creationId xmlns:a16="http://schemas.microsoft.com/office/drawing/2014/main" id="{547471E6-1F11-4EF7-976D-F7915C2A1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08642" y="6057293"/>
            <a:ext cx="476403" cy="476403"/>
          </a:xfrm>
          <a:prstGeom prst="rect">
            <a:avLst/>
          </a:prstGeom>
        </p:spPr>
      </p:pic>
      <p:pic>
        <p:nvPicPr>
          <p:cNvPr id="104" name="Imagem 103" descr="Ícone&#10;&#10;Descrição gerada automaticamente com confiança média">
            <a:extLst>
              <a:ext uri="{FF2B5EF4-FFF2-40B4-BE49-F238E27FC236}">
                <a16:creationId xmlns:a16="http://schemas.microsoft.com/office/drawing/2014/main" id="{0D712A05-3EC1-4795-90FA-48E61CAD8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576696" y="6057292"/>
            <a:ext cx="476403" cy="4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6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196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GPIO interruptions on Pi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Nunes</dc:creator>
  <cp:lastModifiedBy>Gustavo Nunes</cp:lastModifiedBy>
  <cp:revision>20</cp:revision>
  <dcterms:created xsi:type="dcterms:W3CDTF">2021-02-24T21:24:08Z</dcterms:created>
  <dcterms:modified xsi:type="dcterms:W3CDTF">2021-04-27T18:50:58Z</dcterms:modified>
</cp:coreProperties>
</file>