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Lexend"/>
      <p:regular r:id="rId13"/>
      <p:bold r:id="rId14"/>
    </p:embeddedFont>
    <p:embeddedFont>
      <p:font typeface="Lexend Black"/>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6" roundtripDataSignature="AMtx7mhTSLiHGAYQyo/t10JtxJ5FgzPy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exend-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exendBlack-bold.fntdata"/><Relationship Id="rId14" Type="http://schemas.openxmlformats.org/officeDocument/2006/relationships/font" Target="fonts/Lexend-bold.fntdata"/><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Developers.Net Mission</a:t>
            </a:r>
            <a:endParaRPr sz="1000">
              <a:solidFill>
                <a:schemeClr val="dk1"/>
              </a:solidFill>
            </a:endParaRPr>
          </a:p>
          <a:p>
            <a:pPr indent="0" lvl="0" marL="0" rtl="0" algn="l">
              <a:lnSpc>
                <a:spcPct val="115000"/>
              </a:lnSpc>
              <a:spcBef>
                <a:spcPts val="300"/>
              </a:spcBef>
              <a:spcAft>
                <a:spcPts val="1600"/>
              </a:spcAft>
              <a:buClr>
                <a:schemeClr val="dk1"/>
              </a:buClr>
              <a:buSzPts val="1100"/>
              <a:buFont typeface="Arial"/>
              <a:buNone/>
            </a:pPr>
            <a:r>
              <a:rPr lang="en" sz="1000">
                <a:solidFill>
                  <a:srgbClr val="666666"/>
                </a:solidFill>
              </a:rPr>
              <a:t>Match Talent with Opportunity</a:t>
            </a:r>
            <a:endParaRPr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Developers.Net Mission</a:t>
            </a:r>
            <a:endParaRPr sz="1000">
              <a:solidFill>
                <a:schemeClr val="dk1"/>
              </a:solidFill>
            </a:endParaRPr>
          </a:p>
          <a:p>
            <a:pPr indent="0" lvl="0" marL="0" rtl="0" algn="l">
              <a:lnSpc>
                <a:spcPct val="115000"/>
              </a:lnSpc>
              <a:spcBef>
                <a:spcPts val="300"/>
              </a:spcBef>
              <a:spcAft>
                <a:spcPts val="1600"/>
              </a:spcAft>
              <a:buClr>
                <a:schemeClr val="dk1"/>
              </a:buClr>
              <a:buSzPts val="1100"/>
              <a:buFont typeface="Arial"/>
              <a:buNone/>
            </a:pPr>
            <a:r>
              <a:rPr lang="en" sz="1000">
                <a:solidFill>
                  <a:srgbClr val="666666"/>
                </a:solidFill>
              </a:rPr>
              <a:t>Match Talent with Opportunity</a:t>
            </a:r>
            <a:endParaRPr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Developers.Net Mission</a:t>
            </a:r>
            <a:endParaRPr sz="1000">
              <a:solidFill>
                <a:schemeClr val="dk1"/>
              </a:solidFill>
            </a:endParaRPr>
          </a:p>
          <a:p>
            <a:pPr indent="0" lvl="0" marL="0" rtl="0" algn="l">
              <a:lnSpc>
                <a:spcPct val="115000"/>
              </a:lnSpc>
              <a:spcBef>
                <a:spcPts val="300"/>
              </a:spcBef>
              <a:spcAft>
                <a:spcPts val="1600"/>
              </a:spcAft>
              <a:buClr>
                <a:schemeClr val="dk1"/>
              </a:buClr>
              <a:buSzPts val="1100"/>
              <a:buFont typeface="Arial"/>
              <a:buNone/>
            </a:pPr>
            <a:r>
              <a:rPr lang="en" sz="1000">
                <a:solidFill>
                  <a:srgbClr val="666666"/>
                </a:solidFill>
              </a:rPr>
              <a:t>Match Talent with Opportunity</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ph type="ctrTitle"/>
          </p:nvPr>
        </p:nvSpPr>
        <p:spPr>
          <a:xfrm>
            <a:off x="3401591" y="532150"/>
            <a:ext cx="3472200" cy="2269800"/>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rgbClr val="000000"/>
              </a:buClr>
              <a:buSzPts val="5200"/>
              <a:buFont typeface="Arial"/>
              <a:buNone/>
            </a:pPr>
            <a:r>
              <a:rPr lang="en" sz="4800">
                <a:solidFill>
                  <a:srgbClr val="70CD49"/>
                </a:solidFill>
                <a:latin typeface="Lexend Black"/>
                <a:ea typeface="Lexend Black"/>
                <a:cs typeface="Lexend Black"/>
                <a:sym typeface="Lexend Black"/>
              </a:rPr>
              <a:t>Titulo</a:t>
            </a:r>
            <a:endParaRPr sz="4800">
              <a:solidFill>
                <a:srgbClr val="70CD49"/>
              </a:solidFill>
              <a:latin typeface="Lexend Black"/>
              <a:ea typeface="Lexend Black"/>
              <a:cs typeface="Lexend Black"/>
              <a:sym typeface="Lexend Black"/>
            </a:endParaRPr>
          </a:p>
        </p:txBody>
      </p:sp>
      <p:pic>
        <p:nvPicPr>
          <p:cNvPr id="55" name="Google Shape;55;p1"/>
          <p:cNvPicPr preferRelativeResize="0"/>
          <p:nvPr/>
        </p:nvPicPr>
        <p:blipFill rotWithShape="1">
          <a:blip r:embed="rId4">
            <a:alphaModFix/>
          </a:blip>
          <a:srcRect b="0" l="0" r="0" t="0"/>
          <a:stretch/>
        </p:blipFill>
        <p:spPr>
          <a:xfrm>
            <a:off x="3502209" y="2934113"/>
            <a:ext cx="3270963" cy="849674"/>
          </a:xfrm>
          <a:prstGeom prst="rect">
            <a:avLst/>
          </a:prstGeom>
          <a:noFill/>
          <a:ln>
            <a:noFill/>
          </a:ln>
        </p:spPr>
      </p:pic>
      <p:sp>
        <p:nvSpPr>
          <p:cNvPr id="56" name="Google Shape;56;p1"/>
          <p:cNvSpPr txBox="1"/>
          <p:nvPr/>
        </p:nvSpPr>
        <p:spPr>
          <a:xfrm>
            <a:off x="4263991" y="3915950"/>
            <a:ext cx="20832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lang="en" sz="2400">
                <a:latin typeface="Lexend"/>
                <a:ea typeface="Lexend"/>
                <a:cs typeface="Lexend"/>
                <a:sym typeface="Lexend"/>
              </a:rPr>
              <a:t>February</a:t>
            </a:r>
            <a:endParaRPr b="0" i="0" sz="2400" u="none" cap="none" strike="noStrike">
              <a:solidFill>
                <a:srgbClr val="000000"/>
              </a:solidFill>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pic>
        <p:nvPicPr>
          <p:cNvPr id="61" name="Google Shape;61;p2"/>
          <p:cNvPicPr preferRelativeResize="0"/>
          <p:nvPr/>
        </p:nvPicPr>
        <p:blipFill rotWithShape="1">
          <a:blip r:embed="rId4">
            <a:alphaModFix/>
          </a:blip>
          <a:srcRect b="0" l="0" r="0" t="0"/>
          <a:stretch/>
        </p:blipFill>
        <p:spPr>
          <a:xfrm>
            <a:off x="4379892" y="4505231"/>
            <a:ext cx="1619323" cy="420624"/>
          </a:xfrm>
          <a:prstGeom prst="rect">
            <a:avLst/>
          </a:prstGeom>
          <a:noFill/>
          <a:ln>
            <a:noFill/>
          </a:ln>
        </p:spPr>
      </p:pic>
      <p:sp>
        <p:nvSpPr>
          <p:cNvPr id="62" name="Google Shape;62;p2"/>
          <p:cNvSpPr txBox="1"/>
          <p:nvPr>
            <p:ph type="ctrTitle"/>
          </p:nvPr>
        </p:nvSpPr>
        <p:spPr>
          <a:xfrm>
            <a:off x="2243025" y="609600"/>
            <a:ext cx="6456000" cy="972600"/>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rgbClr val="000000"/>
              </a:buClr>
              <a:buSzPts val="5200"/>
              <a:buFont typeface="Arial"/>
              <a:buNone/>
            </a:pPr>
            <a:r>
              <a:rPr lang="en" sz="4000">
                <a:solidFill>
                  <a:srgbClr val="70CD49"/>
                </a:solidFill>
                <a:latin typeface="Lexend Black"/>
                <a:ea typeface="Lexend Black"/>
                <a:cs typeface="Lexend Black"/>
                <a:sym typeface="Lexend Black"/>
              </a:rPr>
              <a:t>Agenda</a:t>
            </a:r>
            <a:endParaRPr sz="4000">
              <a:solidFill>
                <a:srgbClr val="70CD49"/>
              </a:solidFill>
              <a:latin typeface="Lexend Black"/>
              <a:ea typeface="Lexend Black"/>
              <a:cs typeface="Lexend Black"/>
              <a:sym typeface="Lexend Black"/>
            </a:endParaRPr>
          </a:p>
        </p:txBody>
      </p:sp>
      <p:sp>
        <p:nvSpPr>
          <p:cNvPr id="63" name="Google Shape;63;p2"/>
          <p:cNvSpPr txBox="1"/>
          <p:nvPr/>
        </p:nvSpPr>
        <p:spPr>
          <a:xfrm>
            <a:off x="2532130" y="1532700"/>
            <a:ext cx="5531700" cy="23478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Lexend"/>
              <a:buAutoNum type="arabicPeriod"/>
            </a:pPr>
            <a:r>
              <a:rPr lang="en">
                <a:latin typeface="Lexend"/>
                <a:ea typeface="Lexend"/>
                <a:cs typeface="Lexend"/>
                <a:sym typeface="Lexend"/>
              </a:rPr>
              <a:t>Topics</a:t>
            </a:r>
            <a:endParaRPr>
              <a:latin typeface="Lexend"/>
              <a:ea typeface="Lexend"/>
              <a:cs typeface="Lexend"/>
              <a:sym typeface="Lexend"/>
            </a:endParaRPr>
          </a:p>
          <a:p>
            <a:pPr indent="-317500" lvl="0" marL="457200" rtl="0" algn="l">
              <a:lnSpc>
                <a:spcPct val="150000"/>
              </a:lnSpc>
              <a:spcBef>
                <a:spcPts val="0"/>
              </a:spcBef>
              <a:spcAft>
                <a:spcPts val="0"/>
              </a:spcAft>
              <a:buSzPts val="1400"/>
              <a:buFont typeface="Lexend"/>
              <a:buAutoNum type="arabicPeriod"/>
            </a:pPr>
            <a:r>
              <a:rPr lang="en">
                <a:latin typeface="Lexend"/>
                <a:ea typeface="Lexend"/>
                <a:cs typeface="Lexend"/>
                <a:sym typeface="Lexend"/>
              </a:rPr>
              <a:t>Q&amp;A </a:t>
            </a:r>
            <a:endParaRPr>
              <a:latin typeface="Lexend"/>
              <a:ea typeface="Lexend"/>
              <a:cs typeface="Lexend"/>
              <a:sym typeface="Lexend"/>
            </a:endParaRPr>
          </a:p>
          <a:p>
            <a:pPr indent="-317500" lvl="0" marL="457200" rtl="0" algn="l">
              <a:lnSpc>
                <a:spcPct val="150000"/>
              </a:lnSpc>
              <a:spcBef>
                <a:spcPts val="0"/>
              </a:spcBef>
              <a:spcAft>
                <a:spcPts val="0"/>
              </a:spcAft>
              <a:buSzPts val="1400"/>
              <a:buFont typeface="Lexend"/>
              <a:buAutoNum type="arabicPeriod"/>
            </a:pPr>
            <a:r>
              <a:rPr lang="en">
                <a:latin typeface="Lexend"/>
                <a:ea typeface="Lexend"/>
                <a:cs typeface="Lexend"/>
                <a:sym typeface="Lexend"/>
              </a:rPr>
              <a:t>Test | </a:t>
            </a:r>
            <a:r>
              <a:rPr lang="en">
                <a:latin typeface="Lexend"/>
                <a:ea typeface="Lexend"/>
                <a:cs typeface="Lexend"/>
                <a:sym typeface="Lexend"/>
              </a:rPr>
              <a:t>Exercise</a:t>
            </a:r>
            <a:r>
              <a:rPr lang="en">
                <a:latin typeface="Lexend"/>
                <a:ea typeface="Lexend"/>
                <a:cs typeface="Lexend"/>
                <a:sym typeface="Lexend"/>
              </a:rPr>
              <a:t> | Activity to apply the knowledge learned during the session.</a:t>
            </a:r>
            <a:endParaRPr b="0" i="0" sz="1000" u="none" cap="none" strike="noStrike">
              <a:solidFill>
                <a:srgbClr val="000000"/>
              </a:solidFill>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 name="Shape 67"/>
        <p:cNvGrpSpPr/>
        <p:nvPr/>
      </p:nvGrpSpPr>
      <p:grpSpPr>
        <a:xfrm>
          <a:off x="0" y="0"/>
          <a:ext cx="0" cy="0"/>
          <a:chOff x="0" y="0"/>
          <a:chExt cx="0" cy="0"/>
        </a:xfrm>
      </p:grpSpPr>
      <p:sp>
        <p:nvSpPr>
          <p:cNvPr id="68" name="Google Shape;68;p3"/>
          <p:cNvSpPr txBox="1"/>
          <p:nvPr/>
        </p:nvSpPr>
        <p:spPr>
          <a:xfrm>
            <a:off x="2117600" y="291025"/>
            <a:ext cx="1510500" cy="53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Lexend"/>
                <a:ea typeface="Lexend"/>
                <a:cs typeface="Lexend"/>
                <a:sym typeface="Lexend"/>
              </a:rPr>
              <a:t>Title</a:t>
            </a:r>
            <a:endParaRPr b="1" i="0" sz="3000" u="none" cap="none" strike="noStrike">
              <a:solidFill>
                <a:srgbClr val="000000"/>
              </a:solidFill>
              <a:latin typeface="Lexend"/>
              <a:ea typeface="Lexend"/>
              <a:cs typeface="Lexend"/>
              <a:sym typeface="Lexend"/>
            </a:endParaRPr>
          </a:p>
        </p:txBody>
      </p:sp>
      <p:sp>
        <p:nvSpPr>
          <p:cNvPr id="69" name="Google Shape;69;p3"/>
          <p:cNvSpPr txBox="1"/>
          <p:nvPr/>
        </p:nvSpPr>
        <p:spPr>
          <a:xfrm>
            <a:off x="2117600" y="737600"/>
            <a:ext cx="1187400" cy="31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70CD49"/>
                </a:solidFill>
                <a:latin typeface="Lexend"/>
                <a:ea typeface="Lexend"/>
                <a:cs typeface="Lexend"/>
                <a:sym typeface="Lexend"/>
              </a:rPr>
              <a:t>Subtitle</a:t>
            </a:r>
            <a:endParaRPr b="0" i="0" sz="1500" u="none" cap="none" strike="noStrike">
              <a:solidFill>
                <a:srgbClr val="70CD49"/>
              </a:solidFill>
              <a:latin typeface="Lexend"/>
              <a:ea typeface="Lexend"/>
              <a:cs typeface="Lexend"/>
              <a:sym typeface="Lexend"/>
            </a:endParaRPr>
          </a:p>
        </p:txBody>
      </p:sp>
      <p:sp>
        <p:nvSpPr>
          <p:cNvPr id="70" name="Google Shape;70;p3"/>
          <p:cNvSpPr txBox="1"/>
          <p:nvPr/>
        </p:nvSpPr>
        <p:spPr>
          <a:xfrm>
            <a:off x="2117600" y="1732200"/>
            <a:ext cx="3682200" cy="167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Lexend"/>
                <a:ea typeface="Lexend"/>
                <a:cs typeface="Lexend"/>
                <a:sym typeface="Lexend"/>
              </a:rPr>
              <a:t>Lorem ipsum dolor sit amet, consectetur adipiscing elit, sed do eiusmod tempor incididunt ut labore et dolore magna aliqua. Ut enim ad minim veniam, quis nostrud exercitation ullamco laboris nisi ut aliquip ex ea commodo consequat. </a:t>
            </a:r>
            <a:endParaRPr b="0" i="0" sz="1000" u="none" cap="none" strike="noStrike">
              <a:solidFill>
                <a:srgbClr val="000000"/>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Lexend"/>
                <a:ea typeface="Lexend"/>
                <a:cs typeface="Lexend"/>
                <a:sym typeface="Lexend"/>
              </a:rPr>
              <a:t>Duis aute irure dolor in reprehenderit in voluptate velit esse cillum dolore eu fugiat nulla pariatur. Excepteur sint occaecat cupidatat non proident, sunt in culpa qui officia deserunt mollit anim id est laborum.</a:t>
            </a:r>
            <a:endParaRPr b="0" i="0" sz="1000" u="none" cap="none" strike="noStrike">
              <a:solidFill>
                <a:srgbClr val="000000"/>
              </a:solidFill>
              <a:latin typeface="Lexend"/>
              <a:ea typeface="Lexend"/>
              <a:cs typeface="Lexend"/>
              <a:sym typeface="Lexend"/>
            </a:endParaRPr>
          </a:p>
        </p:txBody>
      </p:sp>
      <p:sp>
        <p:nvSpPr>
          <p:cNvPr id="71" name="Google Shape;71;p3"/>
          <p:cNvSpPr/>
          <p:nvPr/>
        </p:nvSpPr>
        <p:spPr>
          <a:xfrm>
            <a:off x="6071825" y="412950"/>
            <a:ext cx="2574300" cy="208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
          <p:cNvSpPr/>
          <p:nvPr/>
        </p:nvSpPr>
        <p:spPr>
          <a:xfrm>
            <a:off x="6071825" y="2611800"/>
            <a:ext cx="2574300" cy="208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txBox="1"/>
          <p:nvPr/>
        </p:nvSpPr>
        <p:spPr>
          <a:xfrm>
            <a:off x="6952200" y="3411300"/>
            <a:ext cx="753300" cy="31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70CD49"/>
                </a:solidFill>
                <a:latin typeface="Lexend"/>
                <a:ea typeface="Lexend"/>
                <a:cs typeface="Lexend"/>
                <a:sym typeface="Lexend"/>
              </a:rPr>
              <a:t>photo</a:t>
            </a:r>
            <a:endParaRPr b="0" i="0" sz="1500" u="none" cap="none" strike="noStrike">
              <a:solidFill>
                <a:srgbClr val="70CD49"/>
              </a:solidFill>
              <a:latin typeface="Lexend"/>
              <a:ea typeface="Lexend"/>
              <a:cs typeface="Lexend"/>
              <a:sym typeface="Lexend"/>
            </a:endParaRPr>
          </a:p>
        </p:txBody>
      </p:sp>
      <p:sp>
        <p:nvSpPr>
          <p:cNvPr id="74" name="Google Shape;74;p3"/>
          <p:cNvSpPr txBox="1"/>
          <p:nvPr/>
        </p:nvSpPr>
        <p:spPr>
          <a:xfrm>
            <a:off x="6924600" y="1294650"/>
            <a:ext cx="753300" cy="31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70CD49"/>
                </a:solidFill>
                <a:latin typeface="Lexend"/>
                <a:ea typeface="Lexend"/>
                <a:cs typeface="Lexend"/>
                <a:sym typeface="Lexend"/>
              </a:rPr>
              <a:t>photo</a:t>
            </a:r>
            <a:endParaRPr b="0" i="0" sz="1500" u="none" cap="none" strike="noStrike">
              <a:solidFill>
                <a:srgbClr val="70CD49"/>
              </a:solidFill>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4"/>
          <p:cNvSpPr txBox="1"/>
          <p:nvPr/>
        </p:nvSpPr>
        <p:spPr>
          <a:xfrm>
            <a:off x="4762100" y="291025"/>
            <a:ext cx="1053900" cy="53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Lexend"/>
                <a:ea typeface="Lexend"/>
                <a:cs typeface="Lexend"/>
                <a:sym typeface="Lexend"/>
              </a:rPr>
              <a:t>Title</a:t>
            </a:r>
            <a:endParaRPr b="1" i="0" sz="3000" u="none" cap="none" strike="noStrike">
              <a:solidFill>
                <a:srgbClr val="000000"/>
              </a:solidFill>
              <a:latin typeface="Lexend"/>
              <a:ea typeface="Lexend"/>
              <a:cs typeface="Lexend"/>
              <a:sym typeface="Lexend"/>
            </a:endParaRPr>
          </a:p>
        </p:txBody>
      </p:sp>
      <p:sp>
        <p:nvSpPr>
          <p:cNvPr id="80" name="Google Shape;80;p4"/>
          <p:cNvSpPr txBox="1"/>
          <p:nvPr/>
        </p:nvSpPr>
        <p:spPr>
          <a:xfrm>
            <a:off x="4829900" y="680325"/>
            <a:ext cx="918300" cy="31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70CD49"/>
                </a:solidFill>
                <a:latin typeface="Lexend"/>
                <a:ea typeface="Lexend"/>
                <a:cs typeface="Lexend"/>
                <a:sym typeface="Lexend"/>
              </a:rPr>
              <a:t>Subtitle</a:t>
            </a:r>
            <a:endParaRPr b="0" i="0" sz="1500" u="none" cap="none" strike="noStrike">
              <a:solidFill>
                <a:srgbClr val="70CD49"/>
              </a:solidFill>
              <a:latin typeface="Lexend"/>
              <a:ea typeface="Lexend"/>
              <a:cs typeface="Lexend"/>
              <a:sym typeface="Lexend"/>
            </a:endParaRPr>
          </a:p>
        </p:txBody>
      </p:sp>
      <p:sp>
        <p:nvSpPr>
          <p:cNvPr id="81" name="Google Shape;81;p4"/>
          <p:cNvSpPr txBox="1"/>
          <p:nvPr/>
        </p:nvSpPr>
        <p:spPr>
          <a:xfrm>
            <a:off x="2928275" y="1236350"/>
            <a:ext cx="4992900" cy="167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Lexend"/>
                <a:ea typeface="Lexend"/>
                <a:cs typeface="Lexend"/>
                <a:sym typeface="Lexend"/>
              </a:rPr>
              <a:t>Lorem ipsum dolor sit amet, consectetur adipiscing elit, sed do eiusmod tempor incididunt ut labore et dolore magna aliqua. Ut enim ad minim veniam, quis nostrud exercitation ullamco laboris nisi ut aliquip ex ea commodo consequat. </a:t>
            </a:r>
            <a:endParaRPr b="0" i="0" sz="1000" u="none" cap="none" strike="noStrike">
              <a:solidFill>
                <a:srgbClr val="000000"/>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Lexend"/>
                <a:ea typeface="Lexend"/>
                <a:cs typeface="Lexend"/>
                <a:sym typeface="Lexend"/>
              </a:rPr>
              <a:t>Duis aute irure dolor in reprehenderit in voluptate velit esse cillum dolore eu fugiat nulla pariatur. Excepteur sint occaecat cupidatat non proident, sunt in culpa qui officia deserunt mollit anim id est laborum.</a:t>
            </a:r>
            <a:endParaRPr b="0" i="0" sz="1000" u="none" cap="none" strike="noStrike">
              <a:solidFill>
                <a:srgbClr val="000000"/>
              </a:solidFill>
              <a:latin typeface="Lexend"/>
              <a:ea typeface="Lexend"/>
              <a:cs typeface="Lexend"/>
              <a:sym typeface="Lexend"/>
            </a:endParaRPr>
          </a:p>
        </p:txBody>
      </p:sp>
      <p:sp>
        <p:nvSpPr>
          <p:cNvPr id="82" name="Google Shape;82;p4"/>
          <p:cNvSpPr/>
          <p:nvPr/>
        </p:nvSpPr>
        <p:spPr>
          <a:xfrm>
            <a:off x="2117600" y="2923675"/>
            <a:ext cx="3255300" cy="137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
          <p:cNvSpPr/>
          <p:nvPr/>
        </p:nvSpPr>
        <p:spPr>
          <a:xfrm>
            <a:off x="5521207" y="2923675"/>
            <a:ext cx="3255300" cy="137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
          <p:cNvSpPr txBox="1"/>
          <p:nvPr/>
        </p:nvSpPr>
        <p:spPr>
          <a:xfrm>
            <a:off x="6772200" y="3344575"/>
            <a:ext cx="753300" cy="31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70CD49"/>
                </a:solidFill>
                <a:latin typeface="Lexend"/>
                <a:ea typeface="Lexend"/>
                <a:cs typeface="Lexend"/>
                <a:sym typeface="Lexend"/>
              </a:rPr>
              <a:t>photo</a:t>
            </a:r>
            <a:endParaRPr b="0" i="0" sz="1500" u="none" cap="none" strike="noStrike">
              <a:solidFill>
                <a:srgbClr val="70CD49"/>
              </a:solidFill>
              <a:latin typeface="Lexend"/>
              <a:ea typeface="Lexend"/>
              <a:cs typeface="Lexend"/>
              <a:sym typeface="Lexend"/>
            </a:endParaRPr>
          </a:p>
        </p:txBody>
      </p:sp>
      <p:sp>
        <p:nvSpPr>
          <p:cNvPr id="85" name="Google Shape;85;p4"/>
          <p:cNvSpPr txBox="1"/>
          <p:nvPr/>
        </p:nvSpPr>
        <p:spPr>
          <a:xfrm>
            <a:off x="3336700" y="3451675"/>
            <a:ext cx="753300" cy="31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70CD49"/>
                </a:solidFill>
                <a:latin typeface="Lexend"/>
                <a:ea typeface="Lexend"/>
                <a:cs typeface="Lexend"/>
                <a:sym typeface="Lexend"/>
              </a:rPr>
              <a:t>photo</a:t>
            </a:r>
            <a:endParaRPr b="0" i="0" sz="1500" u="none" cap="none" strike="noStrike">
              <a:solidFill>
                <a:srgbClr val="70CD49"/>
              </a:solidFill>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5"/>
          <p:cNvSpPr txBox="1"/>
          <p:nvPr/>
        </p:nvSpPr>
        <p:spPr>
          <a:xfrm>
            <a:off x="2065175" y="291025"/>
            <a:ext cx="1053900" cy="53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Lexend"/>
                <a:ea typeface="Lexend"/>
                <a:cs typeface="Lexend"/>
                <a:sym typeface="Lexend"/>
              </a:rPr>
              <a:t>Title</a:t>
            </a:r>
            <a:endParaRPr b="1" i="0" sz="3000" u="none" cap="none" strike="noStrike">
              <a:solidFill>
                <a:srgbClr val="000000"/>
              </a:solidFill>
              <a:latin typeface="Lexend"/>
              <a:ea typeface="Lexend"/>
              <a:cs typeface="Lexend"/>
              <a:sym typeface="Lexend"/>
            </a:endParaRPr>
          </a:p>
        </p:txBody>
      </p:sp>
      <p:sp>
        <p:nvSpPr>
          <p:cNvPr id="91" name="Google Shape;91;p5"/>
          <p:cNvSpPr txBox="1"/>
          <p:nvPr/>
        </p:nvSpPr>
        <p:spPr>
          <a:xfrm>
            <a:off x="2065175" y="737600"/>
            <a:ext cx="918300" cy="31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70CD49"/>
                </a:solidFill>
                <a:latin typeface="Lexend"/>
                <a:ea typeface="Lexend"/>
                <a:cs typeface="Lexend"/>
                <a:sym typeface="Lexend"/>
              </a:rPr>
              <a:t>Subtitle</a:t>
            </a:r>
            <a:endParaRPr b="0" i="0" sz="1500" u="none" cap="none" strike="noStrike">
              <a:solidFill>
                <a:srgbClr val="70CD49"/>
              </a:solidFill>
              <a:latin typeface="Lexend"/>
              <a:ea typeface="Lexend"/>
              <a:cs typeface="Lexend"/>
              <a:sym typeface="Lexend"/>
            </a:endParaRPr>
          </a:p>
        </p:txBody>
      </p:sp>
      <p:sp>
        <p:nvSpPr>
          <p:cNvPr id="92" name="Google Shape;92;p5"/>
          <p:cNvSpPr txBox="1"/>
          <p:nvPr/>
        </p:nvSpPr>
        <p:spPr>
          <a:xfrm>
            <a:off x="2065175" y="1487275"/>
            <a:ext cx="3053400" cy="242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Lexend"/>
                <a:ea typeface="Lexend"/>
                <a:cs typeface="Lexend"/>
                <a:sym typeface="Lexend"/>
              </a:rPr>
              <a:t>Lorem ipsum dolor sit amet, consectetur adipiscing elit, sed do eiusmod tempor incididunt ut labore et dolore magna aliqua. Ut enim ad minim veniam, quis nostrud exercitation ullamco laboris nisi ut aliquip ex ea commodo consequat. </a:t>
            </a:r>
            <a:endParaRPr b="0" i="0" sz="1000" u="none" cap="none" strike="noStrike">
              <a:solidFill>
                <a:srgbClr val="000000"/>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Lexend"/>
                <a:ea typeface="Lexend"/>
                <a:cs typeface="Lexend"/>
                <a:sym typeface="Lexend"/>
              </a:rPr>
              <a:t>Duis aute irure dolor in reprehenderit in voluptate velit esse cillum dolore eu fugiat nulla pariatur. Excepteur sint occaecat cupidatat non proident, sunt in culpa qui officia deserunt mollit anim id est laborum.</a:t>
            </a:r>
            <a:endParaRPr b="0" i="0" sz="1000" u="none" cap="none" strike="noStrike">
              <a:solidFill>
                <a:srgbClr val="000000"/>
              </a:solidFill>
              <a:latin typeface="Lexend"/>
              <a:ea typeface="Lexend"/>
              <a:cs typeface="Lexend"/>
              <a:sym typeface="Lexend"/>
            </a:endParaRPr>
          </a:p>
        </p:txBody>
      </p:sp>
      <p:sp>
        <p:nvSpPr>
          <p:cNvPr id="93" name="Google Shape;93;p5"/>
          <p:cNvSpPr/>
          <p:nvPr/>
        </p:nvSpPr>
        <p:spPr>
          <a:xfrm>
            <a:off x="5360600" y="613800"/>
            <a:ext cx="3255300" cy="391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
          <p:cNvSpPr txBox="1"/>
          <p:nvPr/>
        </p:nvSpPr>
        <p:spPr>
          <a:xfrm>
            <a:off x="6611600" y="2391125"/>
            <a:ext cx="753300" cy="31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70CD49"/>
                </a:solidFill>
                <a:latin typeface="Lexend"/>
                <a:ea typeface="Lexend"/>
                <a:cs typeface="Lexend"/>
                <a:sym typeface="Lexend"/>
              </a:rPr>
              <a:t>photo</a:t>
            </a:r>
            <a:endParaRPr b="0" i="0" sz="1500" u="none" cap="none" strike="noStrike">
              <a:solidFill>
                <a:srgbClr val="70CD49"/>
              </a:solidFill>
              <a:latin typeface="Lexend"/>
              <a:ea typeface="Lexend"/>
              <a:cs typeface="Lexend"/>
              <a:sym typeface="Lexe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6"/>
          <p:cNvSpPr txBox="1"/>
          <p:nvPr/>
        </p:nvSpPr>
        <p:spPr>
          <a:xfrm>
            <a:off x="2065175" y="291025"/>
            <a:ext cx="1053900" cy="53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Lexend"/>
                <a:ea typeface="Lexend"/>
                <a:cs typeface="Lexend"/>
                <a:sym typeface="Lexend"/>
              </a:rPr>
              <a:t>Title</a:t>
            </a:r>
            <a:endParaRPr b="1" i="0" sz="3000" u="none" cap="none" strike="noStrike">
              <a:solidFill>
                <a:srgbClr val="000000"/>
              </a:solidFill>
              <a:latin typeface="Lexend"/>
              <a:ea typeface="Lexend"/>
              <a:cs typeface="Lexend"/>
              <a:sym typeface="Lexend"/>
            </a:endParaRPr>
          </a:p>
        </p:txBody>
      </p:sp>
      <p:sp>
        <p:nvSpPr>
          <p:cNvPr id="100" name="Google Shape;100;p6"/>
          <p:cNvSpPr txBox="1"/>
          <p:nvPr/>
        </p:nvSpPr>
        <p:spPr>
          <a:xfrm>
            <a:off x="2065175" y="737600"/>
            <a:ext cx="918300" cy="31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70CD49"/>
                </a:solidFill>
                <a:latin typeface="Lexend"/>
                <a:ea typeface="Lexend"/>
                <a:cs typeface="Lexend"/>
                <a:sym typeface="Lexend"/>
              </a:rPr>
              <a:t>Subtitle</a:t>
            </a:r>
            <a:endParaRPr b="0" i="0" sz="1500" u="none" cap="none" strike="noStrike">
              <a:solidFill>
                <a:srgbClr val="70CD49"/>
              </a:solidFill>
              <a:latin typeface="Lexend"/>
              <a:ea typeface="Lexend"/>
              <a:cs typeface="Lexend"/>
              <a:sym typeface="Lexend"/>
            </a:endParaRPr>
          </a:p>
        </p:txBody>
      </p:sp>
      <p:sp>
        <p:nvSpPr>
          <p:cNvPr id="101" name="Google Shape;101;p6"/>
          <p:cNvSpPr txBox="1"/>
          <p:nvPr/>
        </p:nvSpPr>
        <p:spPr>
          <a:xfrm>
            <a:off x="2065175" y="1176150"/>
            <a:ext cx="3053400" cy="334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Lexend"/>
                <a:ea typeface="Lexend"/>
                <a:cs typeface="Lexend"/>
                <a:sym typeface="Lexend"/>
              </a:rPr>
              <a:t>Lorem ipsum dolor sit amet, consectetur adipiscing elit, sed do eiusmod tempor incididunt ut labore et dolore magna aliqua. Ut enim ad minim veniam, quis nostrud exercitation ullamco laboris nisi ut aliquip ex ea commodo consequat. </a:t>
            </a:r>
            <a:endParaRPr b="0" i="0" sz="1000" u="none" cap="none" strike="noStrike">
              <a:solidFill>
                <a:srgbClr val="000000"/>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Lexend"/>
                <a:ea typeface="Lexend"/>
                <a:cs typeface="Lexend"/>
                <a:sym typeface="Lexend"/>
              </a:rPr>
              <a:t>Duis aute irure dolor in reprehenderit in voluptate velit esse cillum dolore eu fugiat nulla pariatur. Excepteur sint occaecat cupidatat non proident, sunt in culpa qui officia deserunt mollit anim id est laborum.</a:t>
            </a:r>
            <a:endParaRPr b="0" i="0" sz="1000" u="none" cap="none" strike="noStrike">
              <a:solidFill>
                <a:srgbClr val="000000"/>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chemeClr val="dk1"/>
                </a:solidFill>
                <a:latin typeface="Lexend"/>
                <a:ea typeface="Lexend"/>
                <a:cs typeface="Lexend"/>
                <a:sym typeface="Lexend"/>
              </a:rPr>
              <a:t>Lorem ipsum dolor sit amet, consectetur adipiscing elit, sed do eiusmod tempor incididunt ut labore et dolore magna aliqua. Ut enim ad minim veniam, quis nostrud exercitation ullamco laboris nisi ut aliquip ex ea commodo consequat. </a:t>
            </a:r>
            <a:endParaRPr b="0" i="0" sz="1000" u="none" cap="none" strike="noStrike">
              <a:solidFill>
                <a:srgbClr val="000000"/>
              </a:solidFill>
              <a:latin typeface="Lexend"/>
              <a:ea typeface="Lexend"/>
              <a:cs typeface="Lexend"/>
              <a:sym typeface="Lexend"/>
            </a:endParaRPr>
          </a:p>
        </p:txBody>
      </p:sp>
      <p:sp>
        <p:nvSpPr>
          <p:cNvPr id="102" name="Google Shape;102;p6"/>
          <p:cNvSpPr/>
          <p:nvPr/>
        </p:nvSpPr>
        <p:spPr>
          <a:xfrm>
            <a:off x="5484725" y="50"/>
            <a:ext cx="3206400" cy="51435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6"/>
          <p:cNvSpPr txBox="1"/>
          <p:nvPr/>
        </p:nvSpPr>
        <p:spPr>
          <a:xfrm>
            <a:off x="6737075" y="2386125"/>
            <a:ext cx="753300" cy="31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70CD49"/>
                </a:solidFill>
                <a:latin typeface="Lexend"/>
                <a:ea typeface="Lexend"/>
                <a:cs typeface="Lexend"/>
                <a:sym typeface="Lexend"/>
              </a:rPr>
              <a:t>photo</a:t>
            </a:r>
            <a:endParaRPr b="0" i="0" sz="1500" u="none" cap="none" strike="noStrike">
              <a:solidFill>
                <a:srgbClr val="70CD49"/>
              </a:solidFill>
              <a:latin typeface="Lexend"/>
              <a:ea typeface="Lexend"/>
              <a:cs typeface="Lexend"/>
              <a:sym typeface="Lexe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p7"/>
          <p:cNvSpPr txBox="1"/>
          <p:nvPr>
            <p:ph type="ctrTitle"/>
          </p:nvPr>
        </p:nvSpPr>
        <p:spPr>
          <a:xfrm>
            <a:off x="3306562" y="618325"/>
            <a:ext cx="4302900" cy="2695500"/>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SzPts val="5200"/>
              <a:buNone/>
            </a:pPr>
            <a:r>
              <a:rPr lang="en" sz="5400">
                <a:solidFill>
                  <a:srgbClr val="70CD49"/>
                </a:solidFill>
                <a:latin typeface="Lexend Black"/>
                <a:ea typeface="Lexend Black"/>
                <a:cs typeface="Lexend Black"/>
                <a:sym typeface="Lexend Black"/>
              </a:rPr>
              <a:t>Questions?</a:t>
            </a:r>
            <a:endParaRPr sz="5400">
              <a:solidFill>
                <a:srgbClr val="70CD49"/>
              </a:solidFill>
              <a:latin typeface="Lexend Black"/>
              <a:ea typeface="Lexend Black"/>
              <a:cs typeface="Lexend Black"/>
              <a:sym typeface="Lexend Black"/>
            </a:endParaRPr>
          </a:p>
        </p:txBody>
      </p:sp>
      <p:pic>
        <p:nvPicPr>
          <p:cNvPr id="109" name="Google Shape;109;p7"/>
          <p:cNvPicPr preferRelativeResize="0"/>
          <p:nvPr/>
        </p:nvPicPr>
        <p:blipFill rotWithShape="1">
          <a:blip r:embed="rId4">
            <a:alphaModFix/>
          </a:blip>
          <a:srcRect b="0" l="0" r="0" t="0"/>
          <a:stretch/>
        </p:blipFill>
        <p:spPr>
          <a:xfrm>
            <a:off x="3654609" y="3086513"/>
            <a:ext cx="3270963" cy="849674"/>
          </a:xfrm>
          <a:prstGeom prst="rect">
            <a:avLst/>
          </a:prstGeom>
          <a:noFill/>
          <a:ln>
            <a:noFill/>
          </a:ln>
        </p:spPr>
      </p:pic>
      <p:sp>
        <p:nvSpPr>
          <p:cNvPr id="110" name="Google Shape;110;p7"/>
          <p:cNvSpPr txBox="1"/>
          <p:nvPr/>
        </p:nvSpPr>
        <p:spPr>
          <a:xfrm>
            <a:off x="4416391" y="4068350"/>
            <a:ext cx="20832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 sz="2400" u="none" cap="none" strike="noStrike">
                <a:solidFill>
                  <a:srgbClr val="000000"/>
                </a:solidFill>
                <a:latin typeface="Lexend"/>
                <a:ea typeface="Lexend"/>
                <a:cs typeface="Lexend"/>
                <a:sym typeface="Lexend"/>
              </a:rPr>
              <a:t>Recruitment</a:t>
            </a:r>
            <a:endParaRPr b="0" i="0" sz="2400" u="none" cap="none" strike="noStrike">
              <a:solidFill>
                <a:srgbClr val="000000"/>
              </a:solidFill>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