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A54E5E4-9E21-4F3D-8F52-FA817CB6F0C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0C7EF86-F5C7-4B71-ADD7-5518521C0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98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E5E4-9E21-4F3D-8F52-FA817CB6F0C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EF86-F5C7-4B71-ADD7-5518521C0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11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E5E4-9E21-4F3D-8F52-FA817CB6F0C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EF86-F5C7-4B71-ADD7-5518521C0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330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E5E4-9E21-4F3D-8F52-FA817CB6F0C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EF86-F5C7-4B71-ADD7-5518521C0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641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E5E4-9E21-4F3D-8F52-FA817CB6F0C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EF86-F5C7-4B71-ADD7-5518521C0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012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E5E4-9E21-4F3D-8F52-FA817CB6F0C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EF86-F5C7-4B71-ADD7-5518521C0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287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E5E4-9E21-4F3D-8F52-FA817CB6F0C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EF86-F5C7-4B71-ADD7-5518521C0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837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A54E5E4-9E21-4F3D-8F52-FA817CB6F0C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EF86-F5C7-4B71-ADD7-5518521C0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275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A54E5E4-9E21-4F3D-8F52-FA817CB6F0C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EF86-F5C7-4B71-ADD7-5518521C0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24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E5E4-9E21-4F3D-8F52-FA817CB6F0C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EF86-F5C7-4B71-ADD7-5518521C0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36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E5E4-9E21-4F3D-8F52-FA817CB6F0C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EF86-F5C7-4B71-ADD7-5518521C0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11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E5E4-9E21-4F3D-8F52-FA817CB6F0C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EF86-F5C7-4B71-ADD7-5518521C0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88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E5E4-9E21-4F3D-8F52-FA817CB6F0C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EF86-F5C7-4B71-ADD7-5518521C0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49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E5E4-9E21-4F3D-8F52-FA817CB6F0C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EF86-F5C7-4B71-ADD7-5518521C0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99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E5E4-9E21-4F3D-8F52-FA817CB6F0C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EF86-F5C7-4B71-ADD7-5518521C0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3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E5E4-9E21-4F3D-8F52-FA817CB6F0C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EF86-F5C7-4B71-ADD7-5518521C0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02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E5E4-9E21-4F3D-8F52-FA817CB6F0C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EF86-F5C7-4B71-ADD7-5518521C0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05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A54E5E4-9E21-4F3D-8F52-FA817CB6F0C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0C7EF86-F5C7-4B71-ADD7-5518521C0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21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TensorFlow</a:t>
            </a:r>
            <a:br>
              <a:rPr lang="en-US" altLang="ko-KR" dirty="0"/>
            </a:br>
            <a:r>
              <a:rPr lang="en-US" altLang="ko-KR" dirty="0" err="1"/>
              <a:t>Keras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Install and Readme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61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54955" y="2252294"/>
            <a:ext cx="8825658" cy="4735736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/>
              <a:t>Pycharm Install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/>
              <a:t>Keras &amp; Tensor flow install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/>
              <a:t>How to using keras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221395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54955" y="1490483"/>
            <a:ext cx="8825658" cy="8614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Pycharm Install</a:t>
            </a:r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154955" y="1242997"/>
            <a:ext cx="8825658" cy="2677648"/>
          </a:xfrm>
        </p:spPr>
        <p:txBody>
          <a:bodyPr/>
          <a:lstStyle/>
          <a:p>
            <a:r>
              <a:rPr lang="en-US" altLang="ko-KR" dirty="0" err="1"/>
              <a:t>Pycharm</a:t>
            </a:r>
            <a:r>
              <a:rPr lang="ko-KR" altLang="en-US" dirty="0"/>
              <a:t>을 설치합니다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57" y="3233633"/>
            <a:ext cx="1006073" cy="98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74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54955" y="1490483"/>
            <a:ext cx="8825658" cy="8614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Pycharm Install</a:t>
            </a:r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154954" y="1836121"/>
            <a:ext cx="10320353" cy="3880938"/>
          </a:xfrm>
        </p:spPr>
        <p:txBody>
          <a:bodyPr/>
          <a:lstStyle/>
          <a:p>
            <a:r>
              <a:rPr lang="en-US" altLang="ko-KR" dirty="0" err="1"/>
              <a:t>Pycharm</a:t>
            </a:r>
            <a:r>
              <a:rPr lang="ko-KR" altLang="en-US" dirty="0"/>
              <a:t>은 </a:t>
            </a:r>
            <a:r>
              <a:rPr lang="en-US" altLang="ko-KR" dirty="0"/>
              <a:t>Python</a:t>
            </a:r>
            <a:r>
              <a:rPr lang="ko-KR" altLang="en-US" dirty="0"/>
              <a:t>을 사용하기 편하게 만든 컴파일러 입니다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57" y="1921193"/>
            <a:ext cx="1006073" cy="98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0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54955" y="1490483"/>
            <a:ext cx="8825658" cy="8614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Pycharm Install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2030250"/>
            <a:ext cx="10191338" cy="40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3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54955" y="1490483"/>
            <a:ext cx="8825658" cy="8614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Keras &amp; Tensor flow install</a:t>
            </a:r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154954" y="2351903"/>
            <a:ext cx="10320353" cy="2183027"/>
          </a:xfrm>
        </p:spPr>
        <p:txBody>
          <a:bodyPr/>
          <a:lstStyle/>
          <a:p>
            <a:r>
              <a:rPr lang="en-US" altLang="ko-KR" sz="4800" dirty="0" err="1"/>
              <a:t>PyCharm</a:t>
            </a:r>
            <a:r>
              <a:rPr lang="en-US" altLang="ko-KR" sz="4800" dirty="0"/>
              <a:t> -&gt; Setting -&gt; Project -&gt; Interpreter </a:t>
            </a:r>
            <a:r>
              <a:rPr lang="ko-KR" altLang="en-US" sz="4800" dirty="0"/>
              <a:t>에서 </a:t>
            </a:r>
            <a:r>
              <a:rPr lang="en-US" altLang="ko-KR" sz="4800" dirty="0" err="1"/>
              <a:t>Keras</a:t>
            </a:r>
            <a:r>
              <a:rPr lang="ko-KR" altLang="en-US" sz="4800" dirty="0"/>
              <a:t>와 </a:t>
            </a:r>
            <a:r>
              <a:rPr lang="en-US" altLang="ko-KR" sz="4800" dirty="0" err="1"/>
              <a:t>TensorFlow</a:t>
            </a:r>
            <a:r>
              <a:rPr lang="ko-KR" altLang="en-US" sz="4800" dirty="0"/>
              <a:t>를 설치합니다</a:t>
            </a:r>
            <a:r>
              <a:rPr lang="en-US" altLang="ko-KR" sz="4800" dirty="0"/>
              <a:t>.</a:t>
            </a:r>
            <a:endParaRPr lang="ko-KR" altLang="en-US" sz="4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502" y="1921193"/>
            <a:ext cx="9926595" cy="431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54955" y="1490483"/>
            <a:ext cx="8825658" cy="8614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How to using keras</a:t>
            </a:r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154954" y="2434282"/>
            <a:ext cx="10320353" cy="3153718"/>
          </a:xfrm>
        </p:spPr>
        <p:txBody>
          <a:bodyPr/>
          <a:lstStyle/>
          <a:p>
            <a:r>
              <a:rPr lang="ko-KR" altLang="en-US" dirty="0"/>
              <a:t>입력 </a:t>
            </a:r>
            <a:r>
              <a:rPr lang="ko-KR" altLang="en-US"/>
              <a:t>코드 </a:t>
            </a:r>
            <a:r>
              <a:rPr lang="en-US" altLang="ko-KR"/>
              <a:t>: </a:t>
            </a:r>
            <a:br>
              <a:rPr lang="en-US" altLang="ko-KR"/>
            </a:br>
            <a:r>
              <a:rPr lang="en-US" altLang="ko-KR"/>
              <a:t>                    </a:t>
            </a:r>
            <a:r>
              <a:rPr lang="en-US" altLang="ko-KR" sz="2400"/>
              <a:t>-</a:t>
            </a:r>
            <a:r>
              <a:rPr lang="ko-KR" altLang="en-US" sz="2400"/>
              <a:t>더블 클릭 해주세요</a:t>
            </a:r>
            <a:r>
              <a:rPr lang="en-US" altLang="ko-KR" sz="2400"/>
              <a:t>!</a:t>
            </a:r>
            <a:br>
              <a:rPr lang="en-US" altLang="ko-KR"/>
            </a:br>
            <a:endParaRPr lang="ko-KR" altLang="en-US" dirty="0"/>
          </a:p>
        </p:txBody>
      </p:sp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038D563C-712B-43C1-A142-0DEFAC781D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888261"/>
              </p:ext>
            </p:extLst>
          </p:nvPr>
        </p:nvGraphicFramePr>
        <p:xfrm>
          <a:off x="4648990" y="2991580"/>
          <a:ext cx="1837587" cy="1068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포장기 셸 개체" showAsIcon="1" r:id="rId3" imgW="1042920" imgH="606600" progId="Package">
                  <p:embed/>
                </p:oleObj>
              </mc:Choice>
              <mc:Fallback>
                <p:oleObj name="포장기 셸 개체" showAsIcon="1" r:id="rId3" imgW="1042920" imgH="606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8990" y="2991580"/>
                        <a:ext cx="1837587" cy="1068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370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54955" y="1490483"/>
            <a:ext cx="8825658" cy="8614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How to using keras</a:t>
            </a:r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154954" y="1363363"/>
            <a:ext cx="10320353" cy="2183027"/>
          </a:xfrm>
        </p:spPr>
        <p:txBody>
          <a:bodyPr/>
          <a:lstStyle/>
          <a:p>
            <a:r>
              <a:rPr lang="ko-KR" altLang="en-US" dirty="0"/>
              <a:t>출력 </a:t>
            </a:r>
            <a:r>
              <a:rPr lang="en-US" altLang="ko-KR" dirty="0"/>
              <a:t>: 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1026" name="Picture 2" descr="https://cdn-images-1.medium.com/max/1600/1*tFyRm20Q4V9dzKlRJQ3ua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683" y="2697161"/>
            <a:ext cx="9836922" cy="338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78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54955" y="1490483"/>
            <a:ext cx="8825658" cy="8614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How to using keras</a:t>
            </a:r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154954" y="2508423"/>
            <a:ext cx="10608678" cy="2183027"/>
          </a:xfrm>
        </p:spPr>
        <p:txBody>
          <a:bodyPr/>
          <a:lstStyle/>
          <a:p>
            <a:r>
              <a:rPr lang="ko-KR" altLang="en-US" dirty="0"/>
              <a:t>개발 환경 쉽게 구축하는 프로그램</a:t>
            </a:r>
            <a:br>
              <a:rPr lang="en-US" altLang="ko-KR" dirty="0"/>
            </a:br>
            <a:r>
              <a:rPr lang="en-US" altLang="ko-KR" dirty="0"/>
              <a:t>Docker, Anaconda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9313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</TotalTime>
  <Words>77</Words>
  <Application>Microsoft Office PowerPoint</Application>
  <PresentationFormat>와이드스크린</PresentationFormat>
  <Paragraphs>19</Paragraphs>
  <Slides>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Century Gothic</vt:lpstr>
      <vt:lpstr>Wingdings 3</vt:lpstr>
      <vt:lpstr>이온(회의실)</vt:lpstr>
      <vt:lpstr>패키지</vt:lpstr>
      <vt:lpstr>TensorFlow Keras</vt:lpstr>
      <vt:lpstr>PowerPoint 프레젠테이션</vt:lpstr>
      <vt:lpstr>Pycharm을 설치합니다. </vt:lpstr>
      <vt:lpstr>Pycharm은 Python을 사용하기 편하게 만든 컴파일러 입니다. </vt:lpstr>
      <vt:lpstr>PowerPoint 프레젠테이션</vt:lpstr>
      <vt:lpstr>PyCharm -&gt; Setting -&gt; Project -&gt; Interpreter 에서 Keras와 TensorFlow를 설치합니다.</vt:lpstr>
      <vt:lpstr>입력 코드 :                      -더블 클릭 해주세요! </vt:lpstr>
      <vt:lpstr>출력 :  </vt:lpstr>
      <vt:lpstr>개발 환경 쉽게 구축하는 프로그램 Docker, Anaconda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Keras</dc:title>
  <dc:creator>김현일</dc:creator>
  <cp:lastModifiedBy>김현일</cp:lastModifiedBy>
  <cp:revision>4</cp:revision>
  <dcterms:created xsi:type="dcterms:W3CDTF">2018-03-23T13:48:48Z</dcterms:created>
  <dcterms:modified xsi:type="dcterms:W3CDTF">2018-04-02T04:36:35Z</dcterms:modified>
</cp:coreProperties>
</file>