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1"/>
  </p:notesMasterIdLst>
  <p:handoutMasterIdLst>
    <p:handoutMasterId r:id="rId12"/>
  </p:handoutMasterIdLst>
  <p:sldIdLst>
    <p:sldId id="647" r:id="rId2"/>
    <p:sldId id="599" r:id="rId3"/>
    <p:sldId id="600" r:id="rId4"/>
    <p:sldId id="648" r:id="rId5"/>
    <p:sldId id="649" r:id="rId6"/>
    <p:sldId id="651" r:id="rId7"/>
    <p:sldId id="650" r:id="rId8"/>
    <p:sldId id="652" r:id="rId9"/>
    <p:sldId id="653" r:id="rId1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82" autoAdjust="0"/>
    <p:restoredTop sz="87781" autoAdjust="0"/>
  </p:normalViewPr>
  <p:slideViewPr>
    <p:cSldViewPr>
      <p:cViewPr varScale="1">
        <p:scale>
          <a:sx n="86" d="100"/>
          <a:sy n="86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44" y="-11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572437A-97CA-4E30-A62A-616ED407D5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9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517297E-8B21-4371-8144-3D9CC6A15B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123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23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F28B78-FEC0-4815-9DE6-B40D21B435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ED0B6-4E9A-4FA3-BEC2-855498239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CB2E-3803-43FD-AB13-ED3375E08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82FA4-5A59-4D04-B9BC-1BADB7B9DB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69C1-747C-46F3-A3DC-174F9DC97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77CF-F855-4F65-B324-EBEEF893DC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A2939-3E2A-48FE-9F28-F276C6962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A1CB1-16DB-4A7C-9E29-69EF51420F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7DF88-DD1C-4D02-B227-D958A61894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2668-B9CE-477B-96A9-A22E54E9D0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02EC-7B08-4859-9076-000C836F33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5BEA1F82-A55F-4F67-B149-F1D65B0B16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113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13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0" r:id="rId3"/>
    <p:sldLayoutId id="2147483849" r:id="rId4"/>
    <p:sldLayoutId id="2147483848" r:id="rId5"/>
    <p:sldLayoutId id="2147483847" r:id="rId6"/>
    <p:sldLayoutId id="2147483846" r:id="rId7"/>
    <p:sldLayoutId id="2147483845" r:id="rId8"/>
    <p:sldLayoutId id="2147483844" r:id="rId9"/>
    <p:sldLayoutId id="2147483843" r:id="rId10"/>
    <p:sldLayoutId id="21474838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4"/>
          <p:cNvSpPr txBox="1">
            <a:spLocks noChangeArrowheads="1"/>
          </p:cNvSpPr>
          <p:nvPr/>
        </p:nvSpPr>
        <p:spPr bwMode="auto">
          <a:xfrm>
            <a:off x="714348" y="2643182"/>
            <a:ext cx="40158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5400" b="1" dirty="0" smtClean="0"/>
              <a:t>Pilot Project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214810" y="5929330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손창호</a:t>
            </a:r>
            <a:endParaRPr lang="en-US" altLang="ko-KR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테스트 테이블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2659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guest_message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방명록</a:t>
            </a:r>
            <a:endParaRPr lang="en-US" altLang="ko-KR" sz="16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1580" y="4357694"/>
          <a:ext cx="85367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842"/>
                <a:gridCol w="3357586"/>
                <a:gridCol w="1500198"/>
                <a:gridCol w="1643074"/>
              </a:tblGrid>
              <a:tr h="19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Data Type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기본키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MESSAGE_ID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GUEST_NAME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방문자이름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VARCHAR2(50)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VARCHAR2(4000)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1930" y="857232"/>
            <a:ext cx="19415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member: </a:t>
            </a:r>
            <a:r>
              <a:rPr lang="ko-KR" altLang="en-US" sz="1600" dirty="0" smtClean="0"/>
              <a:t>사용자</a:t>
            </a:r>
            <a:endParaRPr lang="en-US" altLang="ko-KR" sz="16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85720" y="1271517"/>
          <a:ext cx="8572560" cy="1443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842"/>
                <a:gridCol w="3357586"/>
                <a:gridCol w="1500198"/>
                <a:gridCol w="1678934"/>
              </a:tblGrid>
              <a:tr h="19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Data Type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기본키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VARCHAR2(50)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VARCHAR2(50)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REGDATE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테스트 테이블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1741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article: </a:t>
            </a:r>
            <a:r>
              <a:rPr lang="ko-KR" altLang="en-US" sz="1600" dirty="0" err="1" smtClean="0"/>
              <a:t>게시글</a:t>
            </a:r>
            <a:endParaRPr lang="en-US" altLang="ko-KR" sz="16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1580" y="1214422"/>
          <a:ext cx="8536700" cy="2622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842"/>
                <a:gridCol w="3357586"/>
                <a:gridCol w="1500198"/>
                <a:gridCol w="1643074"/>
              </a:tblGrid>
              <a:tr h="19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Data Type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기본키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ARTICLE_NO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WRITER_ID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VARCHAR2(50)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WRITER_NAME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등록자이름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VARCHAR2(50)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VARCHAR2(255)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MODDATE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수정일시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7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READ_CNT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1930" y="4143380"/>
            <a:ext cx="30476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article_content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내용</a:t>
            </a:r>
            <a:endParaRPr lang="en-US" altLang="ko-KR" sz="16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85720" y="4557665"/>
          <a:ext cx="85725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842"/>
                <a:gridCol w="3357586"/>
                <a:gridCol w="1500198"/>
                <a:gridCol w="1678934"/>
              </a:tblGrid>
              <a:tr h="19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Data Type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기본키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ARTICLE_NO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게시글번호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게시내용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VARCHAR2(4000)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1484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1071546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방명록</a:t>
            </a:r>
            <a:endParaRPr lang="en-US" altLang="ko-KR" sz="28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게시판</a:t>
            </a:r>
            <a:endParaRPr lang="en-US" altLang="ko-KR" sz="28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로그인</a:t>
            </a:r>
            <a:endParaRPr lang="en-US" altLang="ko-KR" sz="28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2800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60007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/>
        </p:nvSpPr>
        <p:spPr>
          <a:xfrm>
            <a:off x="642910" y="4857760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방명록</a:t>
            </a:r>
            <a:endParaRPr lang="en-US" altLang="ko-KR" sz="28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게시판</a:t>
            </a:r>
            <a:endParaRPr lang="en-US" altLang="ko-KR" sz="28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14282" y="3571876"/>
            <a:ext cx="85011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5143504" y="185736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초기</a:t>
            </a:r>
            <a:r>
              <a:rPr lang="en-US" altLang="ko-KR" dirty="0" smtClean="0">
                <a:solidFill>
                  <a:srgbClr val="FF0000"/>
                </a:solidFill>
              </a:rPr>
              <a:t>Page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2066" y="500063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후 초기</a:t>
            </a:r>
            <a:r>
              <a:rPr lang="en-US" altLang="ko-KR" dirty="0" smtClean="0">
                <a:solidFill>
                  <a:srgbClr val="FF0000"/>
                </a:solidFill>
              </a:rPr>
              <a:t>Page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4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 - </a:t>
            </a:r>
            <a:r>
              <a:rPr lang="ko-KR" altLang="en-US" dirty="0" smtClean="0"/>
              <a:t>방명록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4" y="1000108"/>
            <a:ext cx="453201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방명록의 등록자 이름과 암호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메시지를 등록하고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 남기기를 클릭하면 아래와 같이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등록 성공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으로 이동한다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방명록이 등록되면 등록화면 하단에 등록된 메시지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목록이 표시된다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방명록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개까지 표시가 되면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개가 넘을 때마다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Paging</a:t>
            </a:r>
            <a:r>
              <a:rPr lang="ko-KR" altLang="en-US" sz="1200" dirty="0" smtClean="0"/>
              <a:t>이 추가된다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삭제하기를 클릭하면 아래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이동하여 암호를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암호가 동일할 경우에만 메시지 삭제를 처리한다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3962" y="1714488"/>
            <a:ext cx="2411244" cy="52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857233"/>
            <a:ext cx="371477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6554" y="3501540"/>
            <a:ext cx="3286148" cy="7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4686110"/>
            <a:ext cx="1857388" cy="45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5471927"/>
            <a:ext cx="4000528" cy="52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57752" y="4429132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smtClean="0">
                <a:solidFill>
                  <a:srgbClr val="FF0000"/>
                </a:solidFill>
              </a:rPr>
              <a:t>메시지 삭제성공 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7704" y="5275045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smtClean="0">
                <a:solidFill>
                  <a:srgbClr val="FF0000"/>
                </a:solidFill>
              </a:rPr>
              <a:t>메시지 삭제실패 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0745" y="3241299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수정하기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167" y="5786454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메시지를 수정하시려면 암호를 입력하세요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암호</a:t>
            </a:r>
            <a:r>
              <a:rPr lang="en-US" altLang="ko-KR" sz="1200" b="1" dirty="0" smtClean="0"/>
              <a:t>: 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900811" y="6027381"/>
            <a:ext cx="2357454" cy="214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1148" y="6277273"/>
            <a:ext cx="1407758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300" b="1" smtClean="0"/>
              <a:t>메시지 수정하기</a:t>
            </a:r>
            <a:endParaRPr lang="ko-KR" altLang="en-US" sz="1300" b="1"/>
          </a:p>
        </p:txBody>
      </p:sp>
      <p:sp>
        <p:nvSpPr>
          <p:cNvPr id="19" name="직사각형 18"/>
          <p:cNvSpPr/>
          <p:nvPr/>
        </p:nvSpPr>
        <p:spPr bwMode="auto">
          <a:xfrm>
            <a:off x="1285852" y="5715016"/>
            <a:ext cx="3357586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endCxn id="19" idx="0"/>
          </p:cNvCxnSpPr>
          <p:nvPr/>
        </p:nvCxnSpPr>
        <p:spPr bwMode="auto">
          <a:xfrm rot="16200000" flipH="1">
            <a:off x="1410868" y="4161239"/>
            <a:ext cx="2214578" cy="892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32170" y="4192793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수정하기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2170" y="5148535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수정하기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706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 - </a:t>
            </a:r>
            <a:r>
              <a:rPr lang="ko-KR" altLang="en-US" dirty="0" smtClean="0"/>
              <a:t>회원가입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4" y="1000108"/>
            <a:ext cx="43268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암호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암호확인 정보를 등록하고 가입을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클릭하여 회원가입을 수행하고 회원가입 성공 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아래와 같이 회원가입 성공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암호확인을 암호와 동일하게 입력하지 않거나 아이디가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이미 사용 중이면 아래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처럼 표시한다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8670"/>
            <a:ext cx="2286015" cy="3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643050"/>
            <a:ext cx="3571900" cy="4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2571744"/>
            <a:ext cx="38576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9" y="2813235"/>
            <a:ext cx="2214578" cy="25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4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 - </a:t>
            </a:r>
            <a:r>
              <a:rPr lang="ko-KR" altLang="en-US" dirty="0" smtClean="0"/>
              <a:t>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4" y="1000108"/>
            <a:ext cx="44294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암호가 일치하면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수행하고 아래와 같은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로그인 후 초기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로그아웃을 하면 초기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암호변경하기를 </a:t>
            </a:r>
            <a:r>
              <a:rPr lang="en-US" altLang="ko-KR" sz="1200" dirty="0" smtClean="0"/>
              <a:t>Click</a:t>
            </a:r>
            <a:r>
              <a:rPr lang="ko-KR" altLang="en-US" sz="1200" dirty="0" smtClean="0"/>
              <a:t>하면 아래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이동하여 암호를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변경할 수 있다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암호변경이 성공적으로 처리되면 로그인 후 초기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이동한다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2886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71612"/>
            <a:ext cx="45005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357686" y="2143116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방명록</a:t>
            </a:r>
            <a:endParaRPr lang="en-US" altLang="ko-KR" sz="20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게시판</a:t>
            </a:r>
            <a:endParaRPr lang="en-US" altLang="ko-KR" sz="20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3035" y="3616420"/>
            <a:ext cx="2071702" cy="18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608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 –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3286124"/>
            <a:ext cx="7871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게시판은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해야지만 조회가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만약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하지 않았으면 로그인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자동 이동된다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 상태에서 게시판을 클릭하면 위 게시판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가 조회된다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게시글은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줄까지 표시되면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줄이 넘으면 </a:t>
            </a:r>
            <a:r>
              <a:rPr lang="en-US" altLang="ko-KR" sz="1200" dirty="0" smtClean="0"/>
              <a:t>Paging</a:t>
            </a:r>
            <a:r>
              <a:rPr lang="ko-KR" altLang="en-US" sz="1200" dirty="0" smtClean="0"/>
              <a:t>처리한다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게시글쓰기를 클릭하면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작성할 수 있는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이동된다</a:t>
            </a:r>
            <a:endParaRPr lang="en-US" altLang="ko-KR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357686" y="2143116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방명록</a:t>
            </a:r>
            <a:endParaRPr lang="en-US" altLang="ko-KR" sz="20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게시판</a:t>
            </a:r>
            <a:endParaRPr lang="en-US" altLang="ko-KR" sz="20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928671"/>
            <a:ext cx="671517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805" y="4116767"/>
            <a:ext cx="2676519" cy="238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428992" y="407194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3544820" y="4384742"/>
            <a:ext cx="1857388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rot="10800000" flipV="1">
            <a:off x="2428860" y="4429132"/>
            <a:ext cx="1000132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2608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Pilot Project –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01397" y="857232"/>
            <a:ext cx="44855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제목을 클릭하면 아래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이동된다</a:t>
            </a: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수정 시 아래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로 이동하여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수정한다</a:t>
            </a: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endParaRPr lang="en-US" altLang="ko-KR" sz="1200" dirty="0" smtClean="0"/>
          </a:p>
          <a:p>
            <a:pPr marL="342900" indent="-342900">
              <a:buAutoNum type="arabicPeriod" startAt="5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삭제 클릭 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게시글을 삭제한다</a:t>
            </a:r>
            <a:endParaRPr lang="en-US" altLang="ko-K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5286412" cy="165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357562"/>
            <a:ext cx="2357454" cy="222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16741" y="2098573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수정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 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비밀번호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571" y="3214686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게시글을</a:t>
            </a:r>
            <a:r>
              <a:rPr lang="ko-KR" altLang="en-US" sz="1200" b="1" dirty="0" smtClean="0"/>
              <a:t> 수정하시려면 암호를 입력하세요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암호</a:t>
            </a:r>
            <a:r>
              <a:rPr lang="en-US" altLang="ko-KR" sz="1200" b="1" dirty="0" smtClean="0"/>
              <a:t>: 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044215" y="3455613"/>
            <a:ext cx="2357454" cy="214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4552" y="3705505"/>
            <a:ext cx="1383712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수정하기</a:t>
            </a:r>
            <a:endParaRPr lang="ko-KR" altLang="en-US" sz="1300" b="1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5429256" y="3143248"/>
            <a:ext cx="3357586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571" y="450057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게시글을</a:t>
            </a:r>
            <a:r>
              <a:rPr lang="ko-KR" altLang="en-US" sz="1200" b="1" dirty="0" smtClean="0"/>
              <a:t> 삭제하시려면 암호를 입력하세요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암호</a:t>
            </a:r>
            <a:r>
              <a:rPr lang="en-US" altLang="ko-KR" sz="1200" b="1" dirty="0" smtClean="0"/>
              <a:t>: 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044215" y="4741497"/>
            <a:ext cx="2357454" cy="214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4552" y="4991389"/>
            <a:ext cx="1383712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삭제하기</a:t>
            </a:r>
            <a:endParaRPr lang="ko-KR" altLang="en-US" sz="1300" b="1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5429256" y="4429132"/>
            <a:ext cx="3357586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9457</TotalTime>
  <Words>320</Words>
  <Application>Microsoft Office PowerPoint</Application>
  <PresentationFormat>화면 슬라이드 쇼(4:3)</PresentationFormat>
  <Paragraphs>217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모자이크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</dc:creator>
  <cp:lastModifiedBy>goodnews</cp:lastModifiedBy>
  <cp:revision>3319</cp:revision>
  <dcterms:created xsi:type="dcterms:W3CDTF">2009-02-23T06:47:37Z</dcterms:created>
  <dcterms:modified xsi:type="dcterms:W3CDTF">2020-07-21T22:20:14Z</dcterms:modified>
</cp:coreProperties>
</file>