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창훈" initials="최창" lastIdx="1" clrIdx="0">
    <p:extLst>
      <p:ext uri="{19B8F6BF-5375-455C-9EA6-DF929625EA0E}">
        <p15:presenceInfo xmlns:p15="http://schemas.microsoft.com/office/powerpoint/2012/main" userId="3400523a876f1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B56D03"/>
    <a:srgbClr val="926F00"/>
    <a:srgbClr val="235135"/>
    <a:srgbClr val="235143"/>
    <a:srgbClr val="99D0E3"/>
    <a:srgbClr val="73D6DB"/>
    <a:srgbClr val="0F1F65"/>
    <a:srgbClr val="23236B"/>
    <a:srgbClr val="343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48" autoAdjust="0"/>
  </p:normalViewPr>
  <p:slideViewPr>
    <p:cSldViewPr snapToGrid="0">
      <p:cViewPr>
        <p:scale>
          <a:sx n="33" d="100"/>
          <a:sy n="33" d="100"/>
        </p:scale>
        <p:origin x="1398" y="-20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8CF7-8BC0-47A1-86F1-60DA50085DC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55A4A-F229-4AD3-9F02-CF58ACCBD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8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캡스톤디자인 전시회 포스터 제출 안내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제출형식</a:t>
            </a:r>
            <a:r>
              <a:rPr lang="en-US" altLang="ko-KR" dirty="0"/>
              <a:t>: </a:t>
            </a:r>
            <a:r>
              <a:rPr lang="en-US" altLang="ko-KR" dirty="0" err="1"/>
              <a:t>pptx</a:t>
            </a:r>
            <a:r>
              <a:rPr lang="ko-KR" altLang="en-US" dirty="0"/>
              <a:t>와</a:t>
            </a:r>
            <a:r>
              <a:rPr lang="en-US" altLang="ko-KR" dirty="0"/>
              <a:t>pdf  2</a:t>
            </a:r>
            <a:r>
              <a:rPr lang="ko-KR" altLang="en-US" dirty="0"/>
              <a:t>가지 형식으로 모두 제출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양식</a:t>
            </a:r>
            <a:r>
              <a:rPr lang="en-US" altLang="ko-KR" dirty="0"/>
              <a:t>: </a:t>
            </a:r>
            <a:r>
              <a:rPr lang="ko-KR" altLang="en-US" dirty="0"/>
              <a:t>첨부된 양식으로 </a:t>
            </a:r>
            <a:r>
              <a:rPr lang="ko-KR" altLang="en-US" dirty="0" err="1"/>
              <a:t>본문글자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함초롬돋움</a:t>
            </a:r>
            <a:r>
              <a:rPr lang="en-US" altLang="ko-KR" dirty="0"/>
              <a:t>', </a:t>
            </a:r>
            <a:r>
              <a:rPr lang="ko-KR" altLang="en-US" dirty="0" err="1"/>
              <a:t>폰트크기</a:t>
            </a:r>
            <a:r>
              <a:rPr lang="ko-KR" altLang="en-US" dirty="0"/>
              <a:t> </a:t>
            </a:r>
            <a:r>
              <a:rPr lang="en-US" altLang="ko-KR" dirty="0"/>
              <a:t>'31.5'</a:t>
            </a:r>
          </a:p>
          <a:p>
            <a:r>
              <a:rPr lang="en-US" altLang="ko-KR" dirty="0"/>
              <a:t>       (</a:t>
            </a:r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 err="1"/>
              <a:t>본문글자체</a:t>
            </a:r>
            <a:r>
              <a:rPr lang="ko-KR" altLang="en-US" dirty="0"/>
              <a:t> 및 크기 변경하지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제출처</a:t>
            </a:r>
            <a:r>
              <a:rPr lang="ko-KR" altLang="en-US" dirty="0"/>
              <a:t> </a:t>
            </a:r>
            <a:r>
              <a:rPr lang="en-US" altLang="ko-KR" dirty="0"/>
              <a:t>: 42134@hallym.ac.kr 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제출기한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월요일 오후</a:t>
            </a:r>
            <a:r>
              <a:rPr lang="en-US" altLang="ko-KR" dirty="0"/>
              <a:t>5</a:t>
            </a:r>
            <a:r>
              <a:rPr lang="ko-KR" altLang="en-US" dirty="0"/>
              <a:t>시까지 </a:t>
            </a:r>
            <a:r>
              <a:rPr lang="en-US" altLang="ko-KR" dirty="0"/>
              <a:t>/ </a:t>
            </a:r>
            <a:r>
              <a:rPr lang="ko-KR" altLang="en-US" dirty="0" err="1"/>
              <a:t>메일제목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캡스톤디자인</a:t>
            </a:r>
            <a:r>
              <a:rPr lang="en-US" altLang="ko-KR" dirty="0"/>
              <a:t>-SW WEEK] </a:t>
            </a:r>
            <a:r>
              <a:rPr lang="ko-KR" altLang="en-US" dirty="0"/>
              <a:t>포스터 제출</a:t>
            </a:r>
            <a:r>
              <a:rPr lang="en-US" altLang="ko-KR" dirty="0"/>
              <a:t>-</a:t>
            </a:r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55A4A-F229-4AD3-9F02-CF58ACCBD0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4">
                <a:lumMod val="40000"/>
                <a:lumOff val="60000"/>
              </a:schemeClr>
            </a:gs>
            <a:gs pos="40000">
              <a:srgbClr val="CC6600"/>
            </a:gs>
            <a:gs pos="100000">
              <a:schemeClr val="accent4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11315" y="2694539"/>
            <a:ext cx="20135285" cy="26786019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626851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주식 분석 시스템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F60E95-5D15-4AB8-9A7B-E02FE0C1D256}"/>
              </a:ext>
            </a:extLst>
          </p:cNvPr>
          <p:cNvGrpSpPr/>
          <p:nvPr/>
        </p:nvGrpSpPr>
        <p:grpSpPr>
          <a:xfrm>
            <a:off x="1022630" y="6603233"/>
            <a:ext cx="3561583" cy="1203527"/>
            <a:chOff x="1022630" y="6603233"/>
            <a:chExt cx="3561583" cy="12035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9FA7D77-7A56-4CF9-A322-7EC82FCBCDD4}"/>
                </a:ext>
              </a:extLst>
            </p:cNvPr>
            <p:cNvGrpSpPr/>
            <p:nvPr/>
          </p:nvGrpSpPr>
          <p:grpSpPr>
            <a:xfrm>
              <a:off x="1022630" y="6603233"/>
              <a:ext cx="3561583" cy="1203527"/>
              <a:chOff x="1022630" y="6603233"/>
              <a:chExt cx="3561583" cy="1203527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3E53C63-2C4D-456A-9E3A-72F6EF4FA358}"/>
                  </a:ext>
                </a:extLst>
              </p:cNvPr>
              <p:cNvSpPr/>
              <p:nvPr/>
            </p:nvSpPr>
            <p:spPr>
              <a:xfrm>
                <a:off x="1198946" y="6746060"/>
                <a:ext cx="3385267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00DC902-B5BB-47BA-B553-712A6FF392AB}"/>
                  </a:ext>
                </a:extLst>
              </p:cNvPr>
              <p:cNvSpPr/>
              <p:nvPr/>
            </p:nvSpPr>
            <p:spPr>
              <a:xfrm>
                <a:off x="1022630" y="6603233"/>
                <a:ext cx="3385267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0797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952106" y="8091932"/>
            <a:ext cx="19253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u"/>
            </a:pPr>
            <a:r>
              <a:rPr lang="ko-KR" altLang="en-US" sz="28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증권사에서 제공하는 데이터를 수집 가공하여 분석 알고리즘을 통해 투자전략을 세우자</a:t>
            </a:r>
            <a:r>
              <a:rPr lang="en-US" altLang="ko-KR" sz="28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u"/>
            </a:pP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위해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증권사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이용해 데이터를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 algn="just">
              <a:buFont typeface="Wingdings" panose="05000000000000000000" pitchFamily="2" charset="2"/>
              <a:buChar char="u"/>
            </a:pP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 된 데이터를 가공하여  분석 웹서비스를 구축한다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 algn="just">
              <a:buFont typeface="Wingdings" panose="05000000000000000000" pitchFamily="2" charset="2"/>
              <a:buChar char="u"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경제의 꽃 이자 선물이라고 알려진 주식은 우리 경제 유동자산의 큰 부분을 차지한다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코로나 때문에 사람들의 이목이 더 집중된 상황이며 주식으로 잉여 재산이 </a:t>
            </a:r>
            <a:r>
              <a:rPr lang="ko-KR" altLang="en-US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몰리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중이다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주식투자자들은 기존의 투자자들에 비해 상대적으로 투자 </a:t>
            </a:r>
            <a:r>
              <a:rPr lang="ko-KR" altLang="en-US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근거가 부족하다</a:t>
            </a:r>
            <a:r>
              <a:rPr lang="en-US" altLang="ko-KR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xingAPI</a:t>
            </a:r>
            <a:r>
              <a:rPr lang="ko-KR" altLang="en-US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이용하여 수집한 주식데이터로 다중선형회귀 분석을 통해 </a:t>
            </a:r>
            <a:r>
              <a:rPr lang="en-US" altLang="ko-KR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추세를 예측하는 시스템을 구현하는 것을 목표로 한다</a:t>
            </a:r>
            <a:r>
              <a:rPr lang="en-US" altLang="ko-KR" sz="28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E2E1DF-9975-4B0E-A062-DE5575E8B574}"/>
              </a:ext>
            </a:extLst>
          </p:cNvPr>
          <p:cNvGrpSpPr/>
          <p:nvPr/>
        </p:nvGrpSpPr>
        <p:grpSpPr>
          <a:xfrm>
            <a:off x="1022630" y="12156995"/>
            <a:ext cx="3561583" cy="1229709"/>
            <a:chOff x="1022630" y="12156995"/>
            <a:chExt cx="3561583" cy="122970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39D5043-FA1C-4778-9E6D-2D015135CEB6}"/>
                </a:ext>
              </a:extLst>
            </p:cNvPr>
            <p:cNvGrpSpPr/>
            <p:nvPr/>
          </p:nvGrpSpPr>
          <p:grpSpPr>
            <a:xfrm>
              <a:off x="1022630" y="12156995"/>
              <a:ext cx="3561583" cy="1229709"/>
              <a:chOff x="1022630" y="12156995"/>
              <a:chExt cx="3561583" cy="1229709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F5441F58-3928-4C88-BD11-0D31E27AD44B}"/>
                  </a:ext>
                </a:extLst>
              </p:cNvPr>
              <p:cNvSpPr/>
              <p:nvPr/>
            </p:nvSpPr>
            <p:spPr>
              <a:xfrm>
                <a:off x="1198946" y="12326004"/>
                <a:ext cx="3385267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136849D-30A9-45D7-911E-888BBC79B52C}"/>
                  </a:ext>
                </a:extLst>
              </p:cNvPr>
              <p:cNvSpPr/>
              <p:nvPr/>
            </p:nvSpPr>
            <p:spPr>
              <a:xfrm>
                <a:off x="1022630" y="12156995"/>
                <a:ext cx="3385267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076489-F6F0-4AA8-9B76-585D68366A24}"/>
              </a:ext>
            </a:extLst>
          </p:cNvPr>
          <p:cNvGrpSpPr/>
          <p:nvPr/>
        </p:nvGrpSpPr>
        <p:grpSpPr>
          <a:xfrm>
            <a:off x="1110321" y="24895102"/>
            <a:ext cx="7828430" cy="1191093"/>
            <a:chOff x="1022630" y="21509714"/>
            <a:chExt cx="7828430" cy="11910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AA78876-C148-4151-B8B9-486BE67DCB13}"/>
                </a:ext>
              </a:extLst>
            </p:cNvPr>
            <p:cNvGrpSpPr/>
            <p:nvPr/>
          </p:nvGrpSpPr>
          <p:grpSpPr>
            <a:xfrm>
              <a:off x="1022630" y="21509714"/>
              <a:ext cx="6770536" cy="1191093"/>
              <a:chOff x="1022630" y="21509714"/>
              <a:chExt cx="6770536" cy="119109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F10D112-3347-4ED1-864F-C6914BBA2CB6}"/>
                  </a:ext>
                </a:extLst>
              </p:cNvPr>
              <p:cNvSpPr/>
              <p:nvPr/>
            </p:nvSpPr>
            <p:spPr>
              <a:xfrm>
                <a:off x="1198946" y="21640107"/>
                <a:ext cx="6594220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B78EF1A-77F4-410B-BEF0-7E86D83AA4BA}"/>
                  </a:ext>
                </a:extLst>
              </p:cNvPr>
              <p:cNvSpPr/>
              <p:nvPr/>
            </p:nvSpPr>
            <p:spPr>
              <a:xfrm>
                <a:off x="1022630" y="21509714"/>
                <a:ext cx="6594220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952105" y="25921120"/>
            <a:ext cx="1925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000" kern="0" spc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성공적인 투자가 되기 위해서 다양한 분석이 필요하다</a:t>
            </a:r>
            <a:r>
              <a:rPr lang="en-US" altLang="ko-KR" sz="3000" kern="0" spc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재무제표</a:t>
            </a:r>
            <a:r>
              <a:rPr lang="en-US" altLang="ko-KR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투자한 기업의 비즈니스 모델</a:t>
            </a:r>
            <a:r>
              <a:rPr lang="en-US" altLang="ko-KR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시장의 변동성</a:t>
            </a:r>
            <a:endParaRPr lang="en-US" altLang="ko-KR" sz="3000" ker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등을 분석하지 못한다면 </a:t>
            </a:r>
            <a:r>
              <a:rPr lang="ko-KR" altLang="en-US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부화뇌동</a:t>
            </a:r>
            <a:r>
              <a:rPr lang="en-US" altLang="ko-KR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附和雷同</a:t>
            </a:r>
            <a:r>
              <a:rPr lang="en-US" altLang="ko-KR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0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매매를 하기 쉽다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위해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우리는 다양한 분석 방법 중 다중회귀분석을 통해 앞으로의 주식 가격을 예측해 보았다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457200" indent="-457200" algn="just">
              <a:buFontTx/>
              <a:buChar char="-"/>
            </a:pP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방법이 성공적인 투자 방법을 보장하지 않지만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주식을 예측할 수 있는 한가지 방법을 구축하고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분석 방법도 적용해 볼 계획이다</a:t>
            </a:r>
            <a:r>
              <a:rPr lang="en-US" altLang="ko-KR" sz="3000" ker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908956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:ACSJ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이원철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458B28-9353-474B-8BA9-BC59CA1C86D9}"/>
              </a:ext>
            </a:extLst>
          </p:cNvPr>
          <p:cNvSpPr txBox="1"/>
          <p:nvPr/>
        </p:nvSpPr>
        <p:spPr>
          <a:xfrm>
            <a:off x="999218" y="17630935"/>
            <a:ext cx="8867356" cy="760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15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150" b="1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30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■ 종목 정보 </a:t>
            </a:r>
            <a:r>
              <a:rPr lang="en-US" altLang="ko-KR" sz="30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30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데이터분석 </a:t>
            </a:r>
            <a:r>
              <a:rPr lang="en-US" altLang="ko-KR" sz="30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30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</a:t>
            </a:r>
            <a:endParaRPr lang="en-US" altLang="ko-KR" sz="3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1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종목정보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일별 가격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시가총액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시가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정가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</a:t>
            </a:r>
          </a:p>
          <a:p>
            <a:pPr algn="just"/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저가회전률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재무제표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시장변동성 등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▶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데이터분석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다중선형회귀 분석</a:t>
            </a:r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  <a:p>
            <a:pPr algn="just"/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just"/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▶ 시각화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d3.js </a:t>
            </a:r>
            <a:r>
              <a:rPr lang="ko-KR" altLang="en-US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차트 </a:t>
            </a:r>
            <a:r>
              <a:rPr lang="en-US" altLang="ko-KR" sz="2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just"/>
            <a:endParaRPr lang="en-US" altLang="ko-KR" sz="31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527E59-3C2C-46FF-A35B-1EEF13E5DBB4}"/>
              </a:ext>
            </a:extLst>
          </p:cNvPr>
          <p:cNvSpPr txBox="1"/>
          <p:nvPr/>
        </p:nvSpPr>
        <p:spPr>
          <a:xfrm>
            <a:off x="1214484" y="13618205"/>
            <a:ext cx="4582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■ 시스템 구성도</a:t>
            </a:r>
            <a:endParaRPr lang="ko-KR" altLang="en-US" sz="3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5B5D51-92E5-4A7A-A3A3-73A88C54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57" y="10273475"/>
            <a:ext cx="11181419" cy="158127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32" y="20090551"/>
            <a:ext cx="5186003" cy="383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709F6D-3B1B-4F66-8E58-7FC5E42A9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1" y="14178698"/>
            <a:ext cx="7595631" cy="36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14260</TotalTime>
  <Words>301</Words>
  <Application>Microsoft Office PowerPoint</Application>
  <PresentationFormat>사용자 지정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IlIIIIIIllIlIl</cp:lastModifiedBy>
  <cp:revision>56</cp:revision>
  <dcterms:created xsi:type="dcterms:W3CDTF">2019-11-18T01:51:29Z</dcterms:created>
  <dcterms:modified xsi:type="dcterms:W3CDTF">2020-10-29T13:28:17Z</dcterms:modified>
</cp:coreProperties>
</file>