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39690-D90C-9A5B-36EF-F69EB254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21230-944D-5B82-ABDE-C8B388C9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479C-F227-4339-9793-8D1C37B4A9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EBBBCA-400B-9994-488A-D8134595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3CE4A-CFAA-62CF-C8D1-9DD619BF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D48B-FBBD-4B97-841E-AF9265A37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1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B2D350-CD88-0B75-5EA9-F01B6DC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83848E-B369-69E0-6640-4B65CBB4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3A24D-013D-FF56-C15D-5F3234C9D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479C-F227-4339-9793-8D1C37B4A940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5194E-85EA-D56A-865E-3796598C2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F637-CA44-A384-17D8-B31881553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D48B-FBBD-4B97-841E-AF9265A37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112C04F-7AA2-94CD-0238-AC980692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76D96D-5B6A-E752-20F1-D106C380E4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1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03015C7-9760-B04C-33AA-1749834C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MOVIEPAGE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90AD6-1AE6-F1EF-E979-47E855BF75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3CAE4E4-75D2-C0C5-069F-64EEB22F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MOVIEPAGE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B7A0A-A31C-9BD4-3F43-0B677B9E95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8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33798AD-1947-FBF7-AC46-9FCD9FBB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MOVIEPAGE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D20CE4-61DF-9E1C-687C-FA295FDE1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2FC7DCE-1B80-4690-7426-0D260527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LATESTMOVIEPAGE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CBB2B-0764-0FA5-E3BF-3A601EDF5F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2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FBDE5BC-85B4-2D9B-7C14-E8A64F6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COMMUNITY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3135E5-129B-5BA7-18EC-13C6271F5E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8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2EFE0BE-B20D-9D22-E900-8C0373FF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COMMUNITY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9025D0-9744-3030-270C-B7A21D459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7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EB56F82-9C09-29F8-3CD8-8299D75D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THANK YOU</a:t>
            </a:r>
            <a:endParaRPr lang="ko-KR" altLang="en-US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9BFCEC-DE01-99DD-3458-6068ECD52B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BF1076E-8768-9E44-C566-04868C8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40B347-D838-8FF1-53DD-D13CF54DC6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1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B06D8B1-2E3F-B593-49BA-D803AB78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비트로 코어 TTF" pitchFamily="2" charset="-127"/>
                <a:ea typeface="비트로 코어 TTF" pitchFamily="2" charset="-127"/>
              </a:rPr>
              <a:t>-  INDEX  -</a:t>
            </a:r>
            <a:endParaRPr lang="ko-KR" altLang="en-US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63172A-1130-444A-DEAF-42339AE25F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1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5E5DF0A-028E-1148-AA92-05FF573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SIGNUP/LOGIN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D9C948-3CAA-B9BB-1899-05F8901EE0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1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3956762-8BA6-3B14-2228-920B238B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409A4-755F-413C-8C66-21FD9DB304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13D5FEF-CDA4-F089-E5CD-41D31E34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HOMEPAGE</a:t>
            </a:r>
            <a:endParaRPr lang="ko-KR" altLang="en-US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1A2F39-51F8-69E6-FC03-39D172DBAD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07F5182-6F48-C180-4B96-ECD61DF9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MOVIEPAGE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C7231-9C29-C44B-940E-71248CE231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6D67ACE-8C9E-080C-B125-E669CECF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MOVIEPAGE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1DC3ED-1BD9-A8DA-DC67-955F94ED83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4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BF839A5-6DD0-AC9D-3C80-F7B574AE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4"/>
                </a:solidFill>
                <a:latin typeface="비트로 코어 TTF" pitchFamily="2" charset="-127"/>
                <a:ea typeface="비트로 코어 TTF" pitchFamily="2" charset="-127"/>
              </a:rPr>
              <a:t>MOVIEPAGE</a:t>
            </a:r>
            <a:endParaRPr lang="en-US" altLang="ko-KR" dirty="0">
              <a:solidFill>
                <a:schemeClr val="accent4"/>
              </a:solidFill>
              <a:latin typeface="비트로 코어 TTF" pitchFamily="2" charset="-127"/>
              <a:ea typeface="비트로 코어 TTF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2E66B-5BC4-217D-F589-A4FDB7B37A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와이드스크린</PresentationFormat>
  <Paragraphs>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비트로 코어 TTF</vt:lpstr>
      <vt:lpstr>Arial</vt:lpstr>
      <vt:lpstr>Office 테마</vt:lpstr>
      <vt:lpstr>PowerPoint 프레젠테이션</vt:lpstr>
      <vt:lpstr>PowerPoint 프레젠테이션</vt:lpstr>
      <vt:lpstr>-  INDEX  -</vt:lpstr>
      <vt:lpstr>SIGNUP/LOGIN</vt:lpstr>
      <vt:lpstr>PowerPoint 프레젠테이션</vt:lpstr>
      <vt:lpstr>HOMEPAGE</vt:lpstr>
      <vt:lpstr>MOVIEPAGE</vt:lpstr>
      <vt:lpstr>MOVIEPAGE</vt:lpstr>
      <vt:lpstr>MOVIEPAGE</vt:lpstr>
      <vt:lpstr>MOVIEPAGE</vt:lpstr>
      <vt:lpstr>MOVIEPAGE</vt:lpstr>
      <vt:lpstr>MOVIEPAGE</vt:lpstr>
      <vt:lpstr>LATESTMOVIEPAGE</vt:lpstr>
      <vt:lpstr>COMMUNITY</vt:lpstr>
      <vt:lpstr>COMMUNITY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gusdud2068@gmail.com</dc:creator>
  <cp:lastModifiedBy>gusdud2068@gmail.com</cp:lastModifiedBy>
  <cp:revision>1</cp:revision>
  <dcterms:created xsi:type="dcterms:W3CDTF">2022-11-22T14:28:02Z</dcterms:created>
  <dcterms:modified xsi:type="dcterms:W3CDTF">2022-11-22T14:28:02Z</dcterms:modified>
</cp:coreProperties>
</file>