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맑은 고딕" pitchFamily="50" charset="-127"/>
      <p:regular r:id="rId8"/>
      <p:bold r:id="rId9"/>
    </p:embeddedFont>
    <p:embeddedFont>
      <p:font typeface="Segoe UI Black" pitchFamily="34" charset="0"/>
      <p:bold r:id="rId10"/>
      <p:boldItalic r:id="rId11"/>
    </p:embeddedFont>
    <p:embeddedFont>
      <p:font typeface="한컴 윤체 B" pitchFamily="18" charset="-127"/>
      <p:regular r:id="rId12"/>
    </p:embeddedFont>
    <p:embeddedFont>
      <p:font typeface="한컴 윤체 L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1E"/>
    <a:srgbClr val="1B4056"/>
    <a:srgbClr val="133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08" y="-43"/>
      </p:cViewPr>
      <p:guideLst>
        <p:guide orient="horz" pos="2160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8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3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6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4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9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8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CDDC5-B06A-4EBB-BCAC-F87592D0A29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40EB-1BE5-4B42-BDB5-036F526D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2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475656" y="2060848"/>
            <a:ext cx="6156684" cy="2664296"/>
            <a:chOff x="1295636" y="1628800"/>
            <a:chExt cx="6156684" cy="2664296"/>
          </a:xfrm>
        </p:grpSpPr>
        <p:sp>
          <p:nvSpPr>
            <p:cNvPr id="4" name="배지 3"/>
            <p:cNvSpPr/>
            <p:nvPr/>
          </p:nvSpPr>
          <p:spPr>
            <a:xfrm>
              <a:off x="1295636" y="1628800"/>
              <a:ext cx="6156684" cy="2664296"/>
            </a:xfrm>
            <a:prstGeom prst="plaque">
              <a:avLst/>
            </a:prstGeom>
            <a:solidFill>
              <a:srgbClr val="F5BD1E"/>
            </a:solidFill>
            <a:ln w="19050">
              <a:solidFill>
                <a:srgbClr val="F5BD1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691680" y="1934834"/>
              <a:ext cx="5412469" cy="1998222"/>
            </a:xfrm>
            <a:prstGeom prst="roundRect">
              <a:avLst/>
            </a:prstGeom>
            <a:noFill/>
            <a:ln w="19050">
              <a:solidFill>
                <a:srgbClr val="133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652120" y="1628800"/>
              <a:ext cx="0" cy="2664296"/>
            </a:xfrm>
            <a:prstGeom prst="line">
              <a:avLst/>
            </a:prstGeom>
            <a:ln w="34925" cap="rnd">
              <a:solidFill>
                <a:srgbClr val="13304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51"/>
            <a:stretch/>
          </p:blipFill>
          <p:spPr>
            <a:xfrm>
              <a:off x="5796136" y="3140968"/>
              <a:ext cx="1183575" cy="471746"/>
            </a:xfrm>
            <a:prstGeom prst="rect">
              <a:avLst/>
            </a:prstGeom>
          </p:spPr>
        </p:pic>
        <p:cxnSp>
          <p:nvCxnSpPr>
            <p:cNvPr id="17" name="직선 연결선 16"/>
            <p:cNvCxnSpPr/>
            <p:nvPr/>
          </p:nvCxnSpPr>
          <p:spPr>
            <a:xfrm>
              <a:off x="1979712" y="3061122"/>
              <a:ext cx="3413323" cy="0"/>
            </a:xfrm>
            <a:prstGeom prst="line">
              <a:avLst/>
            </a:prstGeom>
            <a:ln w="57150">
              <a:solidFill>
                <a:srgbClr val="133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940152" y="2463279"/>
            <a:ext cx="12009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33040"/>
                </a:solidFill>
                <a:latin typeface="Segoe UI Black" pitchFamily="34" charset="0"/>
                <a:ea typeface="Segoe UI Black" pitchFamily="34" charset="0"/>
              </a:rPr>
              <a:t>Group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0692" y="2415952"/>
            <a:ext cx="351236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133040"/>
                </a:solidFill>
                <a:latin typeface="Segoe UI Black" pitchFamily="34" charset="0"/>
                <a:ea typeface="Segoe UI Black" pitchFamily="34" charset="0"/>
              </a:rPr>
              <a:t>MOVIE</a:t>
            </a:r>
          </a:p>
          <a:p>
            <a:pPr algn="ctr"/>
            <a:r>
              <a:rPr lang="en-US" altLang="ko-KR" sz="3200" dirty="0" smtClean="0">
                <a:solidFill>
                  <a:srgbClr val="133040"/>
                </a:solidFill>
                <a:latin typeface="Segoe UI Black" pitchFamily="34" charset="0"/>
                <a:ea typeface="Segoe UI Black" pitchFamily="34" charset="0"/>
              </a:rPr>
              <a:t>PPT TEMPLATE</a:t>
            </a:r>
            <a:endParaRPr lang="ko-KR" altLang="en-US" sz="3200" dirty="0">
              <a:solidFill>
                <a:srgbClr val="133040"/>
              </a:solidFill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1631" y="3534107"/>
            <a:ext cx="35123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133040"/>
                </a:solidFill>
                <a:latin typeface="Segoe UI Black" pitchFamily="34" charset="0"/>
                <a:ea typeface="Segoe UI Black" pitchFamily="34" charset="0"/>
              </a:rPr>
              <a:t>TITLE</a:t>
            </a:r>
            <a:endParaRPr lang="ko-KR" altLang="en-US" sz="4800" dirty="0">
              <a:solidFill>
                <a:srgbClr val="133040"/>
              </a:solidFill>
              <a:latin typeface="Segoe UI Black" pitchFamily="34" charset="0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0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육각형 2"/>
          <p:cNvSpPr/>
          <p:nvPr/>
        </p:nvSpPr>
        <p:spPr>
          <a:xfrm rot="16200000">
            <a:off x="2771801" y="1545781"/>
            <a:ext cx="216000" cy="216000"/>
          </a:xfrm>
          <a:prstGeom prst="hexagon">
            <a:avLst/>
          </a:prstGeom>
          <a:solidFill>
            <a:srgbClr val="F5BD1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576064"/>
            <a:ext cx="50685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5BD1E"/>
                </a:solidFill>
                <a:latin typeface="Segoe UI Black" pitchFamily="34" charset="0"/>
                <a:ea typeface="Segoe UI Black" pitchFamily="34" charset="0"/>
              </a:rPr>
              <a:t>C O N T E N T S</a:t>
            </a:r>
            <a:endParaRPr lang="ko-KR" altLang="en-US" sz="4800" dirty="0">
              <a:solidFill>
                <a:srgbClr val="F5BD1E"/>
              </a:solidFill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160240"/>
            <a:ext cx="23762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9050">
                  <a:solidFill>
                    <a:srgbClr val="F5BD1E"/>
                  </a:solidFill>
                  <a:prstDash val="solid"/>
                  <a:miter lim="800000"/>
                </a:ln>
                <a:solidFill>
                  <a:srgbClr val="1B405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C O N T E N T  1</a:t>
            </a:r>
            <a:endParaRPr lang="ko-KR" altLang="en-US" sz="2000" b="1" dirty="0">
              <a:ln w="19050">
                <a:solidFill>
                  <a:srgbClr val="F5BD1E"/>
                </a:solidFill>
                <a:prstDash val="solid"/>
                <a:miter lim="800000"/>
              </a:ln>
              <a:solidFill>
                <a:srgbClr val="1B405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056274"/>
            <a:ext cx="23762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9050">
                  <a:solidFill>
                    <a:srgbClr val="F5BD1E"/>
                  </a:solidFill>
                  <a:prstDash val="solid"/>
                  <a:miter lim="800000"/>
                </a:ln>
                <a:solidFill>
                  <a:srgbClr val="1B405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C O N T E N T  2</a:t>
            </a:r>
            <a:endParaRPr lang="ko-KR" altLang="en-US" sz="2000" b="1" dirty="0">
              <a:ln w="19050">
                <a:solidFill>
                  <a:srgbClr val="F5BD1E"/>
                </a:solidFill>
                <a:prstDash val="solid"/>
                <a:miter lim="800000"/>
              </a:ln>
              <a:solidFill>
                <a:srgbClr val="1B405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992378"/>
            <a:ext cx="23762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9050">
                  <a:solidFill>
                    <a:srgbClr val="F5BD1E"/>
                  </a:solidFill>
                  <a:prstDash val="solid"/>
                  <a:miter lim="800000"/>
                </a:ln>
                <a:solidFill>
                  <a:srgbClr val="1B405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C O N T E N T  3</a:t>
            </a:r>
            <a:endParaRPr lang="ko-KR" altLang="en-US" sz="2000" b="1" dirty="0">
              <a:ln w="19050">
                <a:solidFill>
                  <a:srgbClr val="F5BD1E"/>
                </a:solidFill>
                <a:prstDash val="solid"/>
                <a:miter lim="800000"/>
              </a:ln>
              <a:solidFill>
                <a:srgbClr val="1B405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2160240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첫 번째 목차 제목을 입력하세요</a:t>
            </a:r>
            <a:r>
              <a:rPr lang="en-US" altLang="ko-KR" sz="20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.</a:t>
            </a:r>
            <a:endParaRPr lang="ko-KR" altLang="en-US" sz="2000" dirty="0">
              <a:solidFill>
                <a:srgbClr val="F5BD1E"/>
              </a:solidFill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3056274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두 번째 목차 제목을 입력하세요</a:t>
            </a:r>
            <a:r>
              <a:rPr lang="en-US" altLang="ko-KR" sz="20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.</a:t>
            </a:r>
            <a:endParaRPr lang="ko-KR" altLang="en-US" sz="2000" dirty="0">
              <a:solidFill>
                <a:srgbClr val="F5BD1E"/>
              </a:solidFill>
              <a:latin typeface="Segoe UI Black" pitchFamily="34" charset="0"/>
              <a:ea typeface="한컴 윤체 B" pitchFamily="18" charset="-127"/>
            </a:endParaRPr>
          </a:p>
        </p:txBody>
      </p:sp>
      <p:cxnSp>
        <p:nvCxnSpPr>
          <p:cNvPr id="11" name="직선 연결선 10"/>
          <p:cNvCxnSpPr>
            <a:stCxn id="3" idx="3"/>
          </p:cNvCxnSpPr>
          <p:nvPr/>
        </p:nvCxnSpPr>
        <p:spPr>
          <a:xfrm>
            <a:off x="2879801" y="1761781"/>
            <a:ext cx="0" cy="5096219"/>
          </a:xfrm>
          <a:prstGeom prst="line">
            <a:avLst/>
          </a:prstGeom>
          <a:ln w="12700">
            <a:solidFill>
              <a:srgbClr val="F5BD1E">
                <a:alpha val="63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15816" y="3992378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세</a:t>
            </a:r>
            <a:r>
              <a:rPr lang="ko-KR" altLang="en-US" sz="20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 번째 목차 제목을 입력하세요</a:t>
            </a:r>
            <a:r>
              <a:rPr lang="en-US" altLang="ko-KR" sz="20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.</a:t>
            </a:r>
            <a:endParaRPr lang="ko-KR" altLang="en-US" sz="2000" dirty="0">
              <a:solidFill>
                <a:srgbClr val="F5BD1E"/>
              </a:solidFill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4888412"/>
            <a:ext cx="23762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9050">
                  <a:solidFill>
                    <a:srgbClr val="F5BD1E"/>
                  </a:solidFill>
                  <a:prstDash val="solid"/>
                  <a:miter lim="800000"/>
                </a:ln>
                <a:solidFill>
                  <a:srgbClr val="1B405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C O N T E N T  4</a:t>
            </a:r>
            <a:endParaRPr lang="ko-KR" altLang="en-US" sz="2000" b="1" dirty="0">
              <a:ln w="19050">
                <a:solidFill>
                  <a:srgbClr val="F5BD1E"/>
                </a:solidFill>
                <a:prstDash val="solid"/>
                <a:miter lim="800000"/>
              </a:ln>
              <a:solidFill>
                <a:srgbClr val="1B405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5792578"/>
            <a:ext cx="23762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9050">
                  <a:solidFill>
                    <a:srgbClr val="F5BD1E"/>
                  </a:solidFill>
                  <a:prstDash val="solid"/>
                  <a:miter lim="800000"/>
                </a:ln>
                <a:solidFill>
                  <a:srgbClr val="1B405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C O N T E N T  5</a:t>
            </a:r>
            <a:endParaRPr lang="ko-KR" altLang="en-US" sz="2000" b="1" dirty="0">
              <a:ln w="19050">
                <a:solidFill>
                  <a:srgbClr val="F5BD1E"/>
                </a:solidFill>
                <a:prstDash val="solid"/>
                <a:miter lim="800000"/>
              </a:ln>
              <a:solidFill>
                <a:srgbClr val="1B405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5816" y="4888412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네</a:t>
            </a:r>
            <a:r>
              <a:rPr lang="ko-KR" altLang="en-US" sz="20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 번째 목차 제목을 입력하세요</a:t>
            </a:r>
            <a:r>
              <a:rPr lang="en-US" altLang="ko-KR" sz="20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.</a:t>
            </a:r>
            <a:endParaRPr lang="ko-KR" altLang="en-US" sz="2000" dirty="0">
              <a:solidFill>
                <a:srgbClr val="F5BD1E"/>
              </a:solidFill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5816" y="5792578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다</a:t>
            </a:r>
            <a:r>
              <a:rPr lang="ko-KR" altLang="en-US" sz="20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섯</a:t>
            </a:r>
            <a:r>
              <a:rPr lang="ko-KR" altLang="en-US" sz="200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 </a:t>
            </a:r>
            <a:r>
              <a:rPr lang="ko-KR" altLang="en-US" sz="20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번째 목차 제목을 입력하세요</a:t>
            </a:r>
            <a:r>
              <a:rPr lang="en-US" altLang="ko-KR" sz="20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.</a:t>
            </a:r>
            <a:endParaRPr lang="ko-KR" altLang="en-US" sz="2000" dirty="0">
              <a:solidFill>
                <a:srgbClr val="F5BD1E"/>
              </a:solidFill>
              <a:latin typeface="Segoe UI Black" pitchFamily="34" charset="0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6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576064" cy="5760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324544" y="836712"/>
            <a:ext cx="20162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n w="12700">
                  <a:solidFill>
                    <a:srgbClr val="F5BD1E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C O N T E N T </a:t>
            </a:r>
          </a:p>
          <a:p>
            <a:pPr algn="ctr"/>
            <a:r>
              <a:rPr lang="en-US" altLang="ko-KR" sz="1100" b="1" dirty="0" smtClean="0">
                <a:ln w="12700">
                  <a:solidFill>
                    <a:srgbClr val="F5BD1E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 1</a:t>
            </a:r>
            <a:endParaRPr lang="ko-KR" altLang="en-US" sz="1100" b="1" dirty="0">
              <a:ln w="12700">
                <a:solidFill>
                  <a:srgbClr val="F5BD1E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60648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첫 번째 목차 제목을 입력하세요</a:t>
            </a:r>
            <a:r>
              <a:rPr lang="en-US" altLang="ko-KR" sz="24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.</a:t>
            </a:r>
            <a:endParaRPr lang="ko-KR" altLang="en-US" sz="2400" dirty="0">
              <a:solidFill>
                <a:srgbClr val="F5BD1E"/>
              </a:solidFill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101498"/>
            <a:ext cx="84969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5BD1E"/>
                </a:solidFill>
                <a:latin typeface="한컴 윤체 L" pitchFamily="18" charset="-127"/>
                <a:ea typeface="한컴 윤체 L" pitchFamily="18" charset="-127"/>
              </a:rPr>
              <a:t>본문의 내용을 입력하세요</a:t>
            </a:r>
            <a:r>
              <a:rPr lang="en-US" altLang="ko-KR" sz="1600" dirty="0" smtClean="0">
                <a:solidFill>
                  <a:srgbClr val="F5BD1E"/>
                </a:solidFill>
                <a:latin typeface="한컴 윤체 L" pitchFamily="18" charset="-127"/>
                <a:ea typeface="한컴 윤체 L" pitchFamily="18" charset="-127"/>
              </a:rPr>
              <a:t>. </a:t>
            </a:r>
            <a:r>
              <a:rPr lang="ko-KR" altLang="en-US" sz="1600" dirty="0">
                <a:solidFill>
                  <a:srgbClr val="F5BD1E"/>
                </a:solidFill>
                <a:latin typeface="한컴 윤체 L" pitchFamily="18" charset="-127"/>
                <a:ea typeface="한컴 윤체 L" pitchFamily="18" charset="-127"/>
              </a:rPr>
              <a:t>본문의 내용을 입력하세요</a:t>
            </a:r>
            <a:r>
              <a:rPr lang="en-US" altLang="ko-KR" sz="1600" dirty="0">
                <a:solidFill>
                  <a:srgbClr val="F5BD1E"/>
                </a:solidFill>
                <a:latin typeface="한컴 윤체 L" pitchFamily="18" charset="-127"/>
                <a:ea typeface="한컴 윤체 L" pitchFamily="18" charset="-127"/>
              </a:rPr>
              <a:t>. </a:t>
            </a:r>
            <a:r>
              <a:rPr lang="ko-KR" altLang="en-US" sz="1600" dirty="0" smtClean="0">
                <a:solidFill>
                  <a:srgbClr val="F5BD1E"/>
                </a:solidFill>
                <a:latin typeface="한컴 윤체 L" pitchFamily="18" charset="-127"/>
                <a:ea typeface="한컴 윤체 L" pitchFamily="18" charset="-127"/>
              </a:rPr>
              <a:t>본문의 </a:t>
            </a:r>
            <a:r>
              <a:rPr lang="ko-KR" altLang="en-US" sz="1600" dirty="0">
                <a:solidFill>
                  <a:srgbClr val="F5BD1E"/>
                </a:solidFill>
                <a:latin typeface="한컴 윤체 L" pitchFamily="18" charset="-127"/>
                <a:ea typeface="한컴 윤체 L" pitchFamily="18" charset="-127"/>
              </a:rPr>
              <a:t>내용을 입력하세요</a:t>
            </a:r>
            <a:r>
              <a:rPr lang="en-US" altLang="ko-KR" sz="1600" dirty="0">
                <a:solidFill>
                  <a:srgbClr val="F5BD1E"/>
                </a:solidFill>
                <a:latin typeface="한컴 윤체 L" pitchFamily="18" charset="-127"/>
                <a:ea typeface="한컴 윤체 L" pitchFamily="18" charset="-127"/>
              </a:rPr>
              <a:t>. </a:t>
            </a:r>
            <a:endParaRPr lang="ko-KR" altLang="en-US" sz="1600" dirty="0">
              <a:solidFill>
                <a:srgbClr val="F5BD1E"/>
              </a:solidFill>
              <a:latin typeface="한컴 윤체 L" pitchFamily="18" charset="-127"/>
              <a:ea typeface="한컴 윤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576064" cy="5760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260648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두</a:t>
            </a:r>
            <a:r>
              <a:rPr lang="ko-KR" altLang="en-US" sz="24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 번째 목차 제목을 입력하세요</a:t>
            </a:r>
            <a:r>
              <a:rPr lang="en-US" altLang="ko-KR" sz="24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.</a:t>
            </a:r>
            <a:endParaRPr lang="ko-KR" altLang="en-US" sz="2400" dirty="0">
              <a:solidFill>
                <a:srgbClr val="F5BD1E"/>
              </a:solidFill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24544" y="836712"/>
            <a:ext cx="20162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n w="12700">
                  <a:solidFill>
                    <a:srgbClr val="F5BD1E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C O N T E N T </a:t>
            </a:r>
          </a:p>
          <a:p>
            <a:pPr algn="ctr"/>
            <a:r>
              <a:rPr lang="en-US" altLang="ko-KR" sz="1100" b="1" dirty="0" smtClean="0">
                <a:ln w="12700">
                  <a:solidFill>
                    <a:srgbClr val="F5BD1E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altLang="ko-KR" sz="1100" b="1" dirty="0">
                <a:ln w="12700">
                  <a:solidFill>
                    <a:srgbClr val="F5BD1E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2</a:t>
            </a:r>
            <a:endParaRPr lang="ko-KR" altLang="en-US" sz="1100" b="1" dirty="0">
              <a:ln w="12700">
                <a:solidFill>
                  <a:srgbClr val="F5BD1E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egoe UI Black" pitchFamily="34" charset="0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576064" cy="5760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260648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세 번째 목차 제목을 입력하세요</a:t>
            </a:r>
            <a:r>
              <a:rPr lang="en-US" altLang="ko-KR" sz="2400" dirty="0" smtClean="0">
                <a:solidFill>
                  <a:srgbClr val="F5BD1E"/>
                </a:solidFill>
                <a:latin typeface="Segoe UI Black" pitchFamily="34" charset="0"/>
                <a:ea typeface="한컴 윤체 B" pitchFamily="18" charset="-127"/>
              </a:rPr>
              <a:t>.</a:t>
            </a:r>
            <a:endParaRPr lang="ko-KR" altLang="en-US" sz="2400" dirty="0">
              <a:solidFill>
                <a:srgbClr val="F5BD1E"/>
              </a:solidFill>
              <a:latin typeface="Segoe UI Black" pitchFamily="34" charset="0"/>
              <a:ea typeface="한컴 윤체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24544" y="836712"/>
            <a:ext cx="20162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n w="12700">
                  <a:solidFill>
                    <a:srgbClr val="F5BD1E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C O N T E N T </a:t>
            </a:r>
          </a:p>
          <a:p>
            <a:pPr algn="ctr"/>
            <a:r>
              <a:rPr lang="en-US" altLang="ko-KR" sz="1100" b="1" dirty="0" smtClean="0">
                <a:ln w="12700">
                  <a:solidFill>
                    <a:srgbClr val="F5BD1E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altLang="ko-KR" sz="1100" b="1" dirty="0">
                <a:ln w="12700">
                  <a:solidFill>
                    <a:srgbClr val="F5BD1E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3</a:t>
            </a:r>
            <a:endParaRPr lang="ko-KR" altLang="en-US" sz="1100" b="1" dirty="0">
              <a:ln w="12700">
                <a:solidFill>
                  <a:srgbClr val="F5BD1E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egoe UI Black" pitchFamily="34" charset="0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2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 rot="16200000">
            <a:off x="3008469" y="-618301"/>
            <a:ext cx="4176464" cy="8094603"/>
          </a:xfrm>
          <a:prstGeom prst="trapezoid">
            <a:avLst>
              <a:gd name="adj" fmla="val 48157"/>
            </a:avLst>
          </a:prstGeom>
          <a:solidFill>
            <a:srgbClr val="F5B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8" y="2924944"/>
            <a:ext cx="947685" cy="947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9672" y="2348880"/>
            <a:ext cx="766083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i="1" dirty="0" smtClean="0">
                <a:solidFill>
                  <a:srgbClr val="133040"/>
                </a:solidFill>
                <a:latin typeface="Segoe UI Black" pitchFamily="34" charset="0"/>
                <a:ea typeface="Segoe UI Black" pitchFamily="34" charset="0"/>
              </a:rPr>
              <a:t>Thank you</a:t>
            </a:r>
          </a:p>
          <a:p>
            <a:pPr algn="ctr"/>
            <a:r>
              <a:rPr lang="en-US" altLang="ko-KR" sz="7200" i="1" dirty="0" smtClean="0">
                <a:solidFill>
                  <a:srgbClr val="133040"/>
                </a:solidFill>
                <a:latin typeface="Segoe UI Black" pitchFamily="34" charset="0"/>
                <a:ea typeface="Segoe UI Black" pitchFamily="34" charset="0"/>
              </a:rPr>
              <a:t>         For Listing!</a:t>
            </a:r>
            <a:endParaRPr lang="ko-KR" altLang="en-US" sz="7200" i="1" dirty="0">
              <a:solidFill>
                <a:srgbClr val="133040"/>
              </a:solidFill>
              <a:latin typeface="Segoe UI Black" pitchFamily="34" charset="0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3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146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맑은 고딕</vt:lpstr>
      <vt:lpstr>Segoe UI Black</vt:lpstr>
      <vt:lpstr>한컴 윤체 B</vt:lpstr>
      <vt:lpstr>한컴 윤체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김지원</dc:creator>
  <cp:lastModifiedBy>김지원</cp:lastModifiedBy>
  <cp:revision>14</cp:revision>
  <dcterms:created xsi:type="dcterms:W3CDTF">2018-10-31T13:14:40Z</dcterms:created>
  <dcterms:modified xsi:type="dcterms:W3CDTF">2019-05-19T13:48:51Z</dcterms:modified>
</cp:coreProperties>
</file>