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79" r:id="rId16"/>
    <p:sldId id="26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3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FCEC297-ED48-4FA1-81FC-B765D6A36F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3D6752-2237-45F5-8471-9005014B083B}" type="datetimeFigureOut">
              <a:rPr lang="ko-KR" altLang="en-US" smtClean="0"/>
              <a:t>2020-08-22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3B90-135D-406B-91D9-289D53BE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포커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CBD2E-9983-4E3C-9669-9F6A441D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1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86B46C-4DA8-4EE0-948B-FE2F986C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</a:t>
            </a:r>
            <a:r>
              <a:rPr lang="en-US" altLang="ko-KR" sz="3600" dirty="0"/>
              <a:t>GAME</a:t>
            </a:r>
            <a:r>
              <a:rPr lang="ko-KR" altLang="en-US" sz="3600" dirty="0"/>
              <a:t> </a:t>
            </a:r>
            <a:r>
              <a:rPr lang="en-US" altLang="ko-KR" sz="3600" dirty="0"/>
              <a:t>START </a:t>
            </a:r>
            <a:r>
              <a:rPr lang="ko-KR" altLang="en-US" sz="3600" dirty="0"/>
              <a:t>버튼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2B097-E2B5-4A4C-B8DF-3094FD8897FE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81EC3BB-39A4-4197-839B-03362731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34320" r="54352" b="47847"/>
          <a:stretch/>
        </p:blipFill>
        <p:spPr>
          <a:xfrm>
            <a:off x="457200" y="1547312"/>
            <a:ext cx="1656678" cy="944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A2484C-AA3B-49F6-99B2-8AF7E378C3A2}"/>
              </a:ext>
            </a:extLst>
          </p:cNvPr>
          <p:cNvSpPr txBox="1"/>
          <p:nvPr/>
        </p:nvSpPr>
        <p:spPr>
          <a:xfrm>
            <a:off x="2300507" y="1547312"/>
            <a:ext cx="238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첫번째 실행시킨 사람에게</a:t>
            </a:r>
            <a:endParaRPr lang="en-US" altLang="ko-KR" sz="1400" dirty="0"/>
          </a:p>
          <a:p>
            <a:r>
              <a:rPr lang="en-US" altLang="ko-KR" sz="1400" dirty="0"/>
              <a:t>GAME START </a:t>
            </a:r>
            <a:r>
              <a:rPr lang="ko-KR" altLang="en-US" sz="1400" dirty="0"/>
              <a:t>버튼이 생긴다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89D29-EB09-443E-950E-AA45C8AF55BA}"/>
              </a:ext>
            </a:extLst>
          </p:cNvPr>
          <p:cNvSpPr txBox="1"/>
          <p:nvPr/>
        </p:nvSpPr>
        <p:spPr>
          <a:xfrm>
            <a:off x="316523" y="2714700"/>
            <a:ext cx="19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PokerServer.java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93AA908-90C9-4DB5-911D-64F4E471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2" y="3095777"/>
            <a:ext cx="4255477" cy="9413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0CE7BD-A18C-4382-9BE4-53CD6B8A9580}"/>
              </a:ext>
            </a:extLst>
          </p:cNvPr>
          <p:cNvSpPr txBox="1"/>
          <p:nvPr/>
        </p:nvSpPr>
        <p:spPr>
          <a:xfrm>
            <a:off x="316522" y="4170290"/>
            <a:ext cx="341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첫번째 사람에게 </a:t>
            </a:r>
            <a:r>
              <a:rPr lang="en-US" altLang="ko-KR" sz="1400" dirty="0"/>
              <a:t>“host”</a:t>
            </a:r>
            <a:r>
              <a:rPr lang="ko-KR" altLang="en-US" sz="1400" dirty="0"/>
              <a:t>를 보내서 알려줌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76146C-C849-4C02-A5A5-1FAEB5B0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2" y="4947610"/>
            <a:ext cx="2577285" cy="5727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062B77-65AB-4F7A-BF66-E0873EED9EA6}"/>
              </a:ext>
            </a:extLst>
          </p:cNvPr>
          <p:cNvSpPr txBox="1"/>
          <p:nvPr/>
        </p:nvSpPr>
        <p:spPr>
          <a:xfrm>
            <a:off x="316522" y="4478067"/>
            <a:ext cx="11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Poker.java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566ADF-8359-4FC5-B0CA-83D4FA226CF9}"/>
              </a:ext>
            </a:extLst>
          </p:cNvPr>
          <p:cNvSpPr txBox="1"/>
          <p:nvPr/>
        </p:nvSpPr>
        <p:spPr>
          <a:xfrm>
            <a:off x="316522" y="5667210"/>
            <a:ext cx="341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 </a:t>
            </a:r>
            <a:r>
              <a:rPr lang="en-US" altLang="ko-KR" sz="1400" dirty="0"/>
              <a:t>＂GAME</a:t>
            </a:r>
            <a:r>
              <a:rPr lang="ko-KR" altLang="en-US" sz="1400" dirty="0"/>
              <a:t> </a:t>
            </a:r>
            <a:r>
              <a:rPr lang="en-US" altLang="ko-KR" sz="1400" dirty="0"/>
              <a:t>START”</a:t>
            </a:r>
            <a:r>
              <a:rPr lang="ko-KR" altLang="en-US" sz="1400" dirty="0"/>
              <a:t>보냄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B9C60FA-4554-4F7F-A9CB-3B7AB7C10B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867" r="33533"/>
          <a:stretch/>
        </p:blipFill>
        <p:spPr>
          <a:xfrm>
            <a:off x="4758628" y="1914953"/>
            <a:ext cx="3506992" cy="236164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FA2A02-4220-4C6E-9F35-3AC37E10387C}"/>
              </a:ext>
            </a:extLst>
          </p:cNvPr>
          <p:cNvCxnSpPr/>
          <p:nvPr/>
        </p:nvCxnSpPr>
        <p:spPr>
          <a:xfrm flipV="1">
            <a:off x="2024110" y="2070532"/>
            <a:ext cx="2870619" cy="18775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8DFC62-37DA-402F-902C-960B20F9792F}"/>
              </a:ext>
            </a:extLst>
          </p:cNvPr>
          <p:cNvSpPr txBox="1"/>
          <p:nvPr/>
        </p:nvSpPr>
        <p:spPr>
          <a:xfrm>
            <a:off x="5076814" y="4424390"/>
            <a:ext cx="287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받으면 모든 클라이언트에게</a:t>
            </a:r>
            <a:endParaRPr lang="en-US" altLang="ko-KR" sz="1400" dirty="0"/>
          </a:p>
          <a:p>
            <a:r>
              <a:rPr lang="en-US" altLang="ko-KR" sz="1400" dirty="0"/>
              <a:t>“start”</a:t>
            </a:r>
            <a:r>
              <a:rPr lang="ko-KR" altLang="en-US" sz="1400" dirty="0"/>
              <a:t>를 보내고 게임을 시작한다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87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E045EB-6409-4842-BB26-58D360C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게임수행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E9F96-BA58-4B62-A7CD-C099D91CFA4C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F76910-D035-4353-95E5-A6DF7A87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2800"/>
            <a:ext cx="1707356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C49850-85E8-451E-8AA2-25CED3B0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1875"/>
            <a:ext cx="3329492" cy="36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240CE-D94D-4211-B3FC-684E03F16742}"/>
              </a:ext>
            </a:extLst>
          </p:cNvPr>
          <p:cNvSpPr txBox="1"/>
          <p:nvPr/>
        </p:nvSpPr>
        <p:spPr>
          <a:xfrm>
            <a:off x="457200" y="1605322"/>
            <a:ext cx="18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PokerServer.java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585B6-421E-4640-96B1-C97D36EB8195}"/>
              </a:ext>
            </a:extLst>
          </p:cNvPr>
          <p:cNvSpPr txBox="1"/>
          <p:nvPr/>
        </p:nvSpPr>
        <p:spPr>
          <a:xfrm>
            <a:off x="457200" y="6102150"/>
            <a:ext cx="247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Game</a:t>
            </a:r>
            <a:r>
              <a:rPr lang="ko-KR" altLang="en-US" sz="1400" dirty="0"/>
              <a:t>쓰레드를 실행하고</a:t>
            </a:r>
            <a:endParaRPr lang="en-US" altLang="ko-KR" sz="1400" dirty="0"/>
          </a:p>
          <a:p>
            <a:r>
              <a:rPr lang="ko-KR" altLang="en-US" sz="1400" dirty="0"/>
              <a:t>재시작 명령이 올때까지 대기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AFD716-C79C-4AB2-8F84-9FAA81F8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289" y="1910660"/>
            <a:ext cx="1707355" cy="26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72A65-000B-4CD1-A5A4-8C39156657D8}"/>
              </a:ext>
            </a:extLst>
          </p:cNvPr>
          <p:cNvSpPr txBox="1"/>
          <p:nvPr/>
        </p:nvSpPr>
        <p:spPr>
          <a:xfrm>
            <a:off x="4791287" y="2303265"/>
            <a:ext cx="2728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게임의 </a:t>
            </a:r>
            <a:r>
              <a:rPr lang="en-US" altLang="ko-KR" sz="1400" dirty="0"/>
              <a:t>1</a:t>
            </a:r>
            <a:r>
              <a:rPr lang="ko-KR" altLang="en-US" sz="1400" dirty="0"/>
              <a:t>사이클을 진행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카드의 배분</a:t>
            </a:r>
            <a:r>
              <a:rPr lang="en-US" altLang="ko-KR" sz="1400" dirty="0"/>
              <a:t>, </a:t>
            </a:r>
            <a:r>
              <a:rPr lang="ko-KR" altLang="en-US" sz="1400" dirty="0"/>
              <a:t>교환과</a:t>
            </a:r>
            <a:endParaRPr lang="en-US" altLang="ko-KR" sz="1400" dirty="0"/>
          </a:p>
          <a:p>
            <a:r>
              <a:rPr lang="ko-KR" altLang="en-US" sz="1400" dirty="0"/>
              <a:t>승리한 사람의 판별이 이루어짐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C2386F-751F-460F-AA1B-5CE607608596}"/>
              </a:ext>
            </a:extLst>
          </p:cNvPr>
          <p:cNvCxnSpPr/>
          <p:nvPr/>
        </p:nvCxnSpPr>
        <p:spPr>
          <a:xfrm flipV="1">
            <a:off x="3690641" y="2220361"/>
            <a:ext cx="1100647" cy="85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8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36F2FD-2155-4B3D-A586-D534B722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게임수행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B30381-ADCE-434F-A25B-AB4D35E398A4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F91ACB7-028F-47FA-8F62-68C253720ADD}"/>
              </a:ext>
            </a:extLst>
          </p:cNvPr>
          <p:cNvGrpSpPr/>
          <p:nvPr/>
        </p:nvGrpSpPr>
        <p:grpSpPr>
          <a:xfrm>
            <a:off x="316523" y="1597151"/>
            <a:ext cx="7063223" cy="2350906"/>
            <a:chOff x="316523" y="1597150"/>
            <a:chExt cx="7321406" cy="2469241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EBD5ABD-404A-4ACE-9191-219B9D14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3" y="1597150"/>
              <a:ext cx="6729389" cy="2469241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2F022D2-A48A-40CF-A2F2-EB57862E6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11" t="76042" r="14081" b="11966"/>
            <a:stretch/>
          </p:blipFill>
          <p:spPr>
            <a:xfrm>
              <a:off x="6121101" y="2303265"/>
              <a:ext cx="1516828" cy="833456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40BC220-A4E6-42A3-8EE5-9E18E0EE2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492" y="2303265"/>
              <a:ext cx="505609" cy="12575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F3E86FF-FE2C-43CE-839E-710AE8ED5ED8}"/>
                </a:ext>
              </a:extLst>
            </p:cNvPr>
            <p:cNvCxnSpPr/>
            <p:nvPr/>
          </p:nvCxnSpPr>
          <p:spPr>
            <a:xfrm flipV="1">
              <a:off x="6121101" y="3136721"/>
              <a:ext cx="1516828" cy="5316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E04204D-D581-49AC-84EB-D5A4E769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6" y="4283887"/>
            <a:ext cx="3696210" cy="2255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D29A64-4D86-4EEC-9795-245ABBA262A7}"/>
              </a:ext>
            </a:extLst>
          </p:cNvPr>
          <p:cNvSpPr txBox="1"/>
          <p:nvPr/>
        </p:nvSpPr>
        <p:spPr>
          <a:xfrm>
            <a:off x="3571240" y="6015859"/>
            <a:ext cx="234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교환하려고 누른 카드 수를 서버에 전달한다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8DED2C-CE29-4001-AF9D-94E25915360F}"/>
              </a:ext>
            </a:extLst>
          </p:cNvPr>
          <p:cNvCxnSpPr>
            <a:cxnSpLocks/>
          </p:cNvCxnSpPr>
          <p:nvPr/>
        </p:nvCxnSpPr>
        <p:spPr>
          <a:xfrm>
            <a:off x="764402" y="6282492"/>
            <a:ext cx="21595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0C5C8-58C2-4301-A754-F3F0D98FB23F}"/>
              </a:ext>
            </a:extLst>
          </p:cNvPr>
          <p:cNvSpPr txBox="1"/>
          <p:nvPr/>
        </p:nvSpPr>
        <p:spPr>
          <a:xfrm>
            <a:off x="465876" y="3948057"/>
            <a:ext cx="11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5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56776A-7253-40EB-924A-532B3D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게임수행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E60DD8-9CB8-48DF-ADA9-1B33CFE872D5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1C2A9-327A-40B9-8E35-15EA1786561F}"/>
              </a:ext>
            </a:extLst>
          </p:cNvPr>
          <p:cNvSpPr txBox="1"/>
          <p:nvPr/>
        </p:nvSpPr>
        <p:spPr>
          <a:xfrm>
            <a:off x="457200" y="1605322"/>
            <a:ext cx="18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PokerServer.java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5D66BD-88EA-47A1-9488-CE2168B2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9" y="2075105"/>
            <a:ext cx="3577745" cy="20551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54342C-04FB-4C9B-B5F9-27D93354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91" y="1974654"/>
            <a:ext cx="2250974" cy="854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5CB652-5372-49B9-BE16-10569108DB31}"/>
              </a:ext>
            </a:extLst>
          </p:cNvPr>
          <p:cNvSpPr txBox="1"/>
          <p:nvPr/>
        </p:nvSpPr>
        <p:spPr>
          <a:xfrm>
            <a:off x="4683891" y="1561705"/>
            <a:ext cx="11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Poker.java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BAB2A4-F4A4-4711-87AC-A50E0BF76CC7}"/>
              </a:ext>
            </a:extLst>
          </p:cNvPr>
          <p:cNvCxnSpPr/>
          <p:nvPr/>
        </p:nvCxnSpPr>
        <p:spPr>
          <a:xfrm>
            <a:off x="3173506" y="1789988"/>
            <a:ext cx="13231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E9AC12-A0CB-48FE-B585-116F60D6E551}"/>
              </a:ext>
            </a:extLst>
          </p:cNvPr>
          <p:cNvSpPr txBox="1"/>
          <p:nvPr/>
        </p:nvSpPr>
        <p:spPr>
          <a:xfrm>
            <a:off x="457200" y="4415362"/>
            <a:ext cx="3173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남은 카드 중에서 </a:t>
            </a:r>
            <a:endParaRPr lang="en-US" altLang="ko-KR" sz="1400" dirty="0"/>
          </a:p>
          <a:p>
            <a:r>
              <a:rPr lang="ko-KR" altLang="en-US" sz="1400" dirty="0"/>
              <a:t>교환 장수만큼 </a:t>
            </a:r>
            <a:endParaRPr lang="en-US" altLang="ko-KR" sz="1400" dirty="0"/>
          </a:p>
          <a:p>
            <a:r>
              <a:rPr lang="ko-KR" altLang="en-US" sz="1400" dirty="0"/>
              <a:t>카드를 새로 뽑은 뒤</a:t>
            </a:r>
            <a:endParaRPr lang="en-US" altLang="ko-KR" sz="1400" dirty="0"/>
          </a:p>
          <a:p>
            <a:r>
              <a:rPr lang="ko-KR" altLang="en-US" sz="1400" dirty="0"/>
              <a:t>클라이언트에게 신호를 보냄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26890-4452-447A-8278-2B6D854BEFDE}"/>
              </a:ext>
            </a:extLst>
          </p:cNvPr>
          <p:cNvSpPr txBox="1"/>
          <p:nvPr/>
        </p:nvSpPr>
        <p:spPr>
          <a:xfrm>
            <a:off x="4572000" y="3505520"/>
            <a:ext cx="248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 지금 카드 이미지와</a:t>
            </a:r>
            <a:endParaRPr lang="en-US" altLang="ko-KR" sz="1400" dirty="0"/>
          </a:p>
          <a:p>
            <a:r>
              <a:rPr lang="ko-KR" altLang="en-US" sz="1400" dirty="0"/>
              <a:t>카드객체 리스트를 보냄</a:t>
            </a:r>
          </a:p>
        </p:txBody>
      </p:sp>
    </p:spTree>
    <p:extLst>
      <p:ext uri="{BB962C8B-B14F-4D97-AF65-F5344CB8AC3E}">
        <p14:creationId xmlns:p14="http://schemas.microsoft.com/office/powerpoint/2010/main" val="4039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D9B17F-7B18-48DF-8734-4A7287BD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게임수행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4EB0F-D9BB-4E1E-87CC-4465900D1A46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58E385-EA45-4557-98B3-7B2C86E6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5" y="1430145"/>
            <a:ext cx="6607131" cy="2550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24C3E9-04F9-4656-A546-F2E2205D8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49" y="1611370"/>
            <a:ext cx="2955451" cy="4423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685B4C-11D5-4C23-BE91-34B8D5A1B9CC}"/>
              </a:ext>
            </a:extLst>
          </p:cNvPr>
          <p:cNvSpPr txBox="1"/>
          <p:nvPr/>
        </p:nvSpPr>
        <p:spPr>
          <a:xfrm>
            <a:off x="753035" y="4222949"/>
            <a:ext cx="210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카드정보를 받은 것으로 </a:t>
            </a:r>
            <a:endParaRPr lang="en-US" altLang="ko-KR" sz="1400" dirty="0"/>
          </a:p>
          <a:p>
            <a:r>
              <a:rPr lang="ko-KR" altLang="en-US" sz="1400" dirty="0"/>
              <a:t>카드의 족보를 알아낸다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31275-8420-4440-802C-63AD3FE54ED4}"/>
              </a:ext>
            </a:extLst>
          </p:cNvPr>
          <p:cNvCxnSpPr>
            <a:endCxn id="10" idx="3"/>
          </p:cNvCxnSpPr>
          <p:nvPr/>
        </p:nvCxnSpPr>
        <p:spPr>
          <a:xfrm flipH="1">
            <a:off x="2861535" y="2345167"/>
            <a:ext cx="2441985" cy="213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E1E03F-58ED-4CB6-86FC-2FD2BFEF0B4B}"/>
              </a:ext>
            </a:extLst>
          </p:cNvPr>
          <p:cNvSpPr txBox="1"/>
          <p:nvPr/>
        </p:nvSpPr>
        <p:spPr>
          <a:xfrm>
            <a:off x="753034" y="4866320"/>
            <a:ext cx="230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전부 교환할 때까지 기다림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3D510A-1235-4F7F-8853-B0AC7D56DE9D}"/>
              </a:ext>
            </a:extLst>
          </p:cNvPr>
          <p:cNvCxnSpPr/>
          <p:nvPr/>
        </p:nvCxnSpPr>
        <p:spPr>
          <a:xfrm flipH="1">
            <a:off x="2873400" y="2774566"/>
            <a:ext cx="2441985" cy="213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AC3490-0E96-4C0F-94CD-984F2B9BCD95}"/>
              </a:ext>
            </a:extLst>
          </p:cNvPr>
          <p:cNvSpPr txBox="1"/>
          <p:nvPr/>
        </p:nvSpPr>
        <p:spPr>
          <a:xfrm>
            <a:off x="731517" y="5773525"/>
            <a:ext cx="253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누가 이겼는지 계산 후 정보를 클라이언트로 보낸다</a:t>
            </a:r>
            <a:endParaRPr lang="en-US" altLang="ko-KR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1CF18D6-0C67-43F7-928C-D139A475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1" y="5410545"/>
            <a:ext cx="2362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23A4BE-1AC6-4A34-ADE9-900607B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게임수행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445C5-65EC-4F19-8256-A020E2B97967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26CFE0-986F-4286-B1BC-63B6E376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028"/>
            <a:ext cx="3329492" cy="895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F34A5-DAC0-4B1C-98A2-275FB4C60BD7}"/>
              </a:ext>
            </a:extLst>
          </p:cNvPr>
          <p:cNvSpPr txBox="1"/>
          <p:nvPr/>
        </p:nvSpPr>
        <p:spPr>
          <a:xfrm>
            <a:off x="316523" y="2905780"/>
            <a:ext cx="251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승리한 경우 데이터베이스에 승수를 </a:t>
            </a:r>
            <a:r>
              <a:rPr lang="en-US" altLang="ko-KR" sz="1400" dirty="0"/>
              <a:t>1</a:t>
            </a:r>
            <a:r>
              <a:rPr lang="ko-KR" altLang="en-US" sz="1400" dirty="0"/>
              <a:t>증가시킨다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C80E93-94C6-4CC4-9E3E-4BC9478C3CB9}"/>
              </a:ext>
            </a:extLst>
          </p:cNvPr>
          <p:cNvCxnSpPr/>
          <p:nvPr/>
        </p:nvCxnSpPr>
        <p:spPr>
          <a:xfrm>
            <a:off x="669665" y="2485017"/>
            <a:ext cx="15080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4F67C2C-69B8-40BD-A25F-9ED2E42B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8986"/>
            <a:ext cx="4651542" cy="1848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1F7811-E657-4CA4-BFD1-961D23A1D186}"/>
              </a:ext>
            </a:extLst>
          </p:cNvPr>
          <p:cNvSpPr txBox="1"/>
          <p:nvPr/>
        </p:nvSpPr>
        <p:spPr>
          <a:xfrm>
            <a:off x="457199" y="3604567"/>
            <a:ext cx="14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Dbtest.java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06511-6CFE-4F2D-9175-E013DC4F91CA}"/>
              </a:ext>
            </a:extLst>
          </p:cNvPr>
          <p:cNvSpPr txBox="1"/>
          <p:nvPr/>
        </p:nvSpPr>
        <p:spPr>
          <a:xfrm>
            <a:off x="5368066" y="4321588"/>
            <a:ext cx="2452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데이터베이스에서 </a:t>
            </a:r>
            <a:endParaRPr lang="en-US" altLang="ko-KR" sz="1400" dirty="0"/>
          </a:p>
          <a:p>
            <a:r>
              <a:rPr lang="ko-KR" altLang="en-US" sz="1400" dirty="0"/>
              <a:t>지금 승수를 가져온 뒤 </a:t>
            </a:r>
            <a:endParaRPr lang="en-US" altLang="ko-KR" sz="1400" dirty="0"/>
          </a:p>
          <a:p>
            <a:r>
              <a:rPr lang="en-US" altLang="ko-KR" sz="1400" dirty="0"/>
              <a:t>int</a:t>
            </a:r>
            <a:r>
              <a:rPr lang="ko-KR" altLang="en-US" sz="1400" dirty="0"/>
              <a:t>로 변환시켜 </a:t>
            </a:r>
            <a:r>
              <a:rPr lang="en-US" altLang="ko-KR" sz="1400" dirty="0"/>
              <a:t>1</a:t>
            </a:r>
            <a:r>
              <a:rPr lang="ko-KR" altLang="en-US" sz="1400" dirty="0"/>
              <a:t>증가시킨 후 다시 기록한다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9E2BCE-E807-43FB-AC09-E85FD78BD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96" y="1692537"/>
            <a:ext cx="1735388" cy="16877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E2A204-2569-46C4-B692-990FF9C8F576}"/>
              </a:ext>
            </a:extLst>
          </p:cNvPr>
          <p:cNvSpPr txBox="1"/>
          <p:nvPr/>
        </p:nvSpPr>
        <p:spPr>
          <a:xfrm>
            <a:off x="5442496" y="3404512"/>
            <a:ext cx="188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위의 슬라이드에서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＇</a:t>
            </a:r>
            <a:r>
              <a:rPr lang="ko-KR" altLang="en-US" sz="1000" dirty="0">
                <a:solidFill>
                  <a:srgbClr val="FF0000"/>
                </a:solidFill>
              </a:rPr>
              <a:t>바다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가 승리해서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 dirty="0">
                <a:solidFill>
                  <a:srgbClr val="FF0000"/>
                </a:solidFill>
              </a:rPr>
              <a:t>올라갔다</a:t>
            </a:r>
          </a:p>
        </p:txBody>
      </p:sp>
    </p:spTree>
    <p:extLst>
      <p:ext uri="{BB962C8B-B14F-4D97-AF65-F5344CB8AC3E}">
        <p14:creationId xmlns:p14="http://schemas.microsoft.com/office/powerpoint/2010/main" val="186857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57A956-6785-4CB6-B40A-45F259D69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46" b="82363"/>
          <a:stretch/>
        </p:blipFill>
        <p:spPr>
          <a:xfrm>
            <a:off x="758313" y="2049215"/>
            <a:ext cx="1296970" cy="10045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34A46A-AD17-4361-A39B-62F5837C4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01" y="2049215"/>
            <a:ext cx="4064794" cy="37433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A28343-C958-45C9-BB7E-7DF8FD7A41A7}"/>
              </a:ext>
            </a:extLst>
          </p:cNvPr>
          <p:cNvCxnSpPr/>
          <p:nvPr/>
        </p:nvCxnSpPr>
        <p:spPr>
          <a:xfrm>
            <a:off x="1245455" y="2645237"/>
            <a:ext cx="1780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68125E-71CA-4A6A-850B-5F8322A9DF5D}"/>
              </a:ext>
            </a:extLst>
          </p:cNvPr>
          <p:cNvSpPr txBox="1"/>
          <p:nvPr/>
        </p:nvSpPr>
        <p:spPr>
          <a:xfrm>
            <a:off x="712310" y="3789766"/>
            <a:ext cx="220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메뉴의 매뉴얼을 누르면</a:t>
            </a:r>
            <a:endParaRPr lang="en-US" altLang="ko-KR" dirty="0"/>
          </a:p>
          <a:p>
            <a:r>
              <a:rPr lang="ko-KR" altLang="en-US" dirty="0"/>
              <a:t>포커 게임의 족보를 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A6934B-939A-45E3-A3B9-42178D0C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메뉴얼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2EE69B-E8DA-4193-B49E-BD02F7302290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4000" dirty="0"/>
              <a:t>기능</a:t>
            </a:r>
            <a:endParaRPr lang="en-US" altLang="ko-KR" sz="4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4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4000" dirty="0"/>
              <a:t>코드설명</a:t>
            </a:r>
            <a:endParaRPr lang="en-US" altLang="ko-KR" sz="4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4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4000" dirty="0" err="1"/>
              <a:t>메뉴얼</a:t>
            </a:r>
            <a:endParaRPr lang="en-US" altLang="ko-KR" sz="4000" dirty="0"/>
          </a:p>
        </p:txBody>
      </p:sp>
      <p:sp>
        <p:nvSpPr>
          <p:cNvPr id="4" name="직사각형 3"/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-</a:t>
            </a:r>
            <a:r>
              <a:rPr lang="ko-KR" altLang="en-US" sz="3600" dirty="0"/>
              <a:t> 이름</a:t>
            </a:r>
            <a:r>
              <a:rPr lang="en-US" altLang="ko-KR" sz="3600" dirty="0"/>
              <a:t>(id)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입력받기</a:t>
            </a:r>
            <a:r>
              <a:rPr lang="ko-KR" altLang="en-US" sz="3600" dirty="0"/>
              <a:t> 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4" name="직사각형 3"/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94448" y="2572955"/>
            <a:ext cx="5324293" cy="1500332"/>
            <a:chOff x="742401" y="1742771"/>
            <a:chExt cx="5324293" cy="1500332"/>
          </a:xfrm>
        </p:grpSpPr>
        <p:pic>
          <p:nvPicPr>
            <p:cNvPr id="5" name="내용 개체 틀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D7A6F3E-23D7-4D2E-B814-91330E847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1" y="1742771"/>
              <a:ext cx="2123892" cy="1111427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 flipH="1">
              <a:off x="2584940" y="2450123"/>
              <a:ext cx="16089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12A56E-84F5-4790-A38E-0F55353D735D}"/>
                </a:ext>
              </a:extLst>
            </p:cNvPr>
            <p:cNvSpPr txBox="1"/>
            <p:nvPr/>
          </p:nvSpPr>
          <p:spPr>
            <a:xfrm>
              <a:off x="4193932" y="2042774"/>
              <a:ext cx="18727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“</a:t>
              </a:r>
              <a:r>
                <a:rPr lang="ko-KR" altLang="en-US" dirty="0"/>
                <a:t>확인</a:t>
              </a:r>
              <a:r>
                <a:rPr lang="en-US" altLang="ko-KR" dirty="0"/>
                <a:t>” </a:t>
              </a:r>
              <a:r>
                <a:rPr lang="ko-KR" altLang="en-US" dirty="0"/>
                <a:t>버튼을 누르면</a:t>
              </a:r>
              <a:endParaRPr lang="en-US" altLang="ko-KR" dirty="0"/>
            </a:p>
            <a:p>
              <a:r>
                <a:rPr lang="ko-KR" altLang="en-US" dirty="0"/>
                <a:t>이름을 서버로 보낸다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5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-</a:t>
            </a:r>
            <a:r>
              <a:rPr lang="ko-KR" altLang="en-US" sz="3600" dirty="0"/>
              <a:t> 게임시작버튼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4" name="직사각형 3"/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AA74EDB8-F222-4FC9-AB75-13341A22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" y="1650026"/>
            <a:ext cx="7132190" cy="420272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28902" y="2992321"/>
            <a:ext cx="1087313" cy="973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2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-</a:t>
            </a:r>
            <a:r>
              <a:rPr lang="ko-KR" altLang="en-US" sz="3600" dirty="0"/>
              <a:t> 인원배치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/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CFF12DA4-B4A7-46A7-8AE5-864354A16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642373"/>
            <a:ext cx="7620000" cy="3778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815" y="57296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명까지 게임이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241637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05858592-6453-40B9-8EE1-0845537A5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6" y="1637222"/>
            <a:ext cx="6096083" cy="202414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30C8A4-76F0-4E06-A825-49DA3D39E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" y="4109105"/>
            <a:ext cx="6084277" cy="227985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-</a:t>
            </a:r>
            <a:r>
              <a:rPr lang="ko-KR" altLang="en-US" sz="3600" dirty="0"/>
              <a:t> 게임 실행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7" name="직사각형 6"/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05858592-6453-40B9-8EE1-0845537A5E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5" t="77433" r="14547" b="14104"/>
          <a:stretch/>
        </p:blipFill>
        <p:spPr>
          <a:xfrm>
            <a:off x="5591908" y="2063262"/>
            <a:ext cx="2110154" cy="855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1169" y="3282461"/>
            <a:ext cx="196947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카드를 선택하고 버튼을 누르면 </a:t>
            </a:r>
            <a:endParaRPr lang="en-US" altLang="ko-KR" dirty="0"/>
          </a:p>
          <a:p>
            <a:r>
              <a:rPr lang="ko-KR" altLang="en-US" dirty="0"/>
              <a:t>선택한 카드가 </a:t>
            </a:r>
            <a:endParaRPr lang="en-US" altLang="ko-KR" dirty="0"/>
          </a:p>
          <a:p>
            <a:r>
              <a:rPr lang="ko-KR" altLang="en-US" dirty="0"/>
              <a:t>변경된다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017476" y="2157046"/>
            <a:ext cx="2684586" cy="1324708"/>
            <a:chOff x="5017476" y="2157046"/>
            <a:chExt cx="2684586" cy="1324708"/>
          </a:xfrm>
        </p:grpSpPr>
        <p:sp>
          <p:nvSpPr>
            <p:cNvPr id="8" name="타원 7"/>
            <p:cNvSpPr/>
            <p:nvPr/>
          </p:nvSpPr>
          <p:spPr>
            <a:xfrm>
              <a:off x="5017476" y="3083169"/>
              <a:ext cx="574431" cy="3985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</p:cNvCxnSpPr>
            <p:nvPr/>
          </p:nvCxnSpPr>
          <p:spPr>
            <a:xfrm flipV="1">
              <a:off x="5101599" y="2157046"/>
              <a:ext cx="490308" cy="9844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591908" y="2919046"/>
              <a:ext cx="2110154" cy="363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CF30C8A4-76F0-4E06-A825-49DA3D39E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0" t="77347" r="14641" b="15236"/>
          <a:stretch/>
        </p:blipFill>
        <p:spPr>
          <a:xfrm>
            <a:off x="5632938" y="4794738"/>
            <a:ext cx="1195753" cy="5978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058506" y="4794738"/>
            <a:ext cx="1770185" cy="1324708"/>
            <a:chOff x="5017476" y="2157046"/>
            <a:chExt cx="1770185" cy="1324708"/>
          </a:xfrm>
        </p:grpSpPr>
        <p:sp>
          <p:nvSpPr>
            <p:cNvPr id="20" name="타원 19"/>
            <p:cNvSpPr/>
            <p:nvPr/>
          </p:nvSpPr>
          <p:spPr>
            <a:xfrm>
              <a:off x="5017476" y="3083169"/>
              <a:ext cx="574431" cy="3985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1"/>
            </p:cNvCxnSpPr>
            <p:nvPr/>
          </p:nvCxnSpPr>
          <p:spPr>
            <a:xfrm flipV="1">
              <a:off x="5101599" y="2157046"/>
              <a:ext cx="490308" cy="9844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591908" y="2754923"/>
              <a:ext cx="1195753" cy="5275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31169" y="5389708"/>
            <a:ext cx="196947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전부 </a:t>
            </a:r>
            <a:r>
              <a:rPr lang="en-US" altLang="ko-KR" dirty="0"/>
              <a:t>Ready</a:t>
            </a:r>
            <a:r>
              <a:rPr lang="ko-KR" altLang="en-US" dirty="0"/>
              <a:t>를 누르면 게임이 새로 시작된다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17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88F23E-D888-4379-B19A-A736E263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-</a:t>
            </a:r>
            <a:r>
              <a:rPr lang="ko-KR" altLang="en-US" sz="3600" dirty="0"/>
              <a:t> 채팅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6BE42-4D82-48D1-B4C8-6E6ABBA57730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63FB81-8BCF-4AF8-9B56-9F44AFEBF85D}"/>
              </a:ext>
            </a:extLst>
          </p:cNvPr>
          <p:cNvGrpSpPr/>
          <p:nvPr/>
        </p:nvGrpSpPr>
        <p:grpSpPr>
          <a:xfrm>
            <a:off x="494851" y="1522055"/>
            <a:ext cx="5550946" cy="3935231"/>
            <a:chOff x="5760715" y="396724"/>
            <a:chExt cx="5912290" cy="3633713"/>
          </a:xfrm>
        </p:grpSpPr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5F0AA20-6D80-4DB0-BD44-A93C61031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25" t="978"/>
            <a:stretch/>
          </p:blipFill>
          <p:spPr>
            <a:xfrm>
              <a:off x="5760715" y="396724"/>
              <a:ext cx="5787638" cy="3633713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53C789B-7213-4AFC-8A49-7E182CF95D9D}"/>
                </a:ext>
              </a:extLst>
            </p:cNvPr>
            <p:cNvSpPr/>
            <p:nvPr/>
          </p:nvSpPr>
          <p:spPr>
            <a:xfrm>
              <a:off x="6012342" y="535021"/>
              <a:ext cx="2120630" cy="9824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27B8508-599E-440E-9BFC-70E4DFDDA078}"/>
                </a:ext>
              </a:extLst>
            </p:cNvPr>
            <p:cNvSpPr/>
            <p:nvPr/>
          </p:nvSpPr>
          <p:spPr>
            <a:xfrm>
              <a:off x="9552375" y="535021"/>
              <a:ext cx="2120630" cy="9824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DE73CB-C251-4226-9170-2616602DE846}"/>
              </a:ext>
            </a:extLst>
          </p:cNvPr>
          <p:cNvSpPr txBox="1"/>
          <p:nvPr/>
        </p:nvSpPr>
        <p:spPr>
          <a:xfrm>
            <a:off x="580912" y="5593975"/>
            <a:ext cx="304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오른쪽에 배치된 채팅창으로 채팅이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717EF-7F13-4361-B2DC-D4B2FEDD8CC7}"/>
              </a:ext>
            </a:extLst>
          </p:cNvPr>
          <p:cNvSpPr txBox="1"/>
          <p:nvPr/>
        </p:nvSpPr>
        <p:spPr>
          <a:xfrm>
            <a:off x="3724452" y="5561703"/>
            <a:ext cx="276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포커게임 서버와 별개로 채팅서버를 따로 두었다</a:t>
            </a:r>
          </a:p>
        </p:txBody>
      </p:sp>
    </p:spTree>
    <p:extLst>
      <p:ext uri="{BB962C8B-B14F-4D97-AF65-F5344CB8AC3E}">
        <p14:creationId xmlns:p14="http://schemas.microsoft.com/office/powerpoint/2010/main" val="34069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351F72-94CB-4CAA-89A5-C03462D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이름 입력과 데이터베이스 추가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C1BB96-A8E3-4058-854A-BCF156127FA5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CFEAE4-1CCD-442D-88E9-2EBDAF12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3767"/>
            <a:ext cx="1771650" cy="6953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23E3E43-11B9-4C3D-8D71-9634A8BD0390}"/>
              </a:ext>
            </a:extLst>
          </p:cNvPr>
          <p:cNvSpPr/>
          <p:nvPr/>
        </p:nvSpPr>
        <p:spPr>
          <a:xfrm>
            <a:off x="1552800" y="2042792"/>
            <a:ext cx="676049" cy="260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3AFDE4-D824-4FCD-AA49-DF8CB939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4" y="2913314"/>
            <a:ext cx="3021072" cy="30249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A6B016-6EBE-4D13-B81C-9FFC6449B188}"/>
              </a:ext>
            </a:extLst>
          </p:cNvPr>
          <p:cNvSpPr txBox="1"/>
          <p:nvPr/>
        </p:nvSpPr>
        <p:spPr>
          <a:xfrm>
            <a:off x="457200" y="2510793"/>
            <a:ext cx="11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Poker.java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5F315-0B54-483D-85CE-E3350B7A1D9B}"/>
              </a:ext>
            </a:extLst>
          </p:cNvPr>
          <p:cNvSpPr txBox="1"/>
          <p:nvPr/>
        </p:nvSpPr>
        <p:spPr>
          <a:xfrm>
            <a:off x="2420478" y="1719626"/>
            <a:ext cx="1581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입력하고 확인을 누르면 </a:t>
            </a:r>
            <a:endParaRPr lang="en-US" altLang="ko-KR" sz="1400" dirty="0"/>
          </a:p>
          <a:p>
            <a:r>
              <a:rPr lang="ko-KR" altLang="en-US" sz="1400" dirty="0"/>
              <a:t>서버로 보낸다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F7B0F15-8AAF-4E48-94B9-7A55CCB16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25" y="2880125"/>
            <a:ext cx="1945646" cy="542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3A834E-4362-4942-BD4A-19569F568C97}"/>
              </a:ext>
            </a:extLst>
          </p:cNvPr>
          <p:cNvSpPr txBox="1"/>
          <p:nvPr/>
        </p:nvSpPr>
        <p:spPr>
          <a:xfrm>
            <a:off x="5431025" y="2489955"/>
            <a:ext cx="17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PokerServer.java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DE4985-B4DF-40D7-947B-3ACF41B32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22" y="4895977"/>
            <a:ext cx="4659881" cy="1097281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2CCAEBE-6895-4208-9E40-29F54F98E832}"/>
              </a:ext>
            </a:extLst>
          </p:cNvPr>
          <p:cNvCxnSpPr/>
          <p:nvPr/>
        </p:nvCxnSpPr>
        <p:spPr>
          <a:xfrm>
            <a:off x="798756" y="5733826"/>
            <a:ext cx="15080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548A86-8BB1-4322-959F-78070E9C1FB7}"/>
              </a:ext>
            </a:extLst>
          </p:cNvPr>
          <p:cNvSpPr txBox="1"/>
          <p:nvPr/>
        </p:nvSpPr>
        <p:spPr>
          <a:xfrm>
            <a:off x="591677" y="5993259"/>
            <a:ext cx="27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변수에 저장 후 서버로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539DA3-BCC4-4668-B095-BE85860E24A8}"/>
              </a:ext>
            </a:extLst>
          </p:cNvPr>
          <p:cNvSpPr txBox="1"/>
          <p:nvPr/>
        </p:nvSpPr>
        <p:spPr>
          <a:xfrm>
            <a:off x="5340353" y="3552141"/>
            <a:ext cx="194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받고 </a:t>
            </a:r>
            <a:endParaRPr lang="en-US" altLang="ko-KR" sz="1400" dirty="0"/>
          </a:p>
          <a:p>
            <a:r>
              <a:rPr lang="ko-KR" altLang="en-US" sz="1400" dirty="0"/>
              <a:t>데이터베이스에 쓴다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E1E54-2D1E-4F8A-BBF9-8749DE07DC15}"/>
              </a:ext>
            </a:extLst>
          </p:cNvPr>
          <p:cNvCxnSpPr/>
          <p:nvPr/>
        </p:nvCxnSpPr>
        <p:spPr>
          <a:xfrm>
            <a:off x="5340353" y="3457116"/>
            <a:ext cx="15080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7F019-0335-40DB-B0AE-5229EA5F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이름 입력과 데이터베이스 추가</a:t>
            </a:r>
            <a:br>
              <a:rPr lang="en-US" altLang="ko-KR" sz="2600" dirty="0"/>
            </a:br>
            <a:endParaRPr lang="ko-KR" altLang="en-US" sz="2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DC633D-D587-4280-B1E3-C349710FCB19}"/>
              </a:ext>
            </a:extLst>
          </p:cNvPr>
          <p:cNvSpPr/>
          <p:nvPr/>
        </p:nvSpPr>
        <p:spPr>
          <a:xfrm>
            <a:off x="316523" y="1266092"/>
            <a:ext cx="7924800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224A4-55EC-415D-81F7-69C7E1A8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73" y="1629361"/>
            <a:ext cx="1238250" cy="15498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C49961-7CE2-4DAA-8FA8-52570AA8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6542"/>
            <a:ext cx="5405718" cy="3447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A90A3-7770-46BA-A355-36DD1507340B}"/>
              </a:ext>
            </a:extLst>
          </p:cNvPr>
          <p:cNvSpPr txBox="1"/>
          <p:nvPr/>
        </p:nvSpPr>
        <p:spPr>
          <a:xfrm>
            <a:off x="457199" y="1629361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Dbtest.java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44DB73-B587-4BB1-85F0-827037BDB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4" b="8173"/>
          <a:stretch/>
        </p:blipFill>
        <p:spPr>
          <a:xfrm>
            <a:off x="5536154" y="1629361"/>
            <a:ext cx="1238250" cy="1338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F4C31D-0851-49CC-B153-548EDA865B6C}"/>
              </a:ext>
            </a:extLst>
          </p:cNvPr>
          <p:cNvSpPr txBox="1"/>
          <p:nvPr/>
        </p:nvSpPr>
        <p:spPr>
          <a:xfrm>
            <a:off x="3071376" y="2880637"/>
            <a:ext cx="241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서버에서 이름을 받아서</a:t>
            </a:r>
            <a:endParaRPr lang="en-US" altLang="ko-KR" sz="1400" dirty="0"/>
          </a:p>
          <a:p>
            <a:r>
              <a:rPr lang="ko-KR" altLang="en-US" sz="1400" dirty="0"/>
              <a:t>데이터베이스에 </a:t>
            </a:r>
            <a:endParaRPr lang="en-US" altLang="ko-KR" sz="1400" dirty="0"/>
          </a:p>
          <a:p>
            <a:r>
              <a:rPr lang="ko-KR" altLang="en-US" sz="1400" dirty="0"/>
              <a:t>이름이 있는지 없는지 확인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3BCB9-F0A0-49D5-81EB-E731F5262017}"/>
              </a:ext>
            </a:extLst>
          </p:cNvPr>
          <p:cNvSpPr txBox="1"/>
          <p:nvPr/>
        </p:nvSpPr>
        <p:spPr>
          <a:xfrm>
            <a:off x="5807335" y="4046943"/>
            <a:ext cx="226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없을 경우 이름을 추가한다</a:t>
            </a:r>
          </a:p>
        </p:txBody>
      </p:sp>
    </p:spTree>
    <p:extLst>
      <p:ext uri="{BB962C8B-B14F-4D97-AF65-F5344CB8AC3E}">
        <p14:creationId xmlns:p14="http://schemas.microsoft.com/office/powerpoint/2010/main" val="2581765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609</TotalTime>
  <Words>302</Words>
  <Application>Microsoft Office PowerPoint</Application>
  <PresentationFormat>화면 슬라이드 쇼(4:3)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Wingdings</vt:lpstr>
      <vt:lpstr>근접</vt:lpstr>
      <vt:lpstr>포커 게임</vt:lpstr>
      <vt:lpstr>목차</vt:lpstr>
      <vt:lpstr>기능- 이름(id) 입력받기  </vt:lpstr>
      <vt:lpstr>기능- 게임시작버튼 </vt:lpstr>
      <vt:lpstr>기능- 인원배치 </vt:lpstr>
      <vt:lpstr>기능- 게임 실행 </vt:lpstr>
      <vt:lpstr>기능- 채팅 </vt:lpstr>
      <vt:lpstr>코드설명- 이름 입력과 데이터베이스 추가 </vt:lpstr>
      <vt:lpstr>코드설명- 이름 입력과 데이터베이스 추가 </vt:lpstr>
      <vt:lpstr>코드설명- GAME START 버튼 </vt:lpstr>
      <vt:lpstr>코드설명- 게임수행 </vt:lpstr>
      <vt:lpstr>코드설명- 게임수행 </vt:lpstr>
      <vt:lpstr>코드설명- 게임수행 </vt:lpstr>
      <vt:lpstr>코드설명- 게임수행 </vt:lpstr>
      <vt:lpstr>코드설명- 게임수행 </vt:lpstr>
      <vt:lpstr>메뉴얼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포커 게임</dc:title>
  <dc:creator>조 현덕</dc:creator>
  <cp:lastModifiedBy>조 현덕</cp:lastModifiedBy>
  <cp:revision>30</cp:revision>
  <dcterms:created xsi:type="dcterms:W3CDTF">2020-08-20T13:48:54Z</dcterms:created>
  <dcterms:modified xsi:type="dcterms:W3CDTF">2020-08-22T18:19:46Z</dcterms:modified>
</cp:coreProperties>
</file>