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  <p:sldId id="260" r:id="rId7"/>
    <p:sldId id="277" r:id="rId8"/>
    <p:sldId id="278" r:id="rId9"/>
    <p:sldId id="27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B4A8C-1D11-4C99-BFB8-ECAFB756B433}" v="3" dt="2023-11-11T03:52:54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M" userId="858534a4b973bdd5" providerId="LiveId" clId="{717B4A8C-1D11-4C99-BFB8-ECAFB756B433}"/>
    <pc:docChg chg="undo custSel addSld delSld modSld sldOrd">
      <pc:chgData name="Kate M" userId="858534a4b973bdd5" providerId="LiveId" clId="{717B4A8C-1D11-4C99-BFB8-ECAFB756B433}" dt="2023-11-11T03:54:08.437" v="281" actId="1038"/>
      <pc:docMkLst>
        <pc:docMk/>
      </pc:docMkLst>
      <pc:sldChg chg="addSp modSp mod">
        <pc:chgData name="Kate M" userId="858534a4b973bdd5" providerId="LiveId" clId="{717B4A8C-1D11-4C99-BFB8-ECAFB756B433}" dt="2023-11-11T03:20:36.747" v="4" actId="1076"/>
        <pc:sldMkLst>
          <pc:docMk/>
          <pc:sldMk cId="4259266603" sldId="256"/>
        </pc:sldMkLst>
        <pc:picChg chg="add mod">
          <ac:chgData name="Kate M" userId="858534a4b973bdd5" providerId="LiveId" clId="{717B4A8C-1D11-4C99-BFB8-ECAFB756B433}" dt="2023-11-11T03:20:10.965" v="2" actId="1076"/>
          <ac:picMkLst>
            <pc:docMk/>
            <pc:sldMk cId="4259266603" sldId="256"/>
            <ac:picMk id="3" creationId="{0862B651-8F83-F122-4233-012F0548EDE8}"/>
          </ac:picMkLst>
        </pc:picChg>
        <pc:picChg chg="add mod">
          <ac:chgData name="Kate M" userId="858534a4b973bdd5" providerId="LiveId" clId="{717B4A8C-1D11-4C99-BFB8-ECAFB756B433}" dt="2023-11-11T03:20:36.747" v="4" actId="1076"/>
          <ac:picMkLst>
            <pc:docMk/>
            <pc:sldMk cId="4259266603" sldId="256"/>
            <ac:picMk id="6" creationId="{5E398C49-6151-6B23-52AB-8200A55FD95F}"/>
          </ac:picMkLst>
        </pc:picChg>
      </pc:sldChg>
      <pc:sldChg chg="addSp delSp modSp mod">
        <pc:chgData name="Kate M" userId="858534a4b973bdd5" providerId="LiveId" clId="{717B4A8C-1D11-4C99-BFB8-ECAFB756B433}" dt="2023-11-11T03:22:58.011" v="21" actId="1076"/>
        <pc:sldMkLst>
          <pc:docMk/>
          <pc:sldMk cId="22388160" sldId="257"/>
        </pc:sldMkLst>
        <pc:spChg chg="add del">
          <ac:chgData name="Kate M" userId="858534a4b973bdd5" providerId="LiveId" clId="{717B4A8C-1D11-4C99-BFB8-ECAFB756B433}" dt="2023-11-11T03:22:39.102" v="16" actId="478"/>
          <ac:spMkLst>
            <pc:docMk/>
            <pc:sldMk cId="22388160" sldId="257"/>
            <ac:spMk id="6" creationId="{0794D57D-87C5-BCB3-BECF-E8D709C1D569}"/>
          </ac:spMkLst>
        </pc:spChg>
        <pc:picChg chg="del">
          <ac:chgData name="Kate M" userId="858534a4b973bdd5" providerId="LiveId" clId="{717B4A8C-1D11-4C99-BFB8-ECAFB756B433}" dt="2023-11-11T03:21:48.047" v="5" actId="478"/>
          <ac:picMkLst>
            <pc:docMk/>
            <pc:sldMk cId="22388160" sldId="257"/>
            <ac:picMk id="2" creationId="{E89D7184-9BE5-B5DB-7D19-95279864236B}"/>
          </ac:picMkLst>
        </pc:picChg>
        <pc:picChg chg="del">
          <ac:chgData name="Kate M" userId="858534a4b973bdd5" providerId="LiveId" clId="{717B4A8C-1D11-4C99-BFB8-ECAFB756B433}" dt="2023-11-11T03:21:54.731" v="8" actId="478"/>
          <ac:picMkLst>
            <pc:docMk/>
            <pc:sldMk cId="22388160" sldId="257"/>
            <ac:picMk id="5" creationId="{562843AF-3AFC-407E-8286-40A24032B428}"/>
          </ac:picMkLst>
        </pc:picChg>
        <pc:picChg chg="add del">
          <ac:chgData name="Kate M" userId="858534a4b973bdd5" providerId="LiveId" clId="{717B4A8C-1D11-4C99-BFB8-ECAFB756B433}" dt="2023-11-11T03:22:38.811" v="15" actId="478"/>
          <ac:picMkLst>
            <pc:docMk/>
            <pc:sldMk cId="22388160" sldId="257"/>
            <ac:picMk id="9" creationId="{4817BAF6-7CB9-5CAC-551B-82085997FC1F}"/>
          </ac:picMkLst>
        </pc:picChg>
        <pc:picChg chg="add mod">
          <ac:chgData name="Kate M" userId="858534a4b973bdd5" providerId="LiveId" clId="{717B4A8C-1D11-4C99-BFB8-ECAFB756B433}" dt="2023-11-11T03:22:58.011" v="21" actId="1076"/>
          <ac:picMkLst>
            <pc:docMk/>
            <pc:sldMk cId="22388160" sldId="257"/>
            <ac:picMk id="11" creationId="{551405E2-7545-90CB-F793-79FE09640180}"/>
          </ac:picMkLst>
        </pc:picChg>
        <pc:picChg chg="add del mod">
          <ac:chgData name="Kate M" userId="858534a4b973bdd5" providerId="LiveId" clId="{717B4A8C-1D11-4C99-BFB8-ECAFB756B433}" dt="2023-11-11T03:22:22.949" v="11" actId="478"/>
          <ac:picMkLst>
            <pc:docMk/>
            <pc:sldMk cId="22388160" sldId="257"/>
            <ac:picMk id="13" creationId="{DFE6776F-6C57-6808-D464-DF40197C95DB}"/>
          </ac:picMkLst>
        </pc:picChg>
      </pc:sldChg>
      <pc:sldChg chg="addSp delSp modSp mod">
        <pc:chgData name="Kate M" userId="858534a4b973bdd5" providerId="LiveId" clId="{717B4A8C-1D11-4C99-BFB8-ECAFB756B433}" dt="2023-11-11T03:32:56.458" v="102" actId="1036"/>
        <pc:sldMkLst>
          <pc:docMk/>
          <pc:sldMk cId="2261922486" sldId="258"/>
        </pc:sldMkLst>
        <pc:spChg chg="add mod">
          <ac:chgData name="Kate M" userId="858534a4b973bdd5" providerId="LiveId" clId="{717B4A8C-1D11-4C99-BFB8-ECAFB756B433}" dt="2023-11-11T03:32:51.266" v="91" actId="1036"/>
          <ac:spMkLst>
            <pc:docMk/>
            <pc:sldMk cId="2261922486" sldId="258"/>
            <ac:spMk id="13" creationId="{7BA54CF7-07B4-3829-91A7-EC9E10E42522}"/>
          </ac:spMkLst>
        </pc:spChg>
        <pc:picChg chg="del">
          <ac:chgData name="Kate M" userId="858534a4b973bdd5" providerId="LiveId" clId="{717B4A8C-1D11-4C99-BFB8-ECAFB756B433}" dt="2023-11-11T03:29:00.258" v="49" actId="478"/>
          <ac:picMkLst>
            <pc:docMk/>
            <pc:sldMk cId="2261922486" sldId="258"/>
            <ac:picMk id="3" creationId="{625780B2-CB2F-B6CA-D25A-F3315A3147E6}"/>
          </ac:picMkLst>
        </pc:picChg>
        <pc:picChg chg="add mod">
          <ac:chgData name="Kate M" userId="858534a4b973bdd5" providerId="LiveId" clId="{717B4A8C-1D11-4C99-BFB8-ECAFB756B433}" dt="2023-11-11T03:28:54.318" v="48" actId="1076"/>
          <ac:picMkLst>
            <pc:docMk/>
            <pc:sldMk cId="2261922486" sldId="258"/>
            <ac:picMk id="4" creationId="{F503BAAE-A9F8-A521-6351-7267417D7517}"/>
          </ac:picMkLst>
        </pc:picChg>
        <pc:picChg chg="del">
          <ac:chgData name="Kate M" userId="858534a4b973bdd5" providerId="LiveId" clId="{717B4A8C-1D11-4C99-BFB8-ECAFB756B433}" dt="2023-11-11T03:29:02.374" v="50" actId="478"/>
          <ac:picMkLst>
            <pc:docMk/>
            <pc:sldMk cId="2261922486" sldId="258"/>
            <ac:picMk id="5" creationId="{EF93FB3D-7CE7-282D-4850-9A6340F8424B}"/>
          </ac:picMkLst>
        </pc:picChg>
        <pc:picChg chg="add del">
          <ac:chgData name="Kate M" userId="858534a4b973bdd5" providerId="LiveId" clId="{717B4A8C-1D11-4C99-BFB8-ECAFB756B433}" dt="2023-11-11T03:30:37.776" v="60" actId="478"/>
          <ac:picMkLst>
            <pc:docMk/>
            <pc:sldMk cId="2261922486" sldId="258"/>
            <ac:picMk id="7" creationId="{ECF778F2-CF69-DF0D-1838-8ADE83B348B3}"/>
          </ac:picMkLst>
        </pc:picChg>
        <pc:picChg chg="add mod">
          <ac:chgData name="Kate M" userId="858534a4b973bdd5" providerId="LiveId" clId="{717B4A8C-1D11-4C99-BFB8-ECAFB756B433}" dt="2023-11-11T03:32:51.266" v="91" actId="1036"/>
          <ac:picMkLst>
            <pc:docMk/>
            <pc:sldMk cId="2261922486" sldId="258"/>
            <ac:picMk id="9" creationId="{A7D64684-2C30-12A7-7B31-973CA4E3C65E}"/>
          </ac:picMkLst>
        </pc:picChg>
        <pc:picChg chg="del">
          <ac:chgData name="Kate M" userId="858534a4b973bdd5" providerId="LiveId" clId="{717B4A8C-1D11-4C99-BFB8-ECAFB756B433}" dt="2023-11-11T03:29:26.736" v="51" actId="478"/>
          <ac:picMkLst>
            <pc:docMk/>
            <pc:sldMk cId="2261922486" sldId="258"/>
            <ac:picMk id="10" creationId="{B0116CEB-5C04-A77F-4562-23DC97169D17}"/>
          </ac:picMkLst>
        </pc:picChg>
        <pc:picChg chg="add mod">
          <ac:chgData name="Kate M" userId="858534a4b973bdd5" providerId="LiveId" clId="{717B4A8C-1D11-4C99-BFB8-ECAFB756B433}" dt="2023-11-11T03:32:51.266" v="91" actId="1036"/>
          <ac:picMkLst>
            <pc:docMk/>
            <pc:sldMk cId="2261922486" sldId="258"/>
            <ac:picMk id="12" creationId="{366A6C68-5A49-68E0-805A-95C85F03E26B}"/>
          </ac:picMkLst>
        </pc:picChg>
        <pc:picChg chg="add mod">
          <ac:chgData name="Kate M" userId="858534a4b973bdd5" providerId="LiveId" clId="{717B4A8C-1D11-4C99-BFB8-ECAFB756B433}" dt="2023-11-11T03:32:56.458" v="102" actId="1036"/>
          <ac:picMkLst>
            <pc:docMk/>
            <pc:sldMk cId="2261922486" sldId="258"/>
            <ac:picMk id="15" creationId="{18B02319-FF5C-AA25-261F-DFC5FB3625E4}"/>
          </ac:picMkLst>
        </pc:picChg>
      </pc:sldChg>
      <pc:sldChg chg="del">
        <pc:chgData name="Kate M" userId="858534a4b973bdd5" providerId="LiveId" clId="{717B4A8C-1D11-4C99-BFB8-ECAFB756B433}" dt="2023-11-11T03:34:31.312" v="103" actId="2696"/>
        <pc:sldMkLst>
          <pc:docMk/>
          <pc:sldMk cId="1989366523" sldId="259"/>
        </pc:sldMkLst>
      </pc:sldChg>
      <pc:sldChg chg="addSp delSp modSp mod">
        <pc:chgData name="Kate M" userId="858534a4b973bdd5" providerId="LiveId" clId="{717B4A8C-1D11-4C99-BFB8-ECAFB756B433}" dt="2023-11-11T03:35:32.954" v="114" actId="14100"/>
        <pc:sldMkLst>
          <pc:docMk/>
          <pc:sldMk cId="2625069496" sldId="260"/>
        </pc:sldMkLst>
        <pc:picChg chg="del">
          <ac:chgData name="Kate M" userId="858534a4b973bdd5" providerId="LiveId" clId="{717B4A8C-1D11-4C99-BFB8-ECAFB756B433}" dt="2023-11-11T03:34:56.215" v="108" actId="478"/>
          <ac:picMkLst>
            <pc:docMk/>
            <pc:sldMk cId="2625069496" sldId="260"/>
            <ac:picMk id="3" creationId="{A0AC6709-C712-7461-1C9E-5BB415CD4BEB}"/>
          </ac:picMkLst>
        </pc:picChg>
        <pc:picChg chg="add mod">
          <ac:chgData name="Kate M" userId="858534a4b973bdd5" providerId="LiveId" clId="{717B4A8C-1D11-4C99-BFB8-ECAFB756B433}" dt="2023-11-11T03:34:53.994" v="107" actId="1036"/>
          <ac:picMkLst>
            <pc:docMk/>
            <pc:sldMk cId="2625069496" sldId="260"/>
            <ac:picMk id="4" creationId="{8CB8D020-8ECA-2C10-D1E5-443EF5E8B21E}"/>
          </ac:picMkLst>
        </pc:picChg>
        <pc:picChg chg="del">
          <ac:chgData name="Kate M" userId="858534a4b973bdd5" providerId="LiveId" clId="{717B4A8C-1D11-4C99-BFB8-ECAFB756B433}" dt="2023-11-11T03:35:13.101" v="109" actId="478"/>
          <ac:picMkLst>
            <pc:docMk/>
            <pc:sldMk cId="2625069496" sldId="260"/>
            <ac:picMk id="5" creationId="{273EFECC-0CF4-495D-0816-25FDBE113358}"/>
          </ac:picMkLst>
        </pc:picChg>
        <pc:picChg chg="add mod">
          <ac:chgData name="Kate M" userId="858534a4b973bdd5" providerId="LiveId" clId="{717B4A8C-1D11-4C99-BFB8-ECAFB756B433}" dt="2023-11-11T03:35:16.372" v="111" actId="1076"/>
          <ac:picMkLst>
            <pc:docMk/>
            <pc:sldMk cId="2625069496" sldId="260"/>
            <ac:picMk id="7" creationId="{32E12E57-BF94-E7E9-57ED-6AFACADF6CAA}"/>
          </ac:picMkLst>
        </pc:picChg>
        <pc:picChg chg="add mod">
          <ac:chgData name="Kate M" userId="858534a4b973bdd5" providerId="LiveId" clId="{717B4A8C-1D11-4C99-BFB8-ECAFB756B433}" dt="2023-11-11T03:35:32.954" v="114" actId="14100"/>
          <ac:picMkLst>
            <pc:docMk/>
            <pc:sldMk cId="2625069496" sldId="260"/>
            <ac:picMk id="9" creationId="{72814EAC-490C-3A96-8957-ED6845137BE5}"/>
          </ac:picMkLst>
        </pc:picChg>
      </pc:sldChg>
      <pc:sldChg chg="del">
        <pc:chgData name="Kate M" userId="858534a4b973bdd5" providerId="LiveId" clId="{717B4A8C-1D11-4C99-BFB8-ECAFB756B433}" dt="2023-11-11T03:37:29.255" v="115" actId="47"/>
        <pc:sldMkLst>
          <pc:docMk/>
          <pc:sldMk cId="1378779211" sldId="261"/>
        </pc:sldMkLst>
      </pc:sldChg>
      <pc:sldChg chg="del">
        <pc:chgData name="Kate M" userId="858534a4b973bdd5" providerId="LiveId" clId="{717B4A8C-1D11-4C99-BFB8-ECAFB756B433}" dt="2023-11-11T03:37:32.308" v="116" actId="47"/>
        <pc:sldMkLst>
          <pc:docMk/>
          <pc:sldMk cId="2059041629" sldId="262"/>
        </pc:sldMkLst>
      </pc:sldChg>
      <pc:sldChg chg="del">
        <pc:chgData name="Kate M" userId="858534a4b973bdd5" providerId="LiveId" clId="{717B4A8C-1D11-4C99-BFB8-ECAFB756B433}" dt="2023-11-11T03:37:32.985" v="117" actId="47"/>
        <pc:sldMkLst>
          <pc:docMk/>
          <pc:sldMk cId="3766435628" sldId="263"/>
        </pc:sldMkLst>
      </pc:sldChg>
      <pc:sldChg chg="del">
        <pc:chgData name="Kate M" userId="858534a4b973bdd5" providerId="LiveId" clId="{717B4A8C-1D11-4C99-BFB8-ECAFB756B433}" dt="2023-11-11T03:37:34.219" v="118" actId="47"/>
        <pc:sldMkLst>
          <pc:docMk/>
          <pc:sldMk cId="3853415991" sldId="264"/>
        </pc:sldMkLst>
      </pc:sldChg>
      <pc:sldChg chg="del">
        <pc:chgData name="Kate M" userId="858534a4b973bdd5" providerId="LiveId" clId="{717B4A8C-1D11-4C99-BFB8-ECAFB756B433}" dt="2023-11-11T03:37:35.220" v="119" actId="47"/>
        <pc:sldMkLst>
          <pc:docMk/>
          <pc:sldMk cId="3895267482" sldId="265"/>
        </pc:sldMkLst>
      </pc:sldChg>
      <pc:sldChg chg="del">
        <pc:chgData name="Kate M" userId="858534a4b973bdd5" providerId="LiveId" clId="{717B4A8C-1D11-4C99-BFB8-ECAFB756B433}" dt="2023-11-11T03:37:35.829" v="120" actId="47"/>
        <pc:sldMkLst>
          <pc:docMk/>
          <pc:sldMk cId="2783667456" sldId="266"/>
        </pc:sldMkLst>
      </pc:sldChg>
      <pc:sldChg chg="del">
        <pc:chgData name="Kate M" userId="858534a4b973bdd5" providerId="LiveId" clId="{717B4A8C-1D11-4C99-BFB8-ECAFB756B433}" dt="2023-11-11T03:37:36.501" v="121" actId="47"/>
        <pc:sldMkLst>
          <pc:docMk/>
          <pc:sldMk cId="2523284809" sldId="267"/>
        </pc:sldMkLst>
      </pc:sldChg>
      <pc:sldChg chg="del">
        <pc:chgData name="Kate M" userId="858534a4b973bdd5" providerId="LiveId" clId="{717B4A8C-1D11-4C99-BFB8-ECAFB756B433}" dt="2023-11-11T03:37:37.185" v="122" actId="47"/>
        <pc:sldMkLst>
          <pc:docMk/>
          <pc:sldMk cId="563157806" sldId="268"/>
        </pc:sldMkLst>
      </pc:sldChg>
      <pc:sldChg chg="del">
        <pc:chgData name="Kate M" userId="858534a4b973bdd5" providerId="LiveId" clId="{717B4A8C-1D11-4C99-BFB8-ECAFB756B433}" dt="2023-11-11T03:37:37.981" v="123" actId="47"/>
        <pc:sldMkLst>
          <pc:docMk/>
          <pc:sldMk cId="2241575594" sldId="269"/>
        </pc:sldMkLst>
      </pc:sldChg>
      <pc:sldChg chg="del">
        <pc:chgData name="Kate M" userId="858534a4b973bdd5" providerId="LiveId" clId="{717B4A8C-1D11-4C99-BFB8-ECAFB756B433}" dt="2023-11-11T03:37:40.618" v="124" actId="47"/>
        <pc:sldMkLst>
          <pc:docMk/>
          <pc:sldMk cId="3976021314" sldId="270"/>
        </pc:sldMkLst>
      </pc:sldChg>
      <pc:sldChg chg="del">
        <pc:chgData name="Kate M" userId="858534a4b973bdd5" providerId="LiveId" clId="{717B4A8C-1D11-4C99-BFB8-ECAFB756B433}" dt="2023-11-11T03:37:41.718" v="125" actId="47"/>
        <pc:sldMkLst>
          <pc:docMk/>
          <pc:sldMk cId="2746906816" sldId="271"/>
        </pc:sldMkLst>
      </pc:sldChg>
      <pc:sldChg chg="del">
        <pc:chgData name="Kate M" userId="858534a4b973bdd5" providerId="LiveId" clId="{717B4A8C-1D11-4C99-BFB8-ECAFB756B433}" dt="2023-11-11T03:37:42.572" v="126" actId="47"/>
        <pc:sldMkLst>
          <pc:docMk/>
          <pc:sldMk cId="1141714223" sldId="272"/>
        </pc:sldMkLst>
      </pc:sldChg>
      <pc:sldChg chg="del">
        <pc:chgData name="Kate M" userId="858534a4b973bdd5" providerId="LiveId" clId="{717B4A8C-1D11-4C99-BFB8-ECAFB756B433}" dt="2023-11-11T03:37:43.706" v="127" actId="47"/>
        <pc:sldMkLst>
          <pc:docMk/>
          <pc:sldMk cId="2574082418" sldId="273"/>
        </pc:sldMkLst>
      </pc:sldChg>
      <pc:sldChg chg="addSp delSp modSp mod">
        <pc:chgData name="Kate M" userId="858534a4b973bdd5" providerId="LiveId" clId="{717B4A8C-1D11-4C99-BFB8-ECAFB756B433}" dt="2023-11-11T03:53:14.505" v="212" actId="478"/>
        <pc:sldMkLst>
          <pc:docMk/>
          <pc:sldMk cId="3460103548" sldId="274"/>
        </pc:sldMkLst>
        <pc:spChg chg="del">
          <ac:chgData name="Kate M" userId="858534a4b973bdd5" providerId="LiveId" clId="{717B4A8C-1D11-4C99-BFB8-ECAFB756B433}" dt="2023-11-11T03:53:07.727" v="208" actId="478"/>
          <ac:spMkLst>
            <pc:docMk/>
            <pc:sldMk cId="3460103548" sldId="274"/>
            <ac:spMk id="8" creationId="{8F93C2FA-CCC4-0D74-2D2C-00C548A12F21}"/>
          </ac:spMkLst>
        </pc:spChg>
        <pc:picChg chg="del">
          <ac:chgData name="Kate M" userId="858534a4b973bdd5" providerId="LiveId" clId="{717B4A8C-1D11-4C99-BFB8-ECAFB756B433}" dt="2023-11-11T03:53:11.140" v="209" actId="478"/>
          <ac:picMkLst>
            <pc:docMk/>
            <pc:sldMk cId="3460103548" sldId="274"/>
            <ac:picMk id="3" creationId="{1C91F9FB-575B-D419-FC76-D33F535C1259}"/>
          </ac:picMkLst>
        </pc:picChg>
        <pc:picChg chg="del">
          <ac:chgData name="Kate M" userId="858534a4b973bdd5" providerId="LiveId" clId="{717B4A8C-1D11-4C99-BFB8-ECAFB756B433}" dt="2023-11-11T03:53:11.968" v="210" actId="478"/>
          <ac:picMkLst>
            <pc:docMk/>
            <pc:sldMk cId="3460103548" sldId="274"/>
            <ac:picMk id="5" creationId="{EB880DF3-CAC5-199D-76ED-CBF69A77B164}"/>
          </ac:picMkLst>
        </pc:picChg>
        <pc:picChg chg="del mod">
          <ac:chgData name="Kate M" userId="858534a4b973bdd5" providerId="LiveId" clId="{717B4A8C-1D11-4C99-BFB8-ECAFB756B433}" dt="2023-11-11T03:53:14.505" v="212" actId="478"/>
          <ac:picMkLst>
            <pc:docMk/>
            <pc:sldMk cId="3460103548" sldId="274"/>
            <ac:picMk id="7" creationId="{8DAF01E6-5DF4-8C82-2DB6-741E471CECA8}"/>
          </ac:picMkLst>
        </pc:picChg>
        <pc:picChg chg="del">
          <ac:chgData name="Kate M" userId="858534a4b973bdd5" providerId="LiveId" clId="{717B4A8C-1D11-4C99-BFB8-ECAFB756B433}" dt="2023-11-11T03:52:44.815" v="206" actId="478"/>
          <ac:picMkLst>
            <pc:docMk/>
            <pc:sldMk cId="3460103548" sldId="274"/>
            <ac:picMk id="10" creationId="{95693235-ACC9-05B1-6D3F-747E56A4BF96}"/>
          </ac:picMkLst>
        </pc:picChg>
        <pc:picChg chg="add">
          <ac:chgData name="Kate M" userId="858534a4b973bdd5" providerId="LiveId" clId="{717B4A8C-1D11-4C99-BFB8-ECAFB756B433}" dt="2023-11-11T03:52:54.631" v="207"/>
          <ac:picMkLst>
            <pc:docMk/>
            <pc:sldMk cId="3460103548" sldId="274"/>
            <ac:picMk id="1026" creationId="{463B4064-5C56-EA58-E6BF-CE8D6AC8A312}"/>
          </ac:picMkLst>
        </pc:picChg>
      </pc:sldChg>
      <pc:sldChg chg="addSp delSp modSp add mod">
        <pc:chgData name="Kate M" userId="858534a4b973bdd5" providerId="LiveId" clId="{717B4A8C-1D11-4C99-BFB8-ECAFB756B433}" dt="2023-11-11T03:25:54.113" v="41" actId="1038"/>
        <pc:sldMkLst>
          <pc:docMk/>
          <pc:sldMk cId="3445326516" sldId="275"/>
        </pc:sldMkLst>
        <pc:spChg chg="del">
          <ac:chgData name="Kate M" userId="858534a4b973bdd5" providerId="LiveId" clId="{717B4A8C-1D11-4C99-BFB8-ECAFB756B433}" dt="2023-11-11T03:22:43.972" v="18" actId="478"/>
          <ac:spMkLst>
            <pc:docMk/>
            <pc:sldMk cId="3445326516" sldId="275"/>
            <ac:spMk id="6" creationId="{0794D57D-87C5-BCB3-BECF-E8D709C1D569}"/>
          </ac:spMkLst>
        </pc:spChg>
        <pc:picChg chg="add mod">
          <ac:chgData name="Kate M" userId="858534a4b973bdd5" providerId="LiveId" clId="{717B4A8C-1D11-4C99-BFB8-ECAFB756B433}" dt="2023-11-11T03:25:54.113" v="41" actId="1038"/>
          <ac:picMkLst>
            <pc:docMk/>
            <pc:sldMk cId="3445326516" sldId="275"/>
            <ac:picMk id="3" creationId="{B9C76EFF-E0B3-4DDB-3909-C0ADF6EFE4D3}"/>
          </ac:picMkLst>
        </pc:picChg>
        <pc:picChg chg="add mod">
          <ac:chgData name="Kate M" userId="858534a4b973bdd5" providerId="LiveId" clId="{717B4A8C-1D11-4C99-BFB8-ECAFB756B433}" dt="2023-11-11T03:25:54.113" v="41" actId="1038"/>
          <ac:picMkLst>
            <pc:docMk/>
            <pc:sldMk cId="3445326516" sldId="275"/>
            <ac:picMk id="5" creationId="{E559E49A-EC3D-533F-18B1-DC12D9ED1225}"/>
          </ac:picMkLst>
        </pc:picChg>
        <pc:picChg chg="add mod">
          <ac:chgData name="Kate M" userId="858534a4b973bdd5" providerId="LiveId" clId="{717B4A8C-1D11-4C99-BFB8-ECAFB756B433}" dt="2023-11-11T03:25:13.887" v="33" actId="1076"/>
          <ac:picMkLst>
            <pc:docMk/>
            <pc:sldMk cId="3445326516" sldId="275"/>
            <ac:picMk id="8" creationId="{5FF23F20-736D-8197-18AB-4DC04FB67FDC}"/>
          </ac:picMkLst>
        </pc:picChg>
        <pc:picChg chg="del">
          <ac:chgData name="Kate M" userId="858534a4b973bdd5" providerId="LiveId" clId="{717B4A8C-1D11-4C99-BFB8-ECAFB756B433}" dt="2023-11-11T03:22:41.824" v="17" actId="478"/>
          <ac:picMkLst>
            <pc:docMk/>
            <pc:sldMk cId="3445326516" sldId="275"/>
            <ac:picMk id="9" creationId="{4817BAF6-7CB9-5CAC-551B-82085997FC1F}"/>
          </ac:picMkLst>
        </pc:picChg>
        <pc:picChg chg="del">
          <ac:chgData name="Kate M" userId="858534a4b973bdd5" providerId="LiveId" clId="{717B4A8C-1D11-4C99-BFB8-ECAFB756B433}" dt="2023-11-11T03:22:46.499" v="19" actId="478"/>
          <ac:picMkLst>
            <pc:docMk/>
            <pc:sldMk cId="3445326516" sldId="275"/>
            <ac:picMk id="11" creationId="{551405E2-7545-90CB-F793-79FE09640180}"/>
          </ac:picMkLst>
        </pc:picChg>
      </pc:sldChg>
      <pc:sldChg chg="addSp delSp add mod">
        <pc:chgData name="Kate M" userId="858534a4b973bdd5" providerId="LiveId" clId="{717B4A8C-1D11-4C99-BFB8-ECAFB756B433}" dt="2023-11-11T03:26:51.316" v="46" actId="22"/>
        <pc:sldMkLst>
          <pc:docMk/>
          <pc:sldMk cId="3953030947" sldId="276"/>
        </pc:sldMkLst>
        <pc:picChg chg="del">
          <ac:chgData name="Kate M" userId="858534a4b973bdd5" providerId="LiveId" clId="{717B4A8C-1D11-4C99-BFB8-ECAFB756B433}" dt="2023-11-11T03:26:35.687" v="43" actId="478"/>
          <ac:picMkLst>
            <pc:docMk/>
            <pc:sldMk cId="3953030947" sldId="276"/>
            <ac:picMk id="3" creationId="{B9C76EFF-E0B3-4DDB-3909-C0ADF6EFE4D3}"/>
          </ac:picMkLst>
        </pc:picChg>
        <pc:picChg chg="add">
          <ac:chgData name="Kate M" userId="858534a4b973bdd5" providerId="LiveId" clId="{717B4A8C-1D11-4C99-BFB8-ECAFB756B433}" dt="2023-11-11T03:26:51.316" v="46" actId="22"/>
          <ac:picMkLst>
            <pc:docMk/>
            <pc:sldMk cId="3953030947" sldId="276"/>
            <ac:picMk id="4" creationId="{775CE9B5-F797-62F6-1FA8-B567656C8F41}"/>
          </ac:picMkLst>
        </pc:picChg>
        <pc:picChg chg="del">
          <ac:chgData name="Kate M" userId="858534a4b973bdd5" providerId="LiveId" clId="{717B4A8C-1D11-4C99-BFB8-ECAFB756B433}" dt="2023-11-11T03:26:36.375" v="44" actId="478"/>
          <ac:picMkLst>
            <pc:docMk/>
            <pc:sldMk cId="3953030947" sldId="276"/>
            <ac:picMk id="5" creationId="{E559E49A-EC3D-533F-18B1-DC12D9ED1225}"/>
          </ac:picMkLst>
        </pc:picChg>
        <pc:picChg chg="del">
          <ac:chgData name="Kate M" userId="858534a4b973bdd5" providerId="LiveId" clId="{717B4A8C-1D11-4C99-BFB8-ECAFB756B433}" dt="2023-11-11T03:26:36.962" v="45" actId="478"/>
          <ac:picMkLst>
            <pc:docMk/>
            <pc:sldMk cId="3953030947" sldId="276"/>
            <ac:picMk id="8" creationId="{5FF23F20-736D-8197-18AB-4DC04FB67FDC}"/>
          </ac:picMkLst>
        </pc:picChg>
      </pc:sldChg>
      <pc:sldChg chg="addSp delSp modSp add mod">
        <pc:chgData name="Kate M" userId="858534a4b973bdd5" providerId="LiveId" clId="{717B4A8C-1D11-4C99-BFB8-ECAFB756B433}" dt="2023-11-11T03:41:37.327" v="181" actId="1038"/>
        <pc:sldMkLst>
          <pc:docMk/>
          <pc:sldMk cId="2519503309" sldId="277"/>
        </pc:sldMkLst>
        <pc:picChg chg="add mod">
          <ac:chgData name="Kate M" userId="858534a4b973bdd5" providerId="LiveId" clId="{717B4A8C-1D11-4C99-BFB8-ECAFB756B433}" dt="2023-11-11T03:38:13.738" v="130" actId="1076"/>
          <ac:picMkLst>
            <pc:docMk/>
            <pc:sldMk cId="2519503309" sldId="277"/>
            <ac:picMk id="3" creationId="{B90ABBE4-720A-0FF6-D692-D495CBDFF6E6}"/>
          </ac:picMkLst>
        </pc:picChg>
        <pc:picChg chg="add mod">
          <ac:chgData name="Kate M" userId="858534a4b973bdd5" providerId="LiveId" clId="{717B4A8C-1D11-4C99-BFB8-ECAFB756B433}" dt="2023-11-11T03:41:30.741" v="175" actId="1038"/>
          <ac:picMkLst>
            <pc:docMk/>
            <pc:sldMk cId="2519503309" sldId="277"/>
            <ac:picMk id="6" creationId="{C3F507C7-1E84-2760-AFA2-AC7FF1BF3474}"/>
          </ac:picMkLst>
        </pc:picChg>
        <pc:picChg chg="del">
          <ac:chgData name="Kate M" userId="858534a4b973bdd5" providerId="LiveId" clId="{717B4A8C-1D11-4C99-BFB8-ECAFB756B433}" dt="2023-11-11T03:38:35.522" v="131" actId="478"/>
          <ac:picMkLst>
            <pc:docMk/>
            <pc:sldMk cId="2519503309" sldId="277"/>
            <ac:picMk id="7" creationId="{32E12E57-BF94-E7E9-57ED-6AFACADF6CAA}"/>
          </ac:picMkLst>
        </pc:picChg>
        <pc:picChg chg="del">
          <ac:chgData name="Kate M" userId="858534a4b973bdd5" providerId="LiveId" clId="{717B4A8C-1D11-4C99-BFB8-ECAFB756B433}" dt="2023-11-11T03:38:51.919" v="134" actId="478"/>
          <ac:picMkLst>
            <pc:docMk/>
            <pc:sldMk cId="2519503309" sldId="277"/>
            <ac:picMk id="9" creationId="{72814EAC-490C-3A96-8957-ED6845137BE5}"/>
          </ac:picMkLst>
        </pc:picChg>
        <pc:picChg chg="add mod">
          <ac:chgData name="Kate M" userId="858534a4b973bdd5" providerId="LiveId" clId="{717B4A8C-1D11-4C99-BFB8-ECAFB756B433}" dt="2023-11-11T03:41:30.741" v="175" actId="1038"/>
          <ac:picMkLst>
            <pc:docMk/>
            <pc:sldMk cId="2519503309" sldId="277"/>
            <ac:picMk id="10" creationId="{D48E58C8-18CF-EE58-FB12-91667178B7A7}"/>
          </ac:picMkLst>
        </pc:picChg>
        <pc:picChg chg="add mod">
          <ac:chgData name="Kate M" userId="858534a4b973bdd5" providerId="LiveId" clId="{717B4A8C-1D11-4C99-BFB8-ECAFB756B433}" dt="2023-11-11T03:41:37.327" v="181" actId="1038"/>
          <ac:picMkLst>
            <pc:docMk/>
            <pc:sldMk cId="2519503309" sldId="277"/>
            <ac:picMk id="12" creationId="{C03DE6C8-8C13-9152-4B2F-0CF56637A3E3}"/>
          </ac:picMkLst>
        </pc:picChg>
      </pc:sldChg>
      <pc:sldChg chg="addSp delSp add mod">
        <pc:chgData name="Kate M" userId="858534a4b973bdd5" providerId="LiveId" clId="{717B4A8C-1D11-4C99-BFB8-ECAFB756B433}" dt="2023-11-11T03:42:13.709" v="188" actId="22"/>
        <pc:sldMkLst>
          <pc:docMk/>
          <pc:sldMk cId="1663577764" sldId="278"/>
        </pc:sldMkLst>
        <pc:picChg chg="del">
          <ac:chgData name="Kate M" userId="858534a4b973bdd5" providerId="LiveId" clId="{717B4A8C-1D11-4C99-BFB8-ECAFB756B433}" dt="2023-11-11T03:42:09.266" v="183" actId="478"/>
          <ac:picMkLst>
            <pc:docMk/>
            <pc:sldMk cId="1663577764" sldId="278"/>
            <ac:picMk id="3" creationId="{B90ABBE4-720A-0FF6-D692-D495CBDFF6E6}"/>
          </ac:picMkLst>
        </pc:picChg>
        <pc:picChg chg="del">
          <ac:chgData name="Kate M" userId="858534a4b973bdd5" providerId="LiveId" clId="{717B4A8C-1D11-4C99-BFB8-ECAFB756B433}" dt="2023-11-11T03:42:11.265" v="185" actId="478"/>
          <ac:picMkLst>
            <pc:docMk/>
            <pc:sldMk cId="1663577764" sldId="278"/>
            <ac:picMk id="4" creationId="{8CB8D020-8ECA-2C10-D1E5-443EF5E8B21E}"/>
          </ac:picMkLst>
        </pc:picChg>
        <pc:picChg chg="add">
          <ac:chgData name="Kate M" userId="858534a4b973bdd5" providerId="LiveId" clId="{717B4A8C-1D11-4C99-BFB8-ECAFB756B433}" dt="2023-11-11T03:42:13.709" v="188" actId="22"/>
          <ac:picMkLst>
            <pc:docMk/>
            <pc:sldMk cId="1663577764" sldId="278"/>
            <ac:picMk id="5" creationId="{339C3AAC-361B-F598-AD32-751C5FAE6A77}"/>
          </ac:picMkLst>
        </pc:picChg>
        <pc:picChg chg="del">
          <ac:chgData name="Kate M" userId="858534a4b973bdd5" providerId="LiveId" clId="{717B4A8C-1D11-4C99-BFB8-ECAFB756B433}" dt="2023-11-11T03:42:10.096" v="184" actId="478"/>
          <ac:picMkLst>
            <pc:docMk/>
            <pc:sldMk cId="1663577764" sldId="278"/>
            <ac:picMk id="6" creationId="{C3F507C7-1E84-2760-AFA2-AC7FF1BF3474}"/>
          </ac:picMkLst>
        </pc:picChg>
        <pc:picChg chg="del">
          <ac:chgData name="Kate M" userId="858534a4b973bdd5" providerId="LiveId" clId="{717B4A8C-1D11-4C99-BFB8-ECAFB756B433}" dt="2023-11-11T03:42:11.953" v="186" actId="478"/>
          <ac:picMkLst>
            <pc:docMk/>
            <pc:sldMk cId="1663577764" sldId="278"/>
            <ac:picMk id="10" creationId="{D48E58C8-18CF-EE58-FB12-91667178B7A7}"/>
          </ac:picMkLst>
        </pc:picChg>
        <pc:picChg chg="del">
          <ac:chgData name="Kate M" userId="858534a4b973bdd5" providerId="LiveId" clId="{717B4A8C-1D11-4C99-BFB8-ECAFB756B433}" dt="2023-11-11T03:42:12.557" v="187" actId="478"/>
          <ac:picMkLst>
            <pc:docMk/>
            <pc:sldMk cId="1663577764" sldId="278"/>
            <ac:picMk id="12" creationId="{C03DE6C8-8C13-9152-4B2F-0CF56637A3E3}"/>
          </ac:picMkLst>
        </pc:picChg>
      </pc:sldChg>
      <pc:sldChg chg="addSp delSp modSp add mod ord">
        <pc:chgData name="Kate M" userId="858534a4b973bdd5" providerId="LiveId" clId="{717B4A8C-1D11-4C99-BFB8-ECAFB756B433}" dt="2023-11-11T03:54:08.437" v="281" actId="1038"/>
        <pc:sldMkLst>
          <pc:docMk/>
          <pc:sldMk cId="1708076797" sldId="279"/>
        </pc:sldMkLst>
        <pc:picChg chg="del">
          <ac:chgData name="Kate M" userId="858534a4b973bdd5" providerId="LiveId" clId="{717B4A8C-1D11-4C99-BFB8-ECAFB756B433}" dt="2023-11-11T03:49:57.120" v="195" actId="478"/>
          <ac:picMkLst>
            <pc:docMk/>
            <pc:sldMk cId="1708076797" sldId="279"/>
            <ac:picMk id="3" creationId="{B90ABBE4-720A-0FF6-D692-D495CBDFF6E6}"/>
          </ac:picMkLst>
        </pc:picChg>
        <pc:picChg chg="del">
          <ac:chgData name="Kate M" userId="858534a4b973bdd5" providerId="LiveId" clId="{717B4A8C-1D11-4C99-BFB8-ECAFB756B433}" dt="2023-11-11T03:50:03.182" v="196" actId="478"/>
          <ac:picMkLst>
            <pc:docMk/>
            <pc:sldMk cId="1708076797" sldId="279"/>
            <ac:picMk id="4" creationId="{8CB8D020-8ECA-2C10-D1E5-443EF5E8B21E}"/>
          </ac:picMkLst>
        </pc:picChg>
        <pc:picChg chg="add mod">
          <ac:chgData name="Kate M" userId="858534a4b973bdd5" providerId="LiveId" clId="{717B4A8C-1D11-4C99-BFB8-ECAFB756B433}" dt="2023-11-11T03:49:54.527" v="194" actId="1076"/>
          <ac:picMkLst>
            <pc:docMk/>
            <pc:sldMk cId="1708076797" sldId="279"/>
            <ac:picMk id="5" creationId="{D97EEF30-E837-4240-9E83-5A875E4BBD26}"/>
          </ac:picMkLst>
        </pc:picChg>
        <pc:picChg chg="del">
          <ac:chgData name="Kate M" userId="858534a4b973bdd5" providerId="LiveId" clId="{717B4A8C-1D11-4C99-BFB8-ECAFB756B433}" dt="2023-11-11T03:50:07.020" v="197" actId="478"/>
          <ac:picMkLst>
            <pc:docMk/>
            <pc:sldMk cId="1708076797" sldId="279"/>
            <ac:picMk id="6" creationId="{C3F507C7-1E84-2760-AFA2-AC7FF1BF3474}"/>
          </ac:picMkLst>
        </pc:picChg>
        <pc:picChg chg="add mod">
          <ac:chgData name="Kate M" userId="858534a4b973bdd5" providerId="LiveId" clId="{717B4A8C-1D11-4C99-BFB8-ECAFB756B433}" dt="2023-11-11T03:54:08.437" v="281" actId="1038"/>
          <ac:picMkLst>
            <pc:docMk/>
            <pc:sldMk cId="1708076797" sldId="279"/>
            <ac:picMk id="8" creationId="{D6231907-81C8-CE95-E55C-DF2D37ADB265}"/>
          </ac:picMkLst>
        </pc:picChg>
        <pc:picChg chg="del">
          <ac:chgData name="Kate M" userId="858534a4b973bdd5" providerId="LiveId" clId="{717B4A8C-1D11-4C99-BFB8-ECAFB756B433}" dt="2023-11-11T03:50:07.491" v="198" actId="478"/>
          <ac:picMkLst>
            <pc:docMk/>
            <pc:sldMk cId="1708076797" sldId="279"/>
            <ac:picMk id="10" creationId="{D48E58C8-18CF-EE58-FB12-91667178B7A7}"/>
          </ac:picMkLst>
        </pc:picChg>
        <pc:picChg chg="add mod">
          <ac:chgData name="Kate M" userId="858534a4b973bdd5" providerId="LiveId" clId="{717B4A8C-1D11-4C99-BFB8-ECAFB756B433}" dt="2023-11-11T03:50:59.457" v="203" actId="1076"/>
          <ac:picMkLst>
            <pc:docMk/>
            <pc:sldMk cId="1708076797" sldId="279"/>
            <ac:picMk id="11" creationId="{48080B2B-886B-6958-CFA9-21BCF4129A11}"/>
          </ac:picMkLst>
        </pc:picChg>
        <pc:picChg chg="del">
          <ac:chgData name="Kate M" userId="858534a4b973bdd5" providerId="LiveId" clId="{717B4A8C-1D11-4C99-BFB8-ECAFB756B433}" dt="2023-11-11T03:50:08.254" v="199" actId="478"/>
          <ac:picMkLst>
            <pc:docMk/>
            <pc:sldMk cId="1708076797" sldId="279"/>
            <ac:picMk id="12" creationId="{C03DE6C8-8C13-9152-4B2F-0CF56637A3E3}"/>
          </ac:picMkLst>
        </pc:picChg>
        <pc:picChg chg="add mod">
          <ac:chgData name="Kate M" userId="858534a4b973bdd5" providerId="LiveId" clId="{717B4A8C-1D11-4C99-BFB8-ECAFB756B433}" dt="2023-11-11T03:54:08.437" v="281" actId="1038"/>
          <ac:picMkLst>
            <pc:docMk/>
            <pc:sldMk cId="1708076797" sldId="279"/>
            <ac:picMk id="14" creationId="{FBDC6887-F0D5-0253-E085-4AAF1D80AA92}"/>
          </ac:picMkLst>
        </pc:picChg>
      </pc:sldChg>
      <pc:sldChg chg="add del">
        <pc:chgData name="Kate M" userId="858534a4b973bdd5" providerId="LiveId" clId="{717B4A8C-1D11-4C99-BFB8-ECAFB756B433}" dt="2023-11-11T03:53:20.686" v="213" actId="2696"/>
        <pc:sldMkLst>
          <pc:docMk/>
          <pc:sldMk cId="541117205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F5EB-101E-DFC9-F4F1-EBDC4D58F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E1B8-DE91-44A1-C6C9-B7F1464B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4DC2-55DF-EBE2-C6F2-281F687B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A134-E3FB-A29C-BA0C-F2FC8E99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F727-BCC1-BEBC-6B2B-80E2B572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03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8E2A-67A2-8344-A341-1621822D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B4B63-5792-EBF4-F122-76EFAEFD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E0FD-3ACF-ED50-2CE3-7FF21F6B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2EEA-3D60-9F0F-CF09-792DE5F8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B416-B38B-4E69-2981-C70D6F91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1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6E7E2-CCE4-26DF-CC51-CC483DC52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CE402-4C29-DE27-1324-23DAB011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45F41-33C5-78CC-1335-81D5AF26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DE86-45C9-B047-67D6-9E62284C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9A92-3FFE-8E52-9CB2-F7FF53E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45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913-A643-193D-8042-D63CEFE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F46D-C2A0-C3DB-CBCD-88598C03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D8C7-0D9C-0B61-4261-B905D4BE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B852-5831-6F1D-AF59-8489EE09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B1E5-0077-5839-19CF-FD05D2CC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24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6FCE-CE1A-CA78-3201-60AB94A1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55744-DFA0-E1DC-CF40-B0D1F4C1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F84D-B00D-9A99-13F5-121AA50D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6E1C-7302-ED0E-5DB9-CDDF7FE2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7131-90B0-D7AC-9C47-E219CBD9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92C0-9E83-534D-1935-ECCDDE45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31E7-2539-01E4-786E-3F33A967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F8570-E7B2-624A-91A1-374BBB78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3648-EBA1-85C9-5E83-C944F918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E710-584C-1BD6-2C4D-ED911EEA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922A-57D7-6C97-6F8D-98B96A75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57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384A-7A07-CDF5-70CB-0EE8F165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59EA-A0A1-1375-F1A0-3E850AB2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7E37-A116-B570-B921-C13BC579D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6E24C-9DD0-2FD7-F207-B0A6B5655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C580-D9BE-7AFD-9F03-3ED677EB2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DF6D1-2A64-92CC-0AC8-0D1D7C2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A293-7484-80D5-DD77-D6C2893F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36D4B-C3F2-0AE1-EE43-CE4B5311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03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A22-7386-CF58-7947-AF39EF9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7B9C5-D513-018B-2123-CCC18C47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9E1C6-1482-A60F-E6F5-A85EF01A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06BA-99F8-A540-9AB6-259F4D1D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4D69C-E246-BC12-B244-FC86B37C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7621F-6D41-CB71-C1E1-EA37F57E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1C981-A1D8-AD50-8E1C-08DC1DD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7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5D48-8CFD-8FDC-3D60-99252A49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DD67-7C7C-42A7-F103-F06DEFBC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DD58-023B-113A-DBE3-ABC840C0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442D6-844D-F296-CF4A-5F031F62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AAA-4BA0-B878-9A2F-5018954E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BC7E8-BD14-4AF8-81CC-D2D4781F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7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6C8F-2100-3DE9-7E1B-A893499C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EB812-45CA-F9FA-62E2-BDD6E2738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13FBD-68AF-A66B-3EEC-65B90CE5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171A-CB60-BB72-2129-9192D66B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3D524-87A2-DCA9-9504-33BA5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1A5D9-00EE-44C4-9E4F-222F061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22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48E4A-A712-1C6D-B13B-B0F25422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5629-D0E8-01D3-7B8D-9D72A9D8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1A14-FC9C-96E7-812B-F7431A8CF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2402-EDF4-4AE3-9D71-CAE4BF0FCDF5}" type="datetimeFigureOut">
              <a:rPr lang="en-AU" smtClean="0"/>
              <a:t>11/11/2023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7CA2-2E8D-F71C-732F-67E664504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07B6-D169-102D-183A-4ECC8921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64C1-5647-4673-B197-21CF3B4E8F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help/pycharm/installation-guid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github.com/guselton98/Neuromodulation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B80A2-CC24-DA0F-C64D-1C6AB81D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66602"/>
            <a:ext cx="36766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927F5-52AA-95E5-097F-87C4DB0C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18" y="1362656"/>
            <a:ext cx="4214557" cy="5279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453A4-F214-424B-C46D-E605CA6A5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66984" y="5248373"/>
            <a:ext cx="209550" cy="2686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6CEFE-0DC7-3CA5-DED2-CF03323D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186841" y="4800698"/>
            <a:ext cx="171450" cy="358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0AA770-C6D5-6FF1-057E-96E924D15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173" y="195262"/>
            <a:ext cx="5810250" cy="1181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44AB86-DA9B-3A6B-EE78-EF673019C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70" y="1802947"/>
            <a:ext cx="714375" cy="24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2B651-8F83-F122-4233-012F0548E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895621" y="4686398"/>
            <a:ext cx="276225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98C49-6151-6B23-52AB-8200A55FD9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676" y="220564"/>
            <a:ext cx="3638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Archives - Salt Lake Tennis and Health">
            <a:extLst>
              <a:ext uri="{FF2B5EF4-FFF2-40B4-BE49-F238E27FC236}">
                <a16:creationId xmlns:a16="http://schemas.microsoft.com/office/drawing/2014/main" id="{463B4064-5C56-EA58-E6BF-CE8D6AC8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12192000" cy="40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0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94D57D-87C5-BCB3-BECF-E8D709C1D569}"/>
              </a:ext>
            </a:extLst>
          </p:cNvPr>
          <p:cNvSpPr txBox="1"/>
          <p:nvPr/>
        </p:nvSpPr>
        <p:spPr>
          <a:xfrm>
            <a:off x="302234" y="1015889"/>
            <a:ext cx="785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link: </a:t>
            </a:r>
            <a:r>
              <a:rPr lang="en-AU" dirty="0">
                <a:hlinkClick r:id="rId2"/>
              </a:rPr>
              <a:t>https://www.jetbrains.com/help/pycharm/installation-guide.html </a:t>
            </a:r>
            <a:endParaRPr lang="en-A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7BAF6-7CB9-5CAC-551B-82085997F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4" y="389844"/>
            <a:ext cx="1943100" cy="23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1405E2-7545-90CB-F793-79FE09640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37" y="1945715"/>
            <a:ext cx="6105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76EFF-E0B3-4DDB-3909-C0ADF6EF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9" y="949549"/>
            <a:ext cx="5801613" cy="3195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9E49A-EC3D-533F-18B1-DC12D9ED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87" y="4369763"/>
            <a:ext cx="5725937" cy="1538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23F20-736D-8197-18AB-4DC04FB6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42" y="759417"/>
            <a:ext cx="5717531" cy="53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2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CE9B5-F797-62F6-1FA8-B567656C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838200"/>
            <a:ext cx="66865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3BAAE-A9F8-A521-6351-7267417D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5" y="378994"/>
            <a:ext cx="283845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D64684-2C30-12A7-7B31-973CA4E3C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760412"/>
            <a:ext cx="658177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A6C68-5A49-68E0-805A-95C85F03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471" y="1020404"/>
            <a:ext cx="1714500" cy="276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A54CF7-07B4-3829-91A7-EC9E10E42522}"/>
              </a:ext>
            </a:extLst>
          </p:cNvPr>
          <p:cNvSpPr txBox="1"/>
          <p:nvPr/>
        </p:nvSpPr>
        <p:spPr>
          <a:xfrm>
            <a:off x="4470652" y="973850"/>
            <a:ext cx="491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5"/>
              </a:rPr>
              <a:t>https://github.com/guselton98/Neuromodulation</a:t>
            </a:r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B02319-FF5C-AA25-261F-DFC5FB362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375" y="1449029"/>
            <a:ext cx="6659437" cy="50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2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B8D020-8ECA-2C10-D1E5-443EF5E8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10398"/>
            <a:ext cx="278130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12E57-BF94-E7E9-57ED-6AFACADF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212850"/>
            <a:ext cx="6477000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14EAC-490C-3A96-8957-ED6845137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429000"/>
            <a:ext cx="6477000" cy="27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B8D020-8ECA-2C10-D1E5-443EF5E8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10398"/>
            <a:ext cx="2781300" cy="314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ABBE4-720A-0FF6-D692-D495CBDF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304048"/>
            <a:ext cx="44386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507C7-1E84-2760-AFA2-AC7FF1BF3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65" y="1133526"/>
            <a:ext cx="6227763" cy="790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8E58C8-18CF-EE58-FB12-91667178B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65" y="2169275"/>
            <a:ext cx="5181601" cy="3555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3DE6C8-8C13-9152-4B2F-0CF56637A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499" y="1755366"/>
            <a:ext cx="5285232" cy="40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C3AAC-361B-F598-AD32-751C5FAE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257425"/>
            <a:ext cx="6276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7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EEF30-E837-4240-9E83-5A875E4B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17341"/>
            <a:ext cx="2667000" cy="27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31907-81C8-CE95-E55C-DF2D37AD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366" y="874153"/>
            <a:ext cx="45720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080B2B-886B-6958-CFA9-21BCF4129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2297740"/>
            <a:ext cx="2647950" cy="31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C6887-F0D5-0253-E085-4AAF1D80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366" y="2892652"/>
            <a:ext cx="66103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27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M</dc:creator>
  <cp:lastModifiedBy>Kate M</cp:lastModifiedBy>
  <cp:revision>2</cp:revision>
  <dcterms:created xsi:type="dcterms:W3CDTF">2023-07-02T05:32:46Z</dcterms:created>
  <dcterms:modified xsi:type="dcterms:W3CDTF">2023-11-11T03:54:12Z</dcterms:modified>
</cp:coreProperties>
</file>