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A3674-1DB9-4C00-B845-2A37DE448189}" v="2" dt="2023-11-11T03:59:5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M" userId="858534a4b973bdd5" providerId="LiveId" clId="{338A3674-1DB9-4C00-B845-2A37DE448189}"/>
    <pc:docChg chg="undo custSel addSld delSld modSld sldOrd">
      <pc:chgData name="Kate M" userId="858534a4b973bdd5" providerId="LiveId" clId="{338A3674-1DB9-4C00-B845-2A37DE448189}" dt="2023-11-11T04:02:24.932" v="33" actId="47"/>
      <pc:docMkLst>
        <pc:docMk/>
      </pc:docMkLst>
      <pc:sldChg chg="addSp modSp">
        <pc:chgData name="Kate M" userId="858534a4b973bdd5" providerId="LiveId" clId="{338A3674-1DB9-4C00-B845-2A37DE448189}" dt="2023-11-11T03:56:16.895" v="0"/>
        <pc:sldMkLst>
          <pc:docMk/>
          <pc:sldMk cId="4259266603" sldId="256"/>
        </pc:sldMkLst>
        <pc:picChg chg="add mod">
          <ac:chgData name="Kate M" userId="858534a4b973bdd5" providerId="LiveId" clId="{338A3674-1DB9-4C00-B845-2A37DE448189}" dt="2023-11-11T03:56:16.895" v="0"/>
          <ac:picMkLst>
            <pc:docMk/>
            <pc:sldMk cId="4259266603" sldId="256"/>
            <ac:picMk id="8" creationId="{4FDE1DA4-1C4B-FBB4-131F-3B4C1C584FEC}"/>
          </ac:picMkLst>
        </pc:picChg>
      </pc:sldChg>
      <pc:sldChg chg="del">
        <pc:chgData name="Kate M" userId="858534a4b973bdd5" providerId="LiveId" clId="{338A3674-1DB9-4C00-B845-2A37DE448189}" dt="2023-11-11T04:00:57.827" v="22" actId="47"/>
        <pc:sldMkLst>
          <pc:docMk/>
          <pc:sldMk cId="22388160" sldId="257"/>
        </pc:sldMkLst>
      </pc:sldChg>
      <pc:sldChg chg="del">
        <pc:chgData name="Kate M" userId="858534a4b973bdd5" providerId="LiveId" clId="{338A3674-1DB9-4C00-B845-2A37DE448189}" dt="2023-11-11T04:02:21.466" v="30" actId="47"/>
        <pc:sldMkLst>
          <pc:docMk/>
          <pc:sldMk cId="2261922486" sldId="258"/>
        </pc:sldMkLst>
      </pc:sldChg>
      <pc:sldChg chg="del">
        <pc:chgData name="Kate M" userId="858534a4b973bdd5" providerId="LiveId" clId="{338A3674-1DB9-4C00-B845-2A37DE448189}" dt="2023-11-11T04:02:22.426" v="31" actId="47"/>
        <pc:sldMkLst>
          <pc:docMk/>
          <pc:sldMk cId="2625069496" sldId="260"/>
        </pc:sldMkLst>
      </pc:sldChg>
      <pc:sldChg chg="addSp delSp modSp mod">
        <pc:chgData name="Kate M" userId="858534a4b973bdd5" providerId="LiveId" clId="{338A3674-1DB9-4C00-B845-2A37DE448189}" dt="2023-11-11T03:59:32.909" v="12" actId="1076"/>
        <pc:sldMkLst>
          <pc:docMk/>
          <pc:sldMk cId="3445326516" sldId="275"/>
        </pc:sldMkLst>
        <pc:picChg chg="del">
          <ac:chgData name="Kate M" userId="858534a4b973bdd5" providerId="LiveId" clId="{338A3674-1DB9-4C00-B845-2A37DE448189}" dt="2023-11-11T03:58:45.130" v="1" actId="478"/>
          <ac:picMkLst>
            <pc:docMk/>
            <pc:sldMk cId="3445326516" sldId="275"/>
            <ac:picMk id="3" creationId="{B9C76EFF-E0B3-4DDB-3909-C0ADF6EFE4D3}"/>
          </ac:picMkLst>
        </pc:picChg>
        <pc:picChg chg="del">
          <ac:chgData name="Kate M" userId="858534a4b973bdd5" providerId="LiveId" clId="{338A3674-1DB9-4C00-B845-2A37DE448189}" dt="2023-11-11T03:58:45.961" v="2" actId="478"/>
          <ac:picMkLst>
            <pc:docMk/>
            <pc:sldMk cId="3445326516" sldId="275"/>
            <ac:picMk id="5" creationId="{E559E49A-EC3D-533F-18B1-DC12D9ED1225}"/>
          </ac:picMkLst>
        </pc:picChg>
        <pc:picChg chg="del">
          <ac:chgData name="Kate M" userId="858534a4b973bdd5" providerId="LiveId" clId="{338A3674-1DB9-4C00-B845-2A37DE448189}" dt="2023-11-11T03:58:46.595" v="3" actId="478"/>
          <ac:picMkLst>
            <pc:docMk/>
            <pc:sldMk cId="3445326516" sldId="275"/>
            <ac:picMk id="8" creationId="{5FF23F20-736D-8197-18AB-4DC04FB67FDC}"/>
          </ac:picMkLst>
        </pc:picChg>
        <pc:picChg chg="add">
          <ac:chgData name="Kate M" userId="858534a4b973bdd5" providerId="LiveId" clId="{338A3674-1DB9-4C00-B845-2A37DE448189}" dt="2023-11-11T03:58:48.109" v="4" actId="22"/>
          <ac:picMkLst>
            <pc:docMk/>
            <pc:sldMk cId="3445326516" sldId="275"/>
            <ac:picMk id="12" creationId="{98A5810F-EB92-1A57-CC42-BFD2A124A6D9}"/>
          </ac:picMkLst>
        </pc:picChg>
        <pc:picChg chg="add mod">
          <ac:chgData name="Kate M" userId="858534a4b973bdd5" providerId="LiveId" clId="{338A3674-1DB9-4C00-B845-2A37DE448189}" dt="2023-11-11T03:59:32.909" v="12" actId="1076"/>
          <ac:picMkLst>
            <pc:docMk/>
            <pc:sldMk cId="3445326516" sldId="275"/>
            <ac:picMk id="14" creationId="{35953C70-2A07-F073-AF42-8F68F85960B5}"/>
          </ac:picMkLst>
        </pc:picChg>
      </pc:sldChg>
      <pc:sldChg chg="del">
        <pc:chgData name="Kate M" userId="858534a4b973bdd5" providerId="LiveId" clId="{338A3674-1DB9-4C00-B845-2A37DE448189}" dt="2023-11-11T04:02:20.186" v="29" actId="47"/>
        <pc:sldMkLst>
          <pc:docMk/>
          <pc:sldMk cId="3953030947" sldId="276"/>
        </pc:sldMkLst>
      </pc:sldChg>
      <pc:sldChg chg="del">
        <pc:chgData name="Kate M" userId="858534a4b973bdd5" providerId="LiveId" clId="{338A3674-1DB9-4C00-B845-2A37DE448189}" dt="2023-11-11T04:02:23.431" v="32" actId="47"/>
        <pc:sldMkLst>
          <pc:docMk/>
          <pc:sldMk cId="2519503309" sldId="277"/>
        </pc:sldMkLst>
      </pc:sldChg>
      <pc:sldChg chg="del">
        <pc:chgData name="Kate M" userId="858534a4b973bdd5" providerId="LiveId" clId="{338A3674-1DB9-4C00-B845-2A37DE448189}" dt="2023-11-11T04:02:24.932" v="33" actId="47"/>
        <pc:sldMkLst>
          <pc:docMk/>
          <pc:sldMk cId="1663577764" sldId="278"/>
        </pc:sldMkLst>
      </pc:sldChg>
      <pc:sldChg chg="addSp delSp modSp mod ord">
        <pc:chgData name="Kate M" userId="858534a4b973bdd5" providerId="LiveId" clId="{338A3674-1DB9-4C00-B845-2A37DE448189}" dt="2023-11-11T04:01:59.664" v="28" actId="1076"/>
        <pc:sldMkLst>
          <pc:docMk/>
          <pc:sldMk cId="1708076797" sldId="279"/>
        </pc:sldMkLst>
        <pc:picChg chg="del">
          <ac:chgData name="Kate M" userId="858534a4b973bdd5" providerId="LiveId" clId="{338A3674-1DB9-4C00-B845-2A37DE448189}" dt="2023-11-11T04:00:59.874" v="23" actId="478"/>
          <ac:picMkLst>
            <pc:docMk/>
            <pc:sldMk cId="1708076797" sldId="279"/>
            <ac:picMk id="8" creationId="{D6231907-81C8-CE95-E55C-DF2D37ADB265}"/>
          </ac:picMkLst>
        </pc:picChg>
        <pc:picChg chg="del">
          <ac:chgData name="Kate M" userId="858534a4b973bdd5" providerId="LiveId" clId="{338A3674-1DB9-4C00-B845-2A37DE448189}" dt="2023-11-11T04:01:01.034" v="24" actId="478"/>
          <ac:picMkLst>
            <pc:docMk/>
            <pc:sldMk cId="1708076797" sldId="279"/>
            <ac:picMk id="11" creationId="{48080B2B-886B-6958-CFA9-21BCF4129A11}"/>
          </ac:picMkLst>
        </pc:picChg>
        <pc:picChg chg="del">
          <ac:chgData name="Kate M" userId="858534a4b973bdd5" providerId="LiveId" clId="{338A3674-1DB9-4C00-B845-2A37DE448189}" dt="2023-11-11T04:01:01.753" v="25" actId="478"/>
          <ac:picMkLst>
            <pc:docMk/>
            <pc:sldMk cId="1708076797" sldId="279"/>
            <ac:picMk id="14" creationId="{FBDC6887-F0D5-0253-E085-4AAF1D80AA92}"/>
          </ac:picMkLst>
        </pc:picChg>
        <pc:picChg chg="add mod">
          <ac:chgData name="Kate M" userId="858534a4b973bdd5" providerId="LiveId" clId="{338A3674-1DB9-4C00-B845-2A37DE448189}" dt="2023-11-11T04:01:59.664" v="28" actId="1076"/>
          <ac:picMkLst>
            <pc:docMk/>
            <pc:sldMk cId="1708076797" sldId="279"/>
            <ac:picMk id="16" creationId="{7073D447-0FCF-2857-6E60-A80F7E41C0E1}"/>
          </ac:picMkLst>
        </pc:picChg>
      </pc:sldChg>
      <pc:sldChg chg="addSp delSp modSp mod">
        <pc:chgData name="Kate M" userId="858534a4b973bdd5" providerId="LiveId" clId="{338A3674-1DB9-4C00-B845-2A37DE448189}" dt="2023-11-11T04:00:30.107" v="17" actId="14100"/>
        <pc:sldMkLst>
          <pc:docMk/>
          <pc:sldMk cId="3674382919" sldId="280"/>
        </pc:sldMkLst>
        <pc:picChg chg="add mod">
          <ac:chgData name="Kate M" userId="858534a4b973bdd5" providerId="LiveId" clId="{338A3674-1DB9-4C00-B845-2A37DE448189}" dt="2023-11-11T04:00:30.107" v="17" actId="14100"/>
          <ac:picMkLst>
            <pc:docMk/>
            <pc:sldMk cId="3674382919" sldId="280"/>
            <ac:picMk id="3" creationId="{D70A55B8-BFC4-8E23-5CE3-367A50AB036B}"/>
          </ac:picMkLst>
        </pc:picChg>
        <pc:picChg chg="del">
          <ac:chgData name="Kate M" userId="858534a4b973bdd5" providerId="LiveId" clId="{338A3674-1DB9-4C00-B845-2A37DE448189}" dt="2023-11-11T04:00:26.737" v="16" actId="478"/>
          <ac:picMkLst>
            <pc:docMk/>
            <pc:sldMk cId="3674382919" sldId="280"/>
            <ac:picMk id="5" creationId="{350626DD-1939-1F8F-E420-2DC55E8BF71F}"/>
          </ac:picMkLst>
        </pc:picChg>
      </pc:sldChg>
      <pc:sldChg chg="add del">
        <pc:chgData name="Kate M" userId="858534a4b973bdd5" providerId="LiveId" clId="{338A3674-1DB9-4C00-B845-2A37DE448189}" dt="2023-11-11T04:00:47.656" v="19" actId="2890"/>
        <pc:sldMkLst>
          <pc:docMk/>
          <pc:sldMk cId="4273055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F5EB-101E-DFC9-F4F1-EBDC4D58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E1B8-DE91-44A1-C6C9-B7F1464B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4DC2-55DF-EBE2-C6F2-281F687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A134-E3FB-A29C-BA0C-F2FC8E99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727-BCC1-BEBC-6B2B-80E2B572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0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8E2A-67A2-8344-A341-1621822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B4B63-5792-EBF4-F122-76EFAEFD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E0FD-3ACF-ED50-2CE3-7FF21F6B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2EEA-3D60-9F0F-CF09-792DE5F8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B416-B38B-4E69-2981-C70D6F91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6E7E2-CCE4-26DF-CC51-CC483DC52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CE402-4C29-DE27-1324-23DAB011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5F41-33C5-78CC-1335-81D5AF26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DE86-45C9-B047-67D6-9E62284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9A92-3FFE-8E52-9CB2-F7FF53E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4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913-A643-193D-8042-D63CEFE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F46D-C2A0-C3DB-CBCD-88598C03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D8C7-0D9C-0B61-4261-B905D4B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B852-5831-6F1D-AF59-8489EE0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B1E5-0077-5839-19CF-FD05D2CC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6FCE-CE1A-CA78-3201-60AB94A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5744-DFA0-E1DC-CF40-B0D1F4C1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F84D-B00D-9A99-13F5-121AA5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6E1C-7302-ED0E-5DB9-CDDF7FE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7131-90B0-D7AC-9C47-E219CBD9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92C0-9E83-534D-1935-ECCDDE45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31E7-2539-01E4-786E-3F33A967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F8570-E7B2-624A-91A1-374BBB78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3648-EBA1-85C9-5E83-C944F918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E710-584C-1BD6-2C4D-ED911EEA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922A-57D7-6C97-6F8D-98B96A7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384A-7A07-CDF5-70CB-0EE8F165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59EA-A0A1-1375-F1A0-3E850AB2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7E37-A116-B570-B921-C13BC579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E24C-9DD0-2FD7-F207-B0A6B5655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C580-D9BE-7AFD-9F03-3ED677EB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DF6D1-2A64-92CC-0AC8-0D1D7C2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A293-7484-80D5-DD77-D6C2893F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36D4B-C3F2-0AE1-EE43-CE4B5311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03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A22-7386-CF58-7947-AF39EF9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7B9C5-D513-018B-2123-CCC18C47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9E1C6-1482-A60F-E6F5-A85EF01A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06BA-99F8-A540-9AB6-259F4D1D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D69C-E246-BC12-B244-FC86B37C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7621F-6D41-CB71-C1E1-EA37F57E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1C981-A1D8-AD50-8E1C-08DC1DD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5D48-8CFD-8FDC-3D60-99252A4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DD67-7C7C-42A7-F103-F06DEFBC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DD58-023B-113A-DBE3-ABC840C0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42D6-844D-F296-CF4A-5F031F62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AAA-4BA0-B878-9A2F-5018954E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BC7E8-BD14-4AF8-81CC-D2D4781F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7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6C8F-2100-3DE9-7E1B-A893499C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EB812-45CA-F9FA-62E2-BDD6E273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3FBD-68AF-A66B-3EEC-65B90CE5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171A-CB60-BB72-2129-9192D66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3D524-87A2-DCA9-9504-33BA5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1A5D9-00EE-44C4-9E4F-222F061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2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8E4A-A712-1C6D-B13B-B0F25422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5629-D0E8-01D3-7B8D-9D72A9D8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1A14-FC9C-96E7-812B-F7431A8CF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7CA2-2E8D-F71C-732F-67E664504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07B6-D169-102D-183A-4ECC8921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B80A2-CC24-DA0F-C64D-1C6AB81D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66602"/>
            <a:ext cx="36766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927F5-52AA-95E5-097F-87C4DB0C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8" y="1362656"/>
            <a:ext cx="4214557" cy="5279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453A4-F214-424B-C46D-E605CA6A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66984" y="5248373"/>
            <a:ext cx="209550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6CEFE-0DC7-3CA5-DED2-CF03323D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86841" y="4800698"/>
            <a:ext cx="171450" cy="358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AA770-C6D5-6FF1-057E-96E924D15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173" y="195262"/>
            <a:ext cx="5810250" cy="1181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44AB86-DA9B-3A6B-EE78-EF673019C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70" y="1802947"/>
            <a:ext cx="714375" cy="24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2B651-8F83-F122-4233-012F0548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895621" y="4686398"/>
            <a:ext cx="276225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98C49-6151-6B23-52AB-8200A55FD9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676" y="220564"/>
            <a:ext cx="36385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E1DA4-1C4B-FBB4-131F-3B4C1C584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70" y="1802947"/>
            <a:ext cx="676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EEF30-E837-4240-9E83-5A875E4B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7341"/>
            <a:ext cx="2667000" cy="27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73D447-0FCF-2857-6E60-A80F7E41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447800"/>
            <a:ext cx="680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8A5810F-EB92-1A57-CC42-BFD2A124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257425"/>
            <a:ext cx="5381625" cy="2343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53C70-2A07-F073-AF42-8F68F859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1743075"/>
            <a:ext cx="2863598" cy="3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70C52F-7B61-C9D1-B034-8E8D9B57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8" y="1613235"/>
            <a:ext cx="3771737" cy="3545304"/>
          </a:xfrm>
          <a:prstGeom prst="rect">
            <a:avLst/>
          </a:prstGeom>
        </p:spPr>
      </p:pic>
      <p:pic>
        <p:nvPicPr>
          <p:cNvPr id="1026" name="Picture 2" descr="PostProcess: using color with Matlab plots">
            <a:extLst>
              <a:ext uri="{FF2B5EF4-FFF2-40B4-BE49-F238E27FC236}">
                <a16:creationId xmlns:a16="http://schemas.microsoft.com/office/drawing/2014/main" id="{A55B52E4-6796-B5D9-51C0-0D1816BC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40" y="347418"/>
            <a:ext cx="3891213" cy="253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DEDCE-64CF-57A4-CF0F-7D867726B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17" y="157533"/>
            <a:ext cx="3345069" cy="2731920"/>
          </a:xfrm>
          <a:prstGeom prst="rect">
            <a:avLst/>
          </a:prstGeom>
        </p:spPr>
      </p:pic>
      <p:pic>
        <p:nvPicPr>
          <p:cNvPr id="1028" name="Picture 4" descr="转载] MATLAB | RGB image representation - 无声烟雨- 博客园">
            <a:extLst>
              <a:ext uri="{FF2B5EF4-FFF2-40B4-BE49-F238E27FC236}">
                <a16:creationId xmlns:a16="http://schemas.microsoft.com/office/drawing/2014/main" id="{D2E528EA-B2F9-3F9D-07CE-52CCCBBA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43" y="3068936"/>
            <a:ext cx="6241259" cy="35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0A55B8-BFC4-8E23-5CE3-367A50AB0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85" y="417595"/>
            <a:ext cx="2210053" cy="2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Archives - Salt Lake Tennis and Health">
            <a:extLst>
              <a:ext uri="{FF2B5EF4-FFF2-40B4-BE49-F238E27FC236}">
                <a16:creationId xmlns:a16="http://schemas.microsoft.com/office/drawing/2014/main" id="{463B4064-5C56-EA58-E6BF-CE8D6AC8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12192000" cy="4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0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M</dc:creator>
  <cp:lastModifiedBy>Kate M</cp:lastModifiedBy>
  <cp:revision>3</cp:revision>
  <dcterms:created xsi:type="dcterms:W3CDTF">2023-07-02T05:32:46Z</dcterms:created>
  <dcterms:modified xsi:type="dcterms:W3CDTF">2023-11-11T04:02:28Z</dcterms:modified>
</cp:coreProperties>
</file>