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7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8FA70-C93C-4D98-99AF-19FE4E9670CA}" type="datetimeFigureOut">
              <a:rPr lang="ru-RU" smtClean="0"/>
              <a:t>09-12-2019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46A67-7A14-4970-AD01-6323C1FAB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04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09D4CAD-4875-41E2-ADB3-49EFC9FE490B}" type="datetimeFigureOut">
              <a:rPr lang="ru-RU" smtClean="0"/>
              <a:t>09-12-2019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DFF4EF3-EA7D-4F1E-95C3-C11709CF01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D4CAD-4875-41E2-ADB3-49EFC9FE490B}" type="datetimeFigureOut">
              <a:rPr lang="ru-RU" smtClean="0"/>
              <a:t>09-12-2019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FF4EF3-EA7D-4F1E-95C3-C11709CF01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D4CAD-4875-41E2-ADB3-49EFC9FE490B}" type="datetimeFigureOut">
              <a:rPr lang="ru-RU" smtClean="0"/>
              <a:t>09-12-2019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FF4EF3-EA7D-4F1E-95C3-C11709CF01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D4CAD-4875-41E2-ADB3-49EFC9FE490B}" type="datetimeFigureOut">
              <a:rPr lang="ru-RU" smtClean="0"/>
              <a:t>09-12-2019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FF4EF3-EA7D-4F1E-95C3-C11709CF017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D4CAD-4875-41E2-ADB3-49EFC9FE490B}" type="datetimeFigureOut">
              <a:rPr lang="ru-RU" smtClean="0"/>
              <a:t>09-12-2019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FF4EF3-EA7D-4F1E-95C3-C11709CF017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D4CAD-4875-41E2-ADB3-49EFC9FE490B}" type="datetimeFigureOut">
              <a:rPr lang="ru-RU" smtClean="0"/>
              <a:t>09-12-2019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FF4EF3-EA7D-4F1E-95C3-C11709CF017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D4CAD-4875-41E2-ADB3-49EFC9FE490B}" type="datetimeFigureOut">
              <a:rPr lang="ru-RU" smtClean="0"/>
              <a:t>09-12-2019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FF4EF3-EA7D-4F1E-95C3-C11709CF017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D4CAD-4875-41E2-ADB3-49EFC9FE490B}" type="datetimeFigureOut">
              <a:rPr lang="ru-RU" smtClean="0"/>
              <a:t>09-12-2019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FF4EF3-EA7D-4F1E-95C3-C11709CF0173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D4CAD-4875-41E2-ADB3-49EFC9FE490B}" type="datetimeFigureOut">
              <a:rPr lang="ru-RU" smtClean="0"/>
              <a:t>09-12-2019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FF4EF3-EA7D-4F1E-95C3-C11709CF01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09D4CAD-4875-41E2-ADB3-49EFC9FE490B}" type="datetimeFigureOut">
              <a:rPr lang="ru-RU" smtClean="0"/>
              <a:t>09-12-2019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FF4EF3-EA7D-4F1E-95C3-C11709CF017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09D4CAD-4875-41E2-ADB3-49EFC9FE490B}" type="datetimeFigureOut">
              <a:rPr lang="ru-RU" smtClean="0"/>
              <a:t>09-12-2019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DFF4EF3-EA7D-4F1E-95C3-C11709CF0173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09D4CAD-4875-41E2-ADB3-49EFC9FE490B}" type="datetimeFigureOut">
              <a:rPr lang="ru-RU" smtClean="0"/>
              <a:t>09-12-2019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DFF4EF3-EA7D-4F1E-95C3-C11709CF017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de.visualstudio.com/" TargetMode="Externa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www.anaconda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68144" y="5877272"/>
            <a:ext cx="230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Гусев Олег Юрьевич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gusevoy@gmail.com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 descr="F:\Dropbox\job\Дизайн кафедры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933056"/>
            <a:ext cx="3960440" cy="559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79712" y="1990618"/>
            <a:ext cx="52565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Научная работа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Питон и Юпитер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67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664423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Традиционные направления научной деятельности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586053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Теория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616" y="2996952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Эксперимент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4437112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Численный анализ (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computation)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63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9712" y="687008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Python?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388643"/>
            <a:ext cx="6048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Современный, объектно-ориентированный, высокоуровневый язык общего назначения.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616" y="2996952"/>
            <a:ext cx="73448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</a:t>
            </a:r>
          </a:p>
          <a:p>
            <a:pPr marL="342900" indent="-342900">
              <a:buFontTx/>
              <a:buChar char="-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выразительный</a:t>
            </a:r>
          </a:p>
          <a:p>
            <a:pPr marL="342900" indent="-342900">
              <a:buFontTx/>
              <a:buChar char="-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маленьким «порогом» входа</a:t>
            </a:r>
          </a:p>
          <a:p>
            <a:pPr marL="342900" indent="-342900">
              <a:buFontTx/>
              <a:buChar char="-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большая стандартная библиотека</a:t>
            </a:r>
          </a:p>
          <a:p>
            <a:pPr marL="342900" indent="-342900">
              <a:buFontTx/>
              <a:buChar char="-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огромная коллекция дополнительных модулей</a:t>
            </a:r>
          </a:p>
          <a:p>
            <a:pPr marL="342900" indent="-342900">
              <a:buFontTx/>
              <a:buChar char="-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большое сообщество</a:t>
            </a:r>
          </a:p>
          <a:p>
            <a:pPr marL="342900" indent="-342900">
              <a:buFontTx/>
              <a:buChar char="-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открытый исходный код</a:t>
            </a:r>
          </a:p>
          <a:p>
            <a:pPr marL="342900" indent="-342900">
              <a:buFontTx/>
              <a:buChar char="-"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764704"/>
            <a:ext cx="12858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124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664423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Почему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Python?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08" y="1412776"/>
            <a:ext cx="73448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большое сообщество</a:t>
            </a:r>
          </a:p>
          <a:p>
            <a:pPr marL="342900" indent="-342900">
              <a:buFontTx/>
              <a:buChar char="-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богатая экосистема библиотек нацеленных на научную работу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nympy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хорошая производительность, из-за наличия вычислительных модулей написанных на низкоуровневых языках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(C, Fortran)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поддержка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lapack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intel MKL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хорошая поддержка параллельных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мульт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поточных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вычислений</a:t>
            </a:r>
          </a:p>
          <a:p>
            <a:pPr marL="342900" indent="-342900">
              <a:buFontTx/>
              <a:buChar char="-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для использования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GPU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OpenCL, CUDA)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бесплатно, открытый код</a:t>
            </a:r>
          </a:p>
        </p:txBody>
      </p:sp>
    </p:spTree>
    <p:extLst>
      <p:ext uri="{BB962C8B-B14F-4D97-AF65-F5344CB8AC3E}">
        <p14:creationId xmlns:p14="http://schemas.microsoft.com/office/powerpoint/2010/main" val="65048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3688" y="548680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268760"/>
            <a:ext cx="5256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Интерактивная оболочка для языка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основанная на разметке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представляющая широкие возможности оформления расчетов.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553" y="3140968"/>
            <a:ext cx="5688632" cy="347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615" y="404664"/>
            <a:ext cx="19812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8913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43608" y="332656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Два пути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388" name="Picture 4" descr="Картинки по запросу ученый за ко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630134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Картинки по запросу самурай j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145" y="1557625"/>
            <a:ext cx="1710383" cy="167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15614" y="1188293"/>
            <a:ext cx="270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Путь исследователя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55358" y="1188293"/>
            <a:ext cx="270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Путь самурая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3378" y="3645024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Устанавливаем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Anaconda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https://www.anaconda.com/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Готово!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63120" y="3645023"/>
            <a:ext cx="3888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Устанавливаем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https://www.python.org/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Устанавливаем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https://code.visualstudio.com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/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Устанавливаем модули через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</a:p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263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Кнопка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Words>182</Words>
  <Application>Microsoft Office PowerPoint</Application>
  <PresentationFormat>Экран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Открытая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ГусевОЮ</dc:creator>
  <cp:lastModifiedBy>ГусевОЮ</cp:lastModifiedBy>
  <cp:revision>13</cp:revision>
  <dcterms:created xsi:type="dcterms:W3CDTF">2019-12-05T15:19:32Z</dcterms:created>
  <dcterms:modified xsi:type="dcterms:W3CDTF">2019-12-09T20:35:22Z</dcterms:modified>
</cp:coreProperties>
</file>