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0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3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9144000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are the leading cause of injury-related morbidity and mortality among older adults</a:t>
            </a:r>
          </a:p>
          <a:p>
            <a:r>
              <a:rPr lang="en-US" dirty="0"/>
              <a:t>Almost 50% of older adults who fall experience a minor injury</a:t>
            </a:r>
          </a:p>
          <a:p>
            <a:r>
              <a:rPr lang="en-US" dirty="0"/>
              <a:t>25 % will experience a more serious injury such as a fracture</a:t>
            </a:r>
          </a:p>
          <a:p>
            <a:r>
              <a:rPr lang="en-US" dirty="0"/>
              <a:t>A study shows that:</a:t>
            </a:r>
          </a:p>
          <a:p>
            <a:pPr lvl="1"/>
            <a:r>
              <a:rPr lang="en-US" sz="2800" dirty="0"/>
              <a:t>70 % of older adults who had fallen were unable to get up unaided</a:t>
            </a:r>
          </a:p>
          <a:p>
            <a:pPr lvl="1"/>
            <a:r>
              <a:rPr lang="en-US" sz="2800" dirty="0"/>
              <a:t>20 % of patients admitted to hospital as a result of a fall had been on the ground </a:t>
            </a:r>
            <a:r>
              <a:rPr lang="en-US" sz="2800" u="sng" dirty="0"/>
              <a:t>for an hour 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>
                <a:solidFill>
                  <a:srgbClr val="FF0000"/>
                </a:solidFill>
              </a:rPr>
              <a:t>(include some more information)</a:t>
            </a:r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35" y="1541147"/>
            <a:ext cx="7482099" cy="4920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B32DA-E87C-D846-9273-2D01634488A2}"/>
              </a:ext>
            </a:extLst>
          </p:cNvPr>
          <p:cNvSpPr txBox="1"/>
          <p:nvPr/>
        </p:nvSpPr>
        <p:spPr>
          <a:xfrm>
            <a:off x="4572000" y="658574"/>
            <a:ext cx="598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(change the graphic, leaving or Sensitivity or Specificity data)</a:t>
            </a:r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Fall Detection</a:t>
            </a:r>
          </a:p>
          <a:p>
            <a:r>
              <a:rPr lang="en-US" dirty="0"/>
              <a:t>Improve the results of research</a:t>
            </a:r>
          </a:p>
          <a:p>
            <a:r>
              <a:rPr lang="en-US" dirty="0"/>
              <a:t>Use different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2757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Fall Prediction</a:t>
            </a:r>
          </a:p>
          <a:p>
            <a:r>
              <a:rPr lang="en-US" dirty="0"/>
              <a:t>Identify a fall before it happens</a:t>
            </a:r>
          </a:p>
          <a:p>
            <a:r>
              <a:rPr lang="en-US" dirty="0"/>
              <a:t>Use data from other sensors</a:t>
            </a:r>
          </a:p>
        </p:txBody>
      </p:sp>
    </p:spTree>
    <p:extLst>
      <p:ext uri="{BB962C8B-B14F-4D97-AF65-F5344CB8AC3E}">
        <p14:creationId xmlns:p14="http://schemas.microsoft.com/office/powerpoint/2010/main" val="6504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Collect and Analyze sensor data in real time</a:t>
            </a:r>
          </a:p>
          <a:p>
            <a:r>
              <a:rPr lang="en-US" dirty="0"/>
              <a:t>Streaming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26106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Gustavo Felhberg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Jorge </a:t>
            </a:r>
            <a:r>
              <a:rPr lang="en-US" sz="3200" b="1" dirty="0" err="1">
                <a:solidFill>
                  <a:srgbClr val="004D97"/>
                </a:solidFill>
              </a:rPr>
              <a:t>Marcano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Muhammad </a:t>
            </a:r>
            <a:r>
              <a:rPr lang="en-US" sz="3200" b="1" dirty="0" err="1">
                <a:solidFill>
                  <a:srgbClr val="004D97"/>
                </a:solidFill>
              </a:rPr>
              <a:t>Muhaimin</a:t>
            </a:r>
            <a:endParaRPr lang="en-US" sz="3100" b="1" dirty="0">
              <a:solidFill>
                <a:srgbClr val="004D97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211</Words>
  <Application>Microsoft Macintosh PowerPoint</Application>
  <PresentationFormat>Widescreen</PresentationFormat>
  <Paragraphs>35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Fall Detection using wearable sensor data</vt:lpstr>
      <vt:lpstr>Motivation</vt:lpstr>
      <vt:lpstr>Research</vt:lpstr>
      <vt:lpstr>Research</vt:lpstr>
      <vt:lpstr>Goals</vt:lpstr>
      <vt:lpstr>Goals</vt:lpstr>
      <vt:lpstr>Goals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15</cp:revision>
  <dcterms:created xsi:type="dcterms:W3CDTF">2018-01-16T22:36:36Z</dcterms:created>
  <dcterms:modified xsi:type="dcterms:W3CDTF">2018-03-01T23:30:19Z</dcterms:modified>
</cp:coreProperties>
</file>